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5" r:id="rId3"/>
    <p:sldMasterId id="2147483689" r:id="rId4"/>
    <p:sldMasterId id="2147483706" r:id="rId5"/>
  </p:sldMasterIdLst>
  <p:notesMasterIdLst>
    <p:notesMasterId r:id="rId28"/>
  </p:notesMasterIdLst>
  <p:handoutMasterIdLst>
    <p:handoutMasterId r:id="rId29"/>
  </p:handoutMasterIdLst>
  <p:sldIdLst>
    <p:sldId id="695" r:id="rId6"/>
    <p:sldId id="704" r:id="rId7"/>
    <p:sldId id="705" r:id="rId8"/>
    <p:sldId id="706" r:id="rId9"/>
    <p:sldId id="707" r:id="rId10"/>
    <p:sldId id="708" r:id="rId11"/>
    <p:sldId id="709" r:id="rId12"/>
    <p:sldId id="710" r:id="rId13"/>
    <p:sldId id="628" r:id="rId14"/>
    <p:sldId id="664" r:id="rId15"/>
    <p:sldId id="662" r:id="rId16"/>
    <p:sldId id="714" r:id="rId17"/>
    <p:sldId id="712" r:id="rId18"/>
    <p:sldId id="713" r:id="rId19"/>
    <p:sldId id="715" r:id="rId20"/>
    <p:sldId id="717" r:id="rId21"/>
    <p:sldId id="716" r:id="rId22"/>
    <p:sldId id="333" r:id="rId23"/>
    <p:sldId id="416" r:id="rId24"/>
    <p:sldId id="718" r:id="rId25"/>
    <p:sldId id="711" r:id="rId26"/>
    <p:sldId id="663" r:id="rId27"/>
  </p:sldIdLst>
  <p:sldSz cx="9144000" cy="6858000" type="screen4x3"/>
  <p:notesSz cx="7315200" cy="9601200"/>
  <p:defaultTextStyle>
    <a:defPPr>
      <a:defRPr lang="en-GB"/>
    </a:defPPr>
    <a:lvl1pPr algn="l" rtl="0" fontAlgn="base">
      <a:spcBef>
        <a:spcPct val="40000"/>
      </a:spcBef>
      <a:spcAft>
        <a:spcPct val="15000"/>
      </a:spcAft>
      <a:buChar char="•"/>
      <a:defRPr sz="1600" kern="1200">
        <a:solidFill>
          <a:schemeClr val="tx2"/>
        </a:solidFill>
        <a:latin typeface="Arial" charset="0"/>
        <a:ea typeface="+mn-ea"/>
        <a:cs typeface="+mn-cs"/>
      </a:defRPr>
    </a:lvl1pPr>
    <a:lvl2pPr marL="457200" algn="l" rtl="0" fontAlgn="base">
      <a:spcBef>
        <a:spcPct val="40000"/>
      </a:spcBef>
      <a:spcAft>
        <a:spcPct val="15000"/>
      </a:spcAft>
      <a:buChar char="•"/>
      <a:defRPr sz="1600" kern="1200">
        <a:solidFill>
          <a:schemeClr val="tx2"/>
        </a:solidFill>
        <a:latin typeface="Arial" charset="0"/>
        <a:ea typeface="+mn-ea"/>
        <a:cs typeface="+mn-cs"/>
      </a:defRPr>
    </a:lvl2pPr>
    <a:lvl3pPr marL="914400" algn="l" rtl="0" fontAlgn="base">
      <a:spcBef>
        <a:spcPct val="40000"/>
      </a:spcBef>
      <a:spcAft>
        <a:spcPct val="15000"/>
      </a:spcAft>
      <a:buChar char="•"/>
      <a:defRPr sz="1600" kern="1200">
        <a:solidFill>
          <a:schemeClr val="tx2"/>
        </a:solidFill>
        <a:latin typeface="Arial" charset="0"/>
        <a:ea typeface="+mn-ea"/>
        <a:cs typeface="+mn-cs"/>
      </a:defRPr>
    </a:lvl3pPr>
    <a:lvl4pPr marL="1371600" algn="l" rtl="0" fontAlgn="base">
      <a:spcBef>
        <a:spcPct val="40000"/>
      </a:spcBef>
      <a:spcAft>
        <a:spcPct val="15000"/>
      </a:spcAft>
      <a:buChar char="•"/>
      <a:defRPr sz="1600" kern="1200">
        <a:solidFill>
          <a:schemeClr val="tx2"/>
        </a:solidFill>
        <a:latin typeface="Arial" charset="0"/>
        <a:ea typeface="+mn-ea"/>
        <a:cs typeface="+mn-cs"/>
      </a:defRPr>
    </a:lvl4pPr>
    <a:lvl5pPr marL="1828800" algn="l" rtl="0" fontAlgn="base">
      <a:spcBef>
        <a:spcPct val="40000"/>
      </a:spcBef>
      <a:spcAft>
        <a:spcPct val="15000"/>
      </a:spcAft>
      <a:buChar char="•"/>
      <a:defRPr sz="1600" kern="1200">
        <a:solidFill>
          <a:schemeClr val="tx2"/>
        </a:solidFill>
        <a:latin typeface="Arial" charset="0"/>
        <a:ea typeface="+mn-ea"/>
        <a:cs typeface="+mn-cs"/>
      </a:defRPr>
    </a:lvl5pPr>
    <a:lvl6pPr marL="2286000" algn="l" defTabSz="914400" rtl="0" eaLnBrk="1" latinLnBrk="0" hangingPunct="1">
      <a:defRPr sz="1600" kern="1200">
        <a:solidFill>
          <a:schemeClr val="tx2"/>
        </a:solidFill>
        <a:latin typeface="Arial" charset="0"/>
        <a:ea typeface="+mn-ea"/>
        <a:cs typeface="+mn-cs"/>
      </a:defRPr>
    </a:lvl6pPr>
    <a:lvl7pPr marL="2743200" algn="l" defTabSz="914400" rtl="0" eaLnBrk="1" latinLnBrk="0" hangingPunct="1">
      <a:defRPr sz="1600" kern="1200">
        <a:solidFill>
          <a:schemeClr val="tx2"/>
        </a:solidFill>
        <a:latin typeface="Arial" charset="0"/>
        <a:ea typeface="+mn-ea"/>
        <a:cs typeface="+mn-cs"/>
      </a:defRPr>
    </a:lvl7pPr>
    <a:lvl8pPr marL="3200400" algn="l" defTabSz="914400" rtl="0" eaLnBrk="1" latinLnBrk="0" hangingPunct="1">
      <a:defRPr sz="1600" kern="1200">
        <a:solidFill>
          <a:schemeClr val="tx2"/>
        </a:solidFill>
        <a:latin typeface="Arial" charset="0"/>
        <a:ea typeface="+mn-ea"/>
        <a:cs typeface="+mn-cs"/>
      </a:defRPr>
    </a:lvl8pPr>
    <a:lvl9pPr marL="3657600" algn="l" defTabSz="914400" rtl="0" eaLnBrk="1" latinLnBrk="0" hangingPunct="1">
      <a:defRPr sz="1600"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BED1"/>
    <a:srgbClr val="C8DCE6"/>
    <a:srgbClr val="808080"/>
    <a:srgbClr val="FFD025"/>
    <a:srgbClr val="0066CC"/>
    <a:srgbClr val="0033CC"/>
    <a:srgbClr val="003399"/>
    <a:srgbClr val="EB82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39" autoAdjust="0"/>
    <p:restoredTop sz="84575" autoAdjust="0"/>
  </p:normalViewPr>
  <p:slideViewPr>
    <p:cSldViewPr snapToGrid="0">
      <p:cViewPr varScale="1">
        <p:scale>
          <a:sx n="58" d="100"/>
          <a:sy n="58" d="100"/>
        </p:scale>
        <p:origin x="-372" y="-96"/>
      </p:cViewPr>
      <p:guideLst>
        <p:guide orient="horz" pos="815"/>
        <p:guide orient="horz" pos="3901"/>
        <p:guide orient="horz" pos="820"/>
        <p:guide pos="541"/>
        <p:guide pos="53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23910"/>
    </p:cViewPr>
  </p:sorterViewPr>
  <p:notesViewPr>
    <p:cSldViewPr snapToGrid="0">
      <p:cViewPr varScale="1">
        <p:scale>
          <a:sx n="76" d="100"/>
          <a:sy n="76" d="100"/>
        </p:scale>
        <p:origin x="-2004" y="-96"/>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spcBef>
                <a:spcPct val="0"/>
              </a:spcBef>
              <a:spcAft>
                <a:spcPct val="0"/>
              </a:spcAft>
              <a:buFontTx/>
              <a:buNone/>
              <a:defRPr sz="1200">
                <a:solidFill>
                  <a:schemeClr val="tx1"/>
                </a:solidFill>
                <a:latin typeface="Times New Roman" pitchFamily="18" charset="0"/>
              </a:defRPr>
            </a:lvl1pPr>
          </a:lstStyle>
          <a:p>
            <a:pPr>
              <a:defRPr/>
            </a:pPr>
            <a:endParaRPr lang="en-GB"/>
          </a:p>
        </p:txBody>
      </p:sp>
      <p:sp>
        <p:nvSpPr>
          <p:cNvPr id="4099" name="Rectangle 3"/>
          <p:cNvSpPr>
            <a:spLocks noGrp="1" noChangeArrowheads="1"/>
          </p:cNvSpPr>
          <p:nvPr>
            <p:ph type="dt" sz="quarter" idx="1"/>
          </p:nvPr>
        </p:nvSpPr>
        <p:spPr bwMode="auto">
          <a:xfrm>
            <a:off x="4144963" y="0"/>
            <a:ext cx="317023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spcBef>
                <a:spcPct val="0"/>
              </a:spcBef>
              <a:spcAft>
                <a:spcPct val="0"/>
              </a:spcAft>
              <a:buFontTx/>
              <a:buNone/>
              <a:defRPr sz="1200">
                <a:solidFill>
                  <a:schemeClr val="tx1"/>
                </a:solidFill>
                <a:latin typeface="Times New Roman" pitchFamily="18" charset="0"/>
              </a:defRPr>
            </a:lvl1pPr>
          </a:lstStyle>
          <a:p>
            <a:pPr>
              <a:defRPr/>
            </a:pPr>
            <a:endParaRPr lang="en-GB"/>
          </a:p>
        </p:txBody>
      </p:sp>
      <p:sp>
        <p:nvSpPr>
          <p:cNvPr id="4100" name="Rectangle 4"/>
          <p:cNvSpPr>
            <a:spLocks noGrp="1" noChangeArrowheads="1"/>
          </p:cNvSpPr>
          <p:nvPr>
            <p:ph type="ftr" sz="quarter" idx="2"/>
          </p:nvPr>
        </p:nvSpPr>
        <p:spPr bwMode="auto">
          <a:xfrm>
            <a:off x="0" y="9120188"/>
            <a:ext cx="3170238"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spcBef>
                <a:spcPct val="0"/>
              </a:spcBef>
              <a:spcAft>
                <a:spcPct val="0"/>
              </a:spcAft>
              <a:buFontTx/>
              <a:buNone/>
              <a:defRPr sz="1200">
                <a:solidFill>
                  <a:schemeClr val="tx1"/>
                </a:solidFill>
                <a:latin typeface="Times New Roman" pitchFamily="18" charset="0"/>
              </a:defRPr>
            </a:lvl1pPr>
          </a:lstStyle>
          <a:p>
            <a:pPr>
              <a:defRPr/>
            </a:pPr>
            <a:endParaRPr lang="en-GB"/>
          </a:p>
        </p:txBody>
      </p:sp>
      <p:sp>
        <p:nvSpPr>
          <p:cNvPr id="4101" name="Rectangle 5"/>
          <p:cNvSpPr>
            <a:spLocks noGrp="1" noChangeArrowheads="1"/>
          </p:cNvSpPr>
          <p:nvPr>
            <p:ph type="sldNum" sz="quarter" idx="3"/>
          </p:nvPr>
        </p:nvSpPr>
        <p:spPr bwMode="auto">
          <a:xfrm>
            <a:off x="4144963" y="9120188"/>
            <a:ext cx="317023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spcBef>
                <a:spcPct val="0"/>
              </a:spcBef>
              <a:spcAft>
                <a:spcPct val="0"/>
              </a:spcAft>
              <a:buFontTx/>
              <a:buNone/>
              <a:defRPr sz="1200">
                <a:solidFill>
                  <a:schemeClr val="tx1"/>
                </a:solidFill>
                <a:latin typeface="Times New Roman" pitchFamily="18" charset="0"/>
              </a:defRPr>
            </a:lvl1pPr>
          </a:lstStyle>
          <a:p>
            <a:pPr>
              <a:defRPr/>
            </a:pPr>
            <a:fld id="{2D140C38-DB71-42F0-8C0C-7E2A219414CE}" type="slidenum">
              <a:rPr lang="en-GB"/>
              <a:pPr>
                <a:defRPr/>
              </a:pPr>
              <a:t>‹#›</a:t>
            </a:fld>
            <a:endParaRPr lang="en-GB"/>
          </a:p>
        </p:txBody>
      </p:sp>
    </p:spTree>
    <p:extLst>
      <p:ext uri="{BB962C8B-B14F-4D97-AF65-F5344CB8AC3E}">
        <p14:creationId xmlns:p14="http://schemas.microsoft.com/office/powerpoint/2010/main" val="3821820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spcBef>
                <a:spcPct val="0"/>
              </a:spcBef>
              <a:spcAft>
                <a:spcPct val="0"/>
              </a:spcAft>
              <a:buFontTx/>
              <a:buNone/>
              <a:defRPr sz="1200">
                <a:solidFill>
                  <a:schemeClr val="tx1"/>
                </a:solidFill>
                <a:latin typeface="Times New Roman" pitchFamily="18" charset="0"/>
              </a:defRPr>
            </a:lvl1pPr>
          </a:lstStyle>
          <a:p>
            <a:pPr>
              <a:defRPr/>
            </a:pPr>
            <a:endParaRPr lang="en-GB"/>
          </a:p>
        </p:txBody>
      </p:sp>
      <p:sp>
        <p:nvSpPr>
          <p:cNvPr id="3075" name="Rectangle 3"/>
          <p:cNvSpPr>
            <a:spLocks noGrp="1" noChangeArrowheads="1"/>
          </p:cNvSpPr>
          <p:nvPr>
            <p:ph type="dt" idx="1"/>
          </p:nvPr>
        </p:nvSpPr>
        <p:spPr bwMode="auto">
          <a:xfrm>
            <a:off x="4144963" y="0"/>
            <a:ext cx="317023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spcBef>
                <a:spcPct val="0"/>
              </a:spcBef>
              <a:spcAft>
                <a:spcPct val="0"/>
              </a:spcAft>
              <a:buFontTx/>
              <a:buNone/>
              <a:defRPr sz="1200">
                <a:solidFill>
                  <a:schemeClr val="tx1"/>
                </a:solidFill>
                <a:latin typeface="Times New Roman" pitchFamily="18" charset="0"/>
              </a:defRPr>
            </a:lvl1pPr>
          </a:lstStyle>
          <a:p>
            <a:pPr>
              <a:defRPr/>
            </a:pPr>
            <a:endParaRPr lang="en-GB"/>
          </a:p>
        </p:txBody>
      </p:sp>
      <p:sp>
        <p:nvSpPr>
          <p:cNvPr id="8192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74725" y="4560888"/>
            <a:ext cx="536575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120188"/>
            <a:ext cx="3170238"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spcBef>
                <a:spcPct val="0"/>
              </a:spcBef>
              <a:spcAft>
                <a:spcPct val="0"/>
              </a:spcAft>
              <a:buFontTx/>
              <a:buNone/>
              <a:defRPr sz="1200">
                <a:solidFill>
                  <a:schemeClr val="tx1"/>
                </a:solidFill>
                <a:latin typeface="Times New Roman" pitchFamily="18" charset="0"/>
              </a:defRPr>
            </a:lvl1pPr>
          </a:lstStyle>
          <a:p>
            <a:pPr>
              <a:defRPr/>
            </a:pPr>
            <a:endParaRPr lang="en-GB"/>
          </a:p>
        </p:txBody>
      </p:sp>
      <p:sp>
        <p:nvSpPr>
          <p:cNvPr id="3079" name="Rectangle 7"/>
          <p:cNvSpPr>
            <a:spLocks noGrp="1" noChangeArrowheads="1"/>
          </p:cNvSpPr>
          <p:nvPr>
            <p:ph type="sldNum" sz="quarter" idx="5"/>
          </p:nvPr>
        </p:nvSpPr>
        <p:spPr bwMode="auto">
          <a:xfrm>
            <a:off x="4144963" y="9120188"/>
            <a:ext cx="317023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spcBef>
                <a:spcPct val="0"/>
              </a:spcBef>
              <a:spcAft>
                <a:spcPct val="0"/>
              </a:spcAft>
              <a:buFontTx/>
              <a:buNone/>
              <a:defRPr sz="1200">
                <a:solidFill>
                  <a:schemeClr val="tx1"/>
                </a:solidFill>
                <a:latin typeface="Times New Roman" pitchFamily="18" charset="0"/>
              </a:defRPr>
            </a:lvl1pPr>
          </a:lstStyle>
          <a:p>
            <a:pPr>
              <a:defRPr/>
            </a:pPr>
            <a:fld id="{6B3B305A-59AF-4FF0-B3A0-C11920157208}" type="slidenum">
              <a:rPr lang="en-GB"/>
              <a:pPr>
                <a:defRPr/>
              </a:pPr>
              <a:t>‹#›</a:t>
            </a:fld>
            <a:endParaRPr lang="en-GB"/>
          </a:p>
        </p:txBody>
      </p:sp>
    </p:spTree>
    <p:extLst>
      <p:ext uri="{BB962C8B-B14F-4D97-AF65-F5344CB8AC3E}">
        <p14:creationId xmlns:p14="http://schemas.microsoft.com/office/powerpoint/2010/main" val="29060591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charset="0"/>
              </a:defRPr>
            </a:lvl1pPr>
            <a:lvl2pPr marL="742950" indent="-285750" defTabSz="931863" eaLnBrk="0" hangingPunct="0">
              <a:spcBef>
                <a:spcPct val="30000"/>
              </a:spcBef>
              <a:spcAft>
                <a:spcPct val="0"/>
              </a:spcAft>
              <a:defRPr sz="1200">
                <a:solidFill>
                  <a:schemeClr val="tx1"/>
                </a:solidFill>
                <a:latin typeface="Arial" charset="0"/>
              </a:defRPr>
            </a:lvl2pPr>
            <a:lvl3pPr marL="1143000" indent="-228600" defTabSz="931863" eaLnBrk="0" hangingPunct="0">
              <a:spcBef>
                <a:spcPct val="30000"/>
              </a:spcBef>
              <a:spcAft>
                <a:spcPct val="0"/>
              </a:spcAft>
              <a:defRPr sz="1200">
                <a:solidFill>
                  <a:schemeClr val="tx1"/>
                </a:solidFill>
                <a:latin typeface="Arial" charset="0"/>
              </a:defRPr>
            </a:lvl3pPr>
            <a:lvl4pPr marL="1600200" indent="-228600" defTabSz="931863" eaLnBrk="0" hangingPunct="0">
              <a:spcBef>
                <a:spcPct val="30000"/>
              </a:spcBef>
              <a:spcAft>
                <a:spcPct val="0"/>
              </a:spcAft>
              <a:defRPr sz="1200">
                <a:solidFill>
                  <a:schemeClr val="tx1"/>
                </a:solidFill>
                <a:latin typeface="Arial" charset="0"/>
              </a:defRPr>
            </a:lvl4pPr>
            <a:lvl5pPr marL="2057400" indent="-228600" defTabSz="931863" eaLnBrk="0" hangingPunct="0">
              <a:spcBef>
                <a:spcPct val="30000"/>
              </a:spcBef>
              <a:spcAft>
                <a:spcPct val="0"/>
              </a:spcAft>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EEE6D02-1A67-41BC-AB68-98E61E90E499}" type="slidenum">
              <a:rPr lang="en-GB" altLang="en-US" smtClean="0">
                <a:latin typeface="Times New Roman" pitchFamily="18" charset="0"/>
              </a:rPr>
              <a:pPr eaLnBrk="1" hangingPunct="1">
                <a:spcBef>
                  <a:spcPct val="0"/>
                </a:spcBef>
              </a:pPr>
              <a:t>9</a:t>
            </a:fld>
            <a:endParaRPr lang="en-GB" altLang="en-US" smtClean="0">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charset="0"/>
              </a:defRPr>
            </a:lvl1pPr>
            <a:lvl2pPr marL="742950" indent="-285750" defTabSz="931863" eaLnBrk="0" hangingPunct="0">
              <a:spcBef>
                <a:spcPct val="30000"/>
              </a:spcBef>
              <a:spcAft>
                <a:spcPct val="0"/>
              </a:spcAft>
              <a:defRPr sz="1200">
                <a:solidFill>
                  <a:schemeClr val="tx1"/>
                </a:solidFill>
                <a:latin typeface="Arial" charset="0"/>
              </a:defRPr>
            </a:lvl2pPr>
            <a:lvl3pPr marL="1143000" indent="-228600" defTabSz="931863" eaLnBrk="0" hangingPunct="0">
              <a:spcBef>
                <a:spcPct val="30000"/>
              </a:spcBef>
              <a:spcAft>
                <a:spcPct val="0"/>
              </a:spcAft>
              <a:defRPr sz="1200">
                <a:solidFill>
                  <a:schemeClr val="tx1"/>
                </a:solidFill>
                <a:latin typeface="Arial" charset="0"/>
              </a:defRPr>
            </a:lvl3pPr>
            <a:lvl4pPr marL="1600200" indent="-228600" defTabSz="931863" eaLnBrk="0" hangingPunct="0">
              <a:spcBef>
                <a:spcPct val="30000"/>
              </a:spcBef>
              <a:spcAft>
                <a:spcPct val="0"/>
              </a:spcAft>
              <a:defRPr sz="1200">
                <a:solidFill>
                  <a:schemeClr val="tx1"/>
                </a:solidFill>
                <a:latin typeface="Arial" charset="0"/>
              </a:defRPr>
            </a:lvl4pPr>
            <a:lvl5pPr marL="2057400" indent="-228600" defTabSz="931863" eaLnBrk="0" hangingPunct="0">
              <a:spcBef>
                <a:spcPct val="30000"/>
              </a:spcBef>
              <a:spcAft>
                <a:spcPct val="0"/>
              </a:spcAft>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A0ED4E8-A90D-43FA-BD7B-5030BA27234E}" type="slidenum">
              <a:rPr lang="en-GB" altLang="en-US" smtClean="0">
                <a:latin typeface="Times New Roman" pitchFamily="18" charset="0"/>
              </a:rPr>
              <a:pPr eaLnBrk="1" hangingPunct="1">
                <a:spcBef>
                  <a:spcPct val="0"/>
                </a:spcBef>
              </a:pPr>
              <a:t>10</a:t>
            </a:fld>
            <a:endParaRPr lang="en-GB" altLang="en-US" smtClean="0">
              <a:latin typeface="Times New Roman" pitchFamily="18"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pPr eaLnBrk="1" hangingPunct="1"/>
            <a:r>
              <a:rPr lang="en-GB" altLang="en-US" smtClean="0"/>
              <a:t>There are a number of tools and techniques available for classifying the potential consequences from potential dropped objects. Many companies will use their own tool or technique and all the tools are for guidance only. There are simply too many influencing factors/variables for any tool to accurately predict the consequences of a potential dropped object. Some of these variables are difficult to quantify and build into a simple model, eg the shape of an object and its impact on the person, the operations and controls already in place. Hence the reason why this is a tool and guide to provide some starting point for investigation.</a:t>
            </a:r>
          </a:p>
          <a:p>
            <a:pPr eaLnBrk="1" hangingPunct="1"/>
            <a:r>
              <a:rPr lang="en-GB" altLang="en-US" smtClean="0"/>
              <a:t>One such guidance tool, known as the DROPS Calculator, is offered by the DROPS Workgroup. </a:t>
            </a:r>
          </a:p>
          <a:p>
            <a:pPr eaLnBrk="1" hangingPunct="1"/>
            <a:r>
              <a:rPr lang="en-GB" altLang="en-US" smtClean="0"/>
              <a:t>&gt;&gt;The legend may require some explanation, </a:t>
            </a:r>
          </a:p>
          <a:p>
            <a:pPr eaLnBrk="1" hangingPunct="1"/>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charset="0"/>
              </a:defRPr>
            </a:lvl1pPr>
            <a:lvl2pPr marL="742950" indent="-285750" defTabSz="931863" eaLnBrk="0" hangingPunct="0">
              <a:spcBef>
                <a:spcPct val="30000"/>
              </a:spcBef>
              <a:spcAft>
                <a:spcPct val="0"/>
              </a:spcAft>
              <a:defRPr sz="1200">
                <a:solidFill>
                  <a:schemeClr val="tx1"/>
                </a:solidFill>
                <a:latin typeface="Arial" charset="0"/>
              </a:defRPr>
            </a:lvl2pPr>
            <a:lvl3pPr marL="1143000" indent="-228600" defTabSz="931863" eaLnBrk="0" hangingPunct="0">
              <a:spcBef>
                <a:spcPct val="30000"/>
              </a:spcBef>
              <a:spcAft>
                <a:spcPct val="0"/>
              </a:spcAft>
              <a:defRPr sz="1200">
                <a:solidFill>
                  <a:schemeClr val="tx1"/>
                </a:solidFill>
                <a:latin typeface="Arial" charset="0"/>
              </a:defRPr>
            </a:lvl3pPr>
            <a:lvl4pPr marL="1600200" indent="-228600" defTabSz="931863" eaLnBrk="0" hangingPunct="0">
              <a:spcBef>
                <a:spcPct val="30000"/>
              </a:spcBef>
              <a:spcAft>
                <a:spcPct val="0"/>
              </a:spcAft>
              <a:defRPr sz="1200">
                <a:solidFill>
                  <a:schemeClr val="tx1"/>
                </a:solidFill>
                <a:latin typeface="Arial" charset="0"/>
              </a:defRPr>
            </a:lvl4pPr>
            <a:lvl5pPr marL="2057400" indent="-228600" defTabSz="931863" eaLnBrk="0" hangingPunct="0">
              <a:spcBef>
                <a:spcPct val="30000"/>
              </a:spcBef>
              <a:spcAft>
                <a:spcPct val="0"/>
              </a:spcAft>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13D5888-7073-4F8B-8C5D-205CA20EEB98}" type="slidenum">
              <a:rPr lang="en-GB" altLang="en-US" smtClean="0">
                <a:latin typeface="Times New Roman" pitchFamily="18" charset="0"/>
              </a:rPr>
              <a:pPr eaLnBrk="1" hangingPunct="1">
                <a:spcBef>
                  <a:spcPct val="0"/>
                </a:spcBef>
              </a:pPr>
              <a:t>11</a:t>
            </a:fld>
            <a:endParaRPr lang="en-GB" altLang="en-US" smtClean="0">
              <a:latin typeface="Times New Roman" pitchFamily="18"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pPr eaLnBrk="1" hangingPunct="1"/>
            <a:r>
              <a:rPr lang="en-GB" altLang="en-US" smtClean="0"/>
              <a:t>Consider the RAM tool. This is the tool used by many organisations. We must use this tool to record ACTUAL Consequences and POTENTIAL Consequences.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charset="0"/>
              </a:defRPr>
            </a:lvl1pPr>
            <a:lvl2pPr marL="742950" indent="-285750" defTabSz="931863" eaLnBrk="0" hangingPunct="0">
              <a:spcBef>
                <a:spcPct val="30000"/>
              </a:spcBef>
              <a:spcAft>
                <a:spcPct val="0"/>
              </a:spcAft>
              <a:defRPr sz="1200">
                <a:solidFill>
                  <a:schemeClr val="tx1"/>
                </a:solidFill>
                <a:latin typeface="Arial" charset="0"/>
              </a:defRPr>
            </a:lvl2pPr>
            <a:lvl3pPr marL="1143000" indent="-228600" defTabSz="931863" eaLnBrk="0" hangingPunct="0">
              <a:spcBef>
                <a:spcPct val="30000"/>
              </a:spcBef>
              <a:spcAft>
                <a:spcPct val="0"/>
              </a:spcAft>
              <a:defRPr sz="1200">
                <a:solidFill>
                  <a:schemeClr val="tx1"/>
                </a:solidFill>
                <a:latin typeface="Arial" charset="0"/>
              </a:defRPr>
            </a:lvl3pPr>
            <a:lvl4pPr marL="1600200" indent="-228600" defTabSz="931863" eaLnBrk="0" hangingPunct="0">
              <a:spcBef>
                <a:spcPct val="30000"/>
              </a:spcBef>
              <a:spcAft>
                <a:spcPct val="0"/>
              </a:spcAft>
              <a:defRPr sz="1200">
                <a:solidFill>
                  <a:schemeClr val="tx1"/>
                </a:solidFill>
                <a:latin typeface="Arial" charset="0"/>
              </a:defRPr>
            </a:lvl4pPr>
            <a:lvl5pPr marL="2057400" indent="-228600" defTabSz="931863" eaLnBrk="0" hangingPunct="0">
              <a:spcBef>
                <a:spcPct val="30000"/>
              </a:spcBef>
              <a:spcAft>
                <a:spcPct val="0"/>
              </a:spcAft>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D34A8CB-5B7C-4E0B-9549-30B9ACB9BC04}" type="slidenum">
              <a:rPr lang="en-GB" altLang="en-US">
                <a:solidFill>
                  <a:srgbClr val="000000"/>
                </a:solidFill>
                <a:latin typeface="Times New Roman" pitchFamily="18" charset="0"/>
              </a:rPr>
              <a:pPr eaLnBrk="1" hangingPunct="1">
                <a:spcBef>
                  <a:spcPct val="0"/>
                </a:spcBef>
              </a:pPr>
              <a:t>12</a:t>
            </a:fld>
            <a:endParaRPr lang="en-GB" altLang="en-US">
              <a:solidFill>
                <a:srgbClr val="000000"/>
              </a:solidFill>
              <a:latin typeface="Times New Roman"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GB" altLang="en-US" smtClean="0"/>
              <a:t>From earlier you’ll recall that a </a:t>
            </a:r>
            <a:r>
              <a:rPr lang="en-GB" altLang="en-US" b="1" smtClean="0"/>
              <a:t>Primary securing device</a:t>
            </a:r>
            <a:r>
              <a:rPr lang="en-GB" altLang="en-US" smtClean="0"/>
              <a:t> is the principal means of securing the item to a structure. Examples of primary security include Nuts, bolts, screws, Turnbuckles, Clamps, Brackets and Welding.</a:t>
            </a:r>
          </a:p>
          <a:p>
            <a:pPr eaLnBrk="1" hangingPunct="1"/>
            <a:r>
              <a:rPr lang="en-GB" altLang="en-US" smtClean="0"/>
              <a:t>Secondary Retention is a device fitted to retain the item if the primary securing arrangement fails. Examples of secondary securing devices include Wire slings, Encasement, Lock Nuts, Split pins, roll pins, spring clips, Lock Washers, tab washers, Clamp and safety chains and Lock Wire.</a:t>
            </a:r>
          </a:p>
          <a:p>
            <a:pPr eaLnBrk="1" hangingPunct="1"/>
            <a:r>
              <a:rPr lang="en-GB" altLang="en-US" smtClean="0"/>
              <a:t>With all these measures, it is important that the correct and best method of securement is used – there are anti-locking nuts/bolts and washers for instance or those that are pre-tensioned.</a:t>
            </a:r>
          </a:p>
          <a:p>
            <a:pPr eaLnBrk="1" hangingPunct="1"/>
            <a:r>
              <a:rPr lang="en-GB" altLang="en-US" smtClean="0"/>
              <a:t>It is important also that if installing improved retention systems and the like that these are risk assessed as it may be by “fixing” one problem you import another.</a:t>
            </a:r>
          </a:p>
          <a:p>
            <a:pPr eaLnBrk="1" hangingPunct="1"/>
            <a:r>
              <a:rPr lang="en-GB" altLang="en-US" smtClean="0"/>
              <a:t>Also consider Torque, and the need to retain torque in the bolt by means of the nut. Secondary retention is of course the locking washer. Be aware that in some instances, the split pin is being incorrectly identified as the secondary retention for the bolted connection. </a:t>
            </a: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smtClean="0">
                <a:latin typeface="Times" pitchFamily="18" charset="0"/>
              </a:rPr>
              <a:t>This is the DROPS process. It is very similar to our Hierarchy of Controls.</a:t>
            </a:r>
          </a:p>
          <a:p>
            <a:pPr>
              <a:spcBef>
                <a:spcPct val="0"/>
              </a:spcBef>
            </a:pPr>
            <a:r>
              <a:rPr lang="en-GB" altLang="en-US" smtClean="0">
                <a:latin typeface="Times" pitchFamily="18" charset="0"/>
              </a:rPr>
              <a:t>IDENTIFY HAZARD / ASSESS HAZARD: Using our observation techniques, Hazard Identification Tool and DROPS Calculator, we have quickly identified the hazard and assessed the risk. </a:t>
            </a:r>
          </a:p>
          <a:p>
            <a:pPr>
              <a:spcBef>
                <a:spcPct val="0"/>
              </a:spcBef>
            </a:pPr>
            <a:r>
              <a:rPr lang="en-GB" altLang="en-US" smtClean="0">
                <a:latin typeface="Times" pitchFamily="18" charset="0"/>
              </a:rPr>
              <a:t>ELIMINATE/ SUBSTITUTE/ CONTROL: Can we eliminate? If we cannot, can we substitute – maybe a different tool or a change in the way we approach the task. If not, then let’s put a control in place.</a:t>
            </a:r>
          </a:p>
          <a:p>
            <a:pPr>
              <a:spcBef>
                <a:spcPct val="0"/>
              </a:spcBef>
            </a:pPr>
            <a:r>
              <a:rPr lang="en-GB" altLang="en-US" smtClean="0">
                <a:latin typeface="Times" pitchFamily="18" charset="0"/>
              </a:rPr>
              <a:t> </a:t>
            </a:r>
          </a:p>
          <a:p>
            <a:pPr>
              <a:spcBef>
                <a:spcPct val="0"/>
              </a:spcBef>
            </a:pPr>
            <a:r>
              <a:rPr lang="en-GB" altLang="en-US" smtClean="0">
                <a:latin typeface="Times" pitchFamily="18" charset="0"/>
              </a:rPr>
              <a:t>We have a wide selection to choose from, like an array of weapons in our armoury to help fight dropped objects.</a:t>
            </a:r>
          </a:p>
          <a:p>
            <a:pPr>
              <a:spcBef>
                <a:spcPct val="0"/>
              </a:spcBef>
            </a:pPr>
            <a:r>
              <a:rPr lang="en-GB" altLang="en-US" smtClean="0">
                <a:latin typeface="Times" pitchFamily="18" charset="0"/>
              </a:rPr>
              <a:t>Two key points to remember. Some of these controls are proactive or have already been designed in. Secondly, and perhaps more importantly, every control we do put in place may in turn create a new hazard.</a:t>
            </a:r>
            <a:endParaRPr lang="en-US" altLang="en-US" smtClean="0">
              <a:latin typeface="Times" pitchFamily="18" charset="0"/>
            </a:endParaRPr>
          </a:p>
          <a:p>
            <a:pPr>
              <a:spcBef>
                <a:spcPct val="0"/>
              </a:spcBef>
            </a:pPr>
            <a:endParaRPr lang="en-GB" altLang="en-US" smtClean="0"/>
          </a:p>
        </p:txBody>
      </p:sp>
      <p:sp>
        <p:nvSpPr>
          <p:cNvPr id="727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spcAft>
                <a:spcPct val="0"/>
              </a:spcAft>
              <a:defRPr sz="1200">
                <a:solidFill>
                  <a:schemeClr val="tx1"/>
                </a:solidFill>
                <a:latin typeface="Arial" charset="0"/>
              </a:defRPr>
            </a:lvl1pPr>
            <a:lvl2pPr marL="742950" indent="-285750" defTabSz="931863" eaLnBrk="0" hangingPunct="0">
              <a:spcBef>
                <a:spcPct val="30000"/>
              </a:spcBef>
              <a:spcAft>
                <a:spcPct val="0"/>
              </a:spcAft>
              <a:defRPr sz="1200">
                <a:solidFill>
                  <a:schemeClr val="tx1"/>
                </a:solidFill>
                <a:latin typeface="Arial" charset="0"/>
              </a:defRPr>
            </a:lvl2pPr>
            <a:lvl3pPr marL="1143000" indent="-228600" defTabSz="931863" eaLnBrk="0" hangingPunct="0">
              <a:spcBef>
                <a:spcPct val="30000"/>
              </a:spcBef>
              <a:spcAft>
                <a:spcPct val="0"/>
              </a:spcAft>
              <a:defRPr sz="1200">
                <a:solidFill>
                  <a:schemeClr val="tx1"/>
                </a:solidFill>
                <a:latin typeface="Arial" charset="0"/>
              </a:defRPr>
            </a:lvl3pPr>
            <a:lvl4pPr marL="1600200" indent="-228600" defTabSz="931863" eaLnBrk="0" hangingPunct="0">
              <a:spcBef>
                <a:spcPct val="30000"/>
              </a:spcBef>
              <a:spcAft>
                <a:spcPct val="0"/>
              </a:spcAft>
              <a:defRPr sz="1200">
                <a:solidFill>
                  <a:schemeClr val="tx1"/>
                </a:solidFill>
                <a:latin typeface="Arial" charset="0"/>
              </a:defRPr>
            </a:lvl4pPr>
            <a:lvl5pPr marL="2057400" indent="-228600" defTabSz="931863" eaLnBrk="0" hangingPunct="0">
              <a:spcBef>
                <a:spcPct val="30000"/>
              </a:spcBef>
              <a:spcAft>
                <a:spcPct val="0"/>
              </a:spcAft>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BFB8E02-903B-4376-BBBC-735F115D6D55}" type="slidenum">
              <a:rPr lang="en-GB" altLang="en-US">
                <a:solidFill>
                  <a:srgbClr val="000000"/>
                </a:solidFill>
                <a:latin typeface="Calibri" pitchFamily="34" charset="0"/>
              </a:rPr>
              <a:pPr eaLnBrk="1" hangingPunct="1">
                <a:spcBef>
                  <a:spcPct val="0"/>
                </a:spcBef>
              </a:pPr>
              <a:t>15</a:t>
            </a:fld>
            <a:endParaRPr lang="en-GB" altLang="en-US">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Consider the Bow Tie model where appropriate…discuss a scenario to ensure understanding.</a:t>
            </a:r>
          </a:p>
          <a:p>
            <a:pPr eaLnBrk="1" hangingPunct="1"/>
            <a:r>
              <a:rPr lang="en-GB" altLang="en-US" smtClean="0"/>
              <a:t>The majority of secondary safety systems are indeed Mitigating controls, as are Barriers and Tannoy announcements.</a:t>
            </a:r>
            <a:endParaRPr lang="en-US" altLang="en-US" smtClean="0"/>
          </a:p>
        </p:txBody>
      </p:sp>
      <p:sp>
        <p:nvSpPr>
          <p:cNvPr id="747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spcAft>
                <a:spcPct val="0"/>
              </a:spcAft>
              <a:defRPr sz="1200">
                <a:solidFill>
                  <a:schemeClr val="tx1"/>
                </a:solidFill>
                <a:latin typeface="Arial" charset="0"/>
              </a:defRPr>
            </a:lvl1pPr>
            <a:lvl2pPr marL="742950" indent="-285750" defTabSz="931863" eaLnBrk="0" hangingPunct="0">
              <a:spcBef>
                <a:spcPct val="30000"/>
              </a:spcBef>
              <a:spcAft>
                <a:spcPct val="0"/>
              </a:spcAft>
              <a:defRPr sz="1200">
                <a:solidFill>
                  <a:schemeClr val="tx1"/>
                </a:solidFill>
                <a:latin typeface="Arial" charset="0"/>
              </a:defRPr>
            </a:lvl2pPr>
            <a:lvl3pPr marL="1143000" indent="-228600" defTabSz="931863" eaLnBrk="0" hangingPunct="0">
              <a:spcBef>
                <a:spcPct val="30000"/>
              </a:spcBef>
              <a:spcAft>
                <a:spcPct val="0"/>
              </a:spcAft>
              <a:defRPr sz="1200">
                <a:solidFill>
                  <a:schemeClr val="tx1"/>
                </a:solidFill>
                <a:latin typeface="Arial" charset="0"/>
              </a:defRPr>
            </a:lvl3pPr>
            <a:lvl4pPr marL="1600200" indent="-228600" defTabSz="931863" eaLnBrk="0" hangingPunct="0">
              <a:spcBef>
                <a:spcPct val="30000"/>
              </a:spcBef>
              <a:spcAft>
                <a:spcPct val="0"/>
              </a:spcAft>
              <a:defRPr sz="1200">
                <a:solidFill>
                  <a:schemeClr val="tx1"/>
                </a:solidFill>
                <a:latin typeface="Arial" charset="0"/>
              </a:defRPr>
            </a:lvl4pPr>
            <a:lvl5pPr marL="2057400" indent="-228600" defTabSz="931863" eaLnBrk="0" hangingPunct="0">
              <a:spcBef>
                <a:spcPct val="30000"/>
              </a:spcBef>
              <a:spcAft>
                <a:spcPct val="0"/>
              </a:spcAft>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7C06A24-74C4-43C8-92AD-447C6C19D669}" type="slidenum">
              <a:rPr lang="en-GB" altLang="en-US">
                <a:solidFill>
                  <a:srgbClr val="000000"/>
                </a:solidFill>
                <a:latin typeface="Calibri" pitchFamily="34" charset="0"/>
              </a:rPr>
              <a:pPr eaLnBrk="1" hangingPunct="1">
                <a:spcBef>
                  <a:spcPct val="0"/>
                </a:spcBef>
              </a:pPr>
              <a:t>16</a:t>
            </a:fld>
            <a:endParaRPr lang="en-GB" altLang="en-US">
              <a:solidFill>
                <a:srgbClr val="000000"/>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charset="0"/>
              </a:defRPr>
            </a:lvl1pPr>
            <a:lvl2pPr marL="742950" indent="-285750" defTabSz="931863" eaLnBrk="0" hangingPunct="0">
              <a:spcBef>
                <a:spcPct val="30000"/>
              </a:spcBef>
              <a:spcAft>
                <a:spcPct val="0"/>
              </a:spcAft>
              <a:defRPr sz="1200">
                <a:solidFill>
                  <a:schemeClr val="tx1"/>
                </a:solidFill>
                <a:latin typeface="Arial" charset="0"/>
              </a:defRPr>
            </a:lvl2pPr>
            <a:lvl3pPr marL="1143000" indent="-228600" defTabSz="931863" eaLnBrk="0" hangingPunct="0">
              <a:spcBef>
                <a:spcPct val="30000"/>
              </a:spcBef>
              <a:spcAft>
                <a:spcPct val="0"/>
              </a:spcAft>
              <a:defRPr sz="1200">
                <a:solidFill>
                  <a:schemeClr val="tx1"/>
                </a:solidFill>
                <a:latin typeface="Arial" charset="0"/>
              </a:defRPr>
            </a:lvl3pPr>
            <a:lvl4pPr marL="1600200" indent="-228600" defTabSz="931863" eaLnBrk="0" hangingPunct="0">
              <a:spcBef>
                <a:spcPct val="30000"/>
              </a:spcBef>
              <a:spcAft>
                <a:spcPct val="0"/>
              </a:spcAft>
              <a:defRPr sz="1200">
                <a:solidFill>
                  <a:schemeClr val="tx1"/>
                </a:solidFill>
                <a:latin typeface="Arial" charset="0"/>
              </a:defRPr>
            </a:lvl4pPr>
            <a:lvl5pPr marL="2057400" indent="-228600" defTabSz="931863" eaLnBrk="0" hangingPunct="0">
              <a:spcBef>
                <a:spcPct val="30000"/>
              </a:spcBef>
              <a:spcAft>
                <a:spcPct val="0"/>
              </a:spcAft>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ADA1B09-30CB-47C8-A692-046162F75DB2}" type="slidenum">
              <a:rPr lang="en-GB" altLang="en-US" smtClean="0">
                <a:latin typeface="Times New Roman" pitchFamily="18" charset="0"/>
              </a:rPr>
              <a:pPr eaLnBrk="1" hangingPunct="1">
                <a:spcBef>
                  <a:spcPct val="0"/>
                </a:spcBef>
              </a:pPr>
              <a:t>18</a:t>
            </a:fld>
            <a:endParaRPr lang="en-GB" altLang="en-US" smtClean="0">
              <a:latin typeface="Times New Roman" pitchFamily="18"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r>
              <a:rPr lang="en-GB" altLang="en-US" smtClean="0"/>
              <a:t>Detail examples of </a:t>
            </a:r>
            <a:r>
              <a:rPr lang="en-GB" altLang="en-US" b="1" smtClean="0"/>
              <a:t>Planning and Operational Omissions and Miscalculations</a:t>
            </a:r>
            <a:r>
              <a:rPr lang="en-GB" altLang="en-US" smtClean="0"/>
              <a:t>. Invite delegates to consider other examples and show visual example. Items falling from shelving account for a great number of dropped object incidents in industry. Some have resulted in death.</a:t>
            </a:r>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charset="0"/>
              </a:defRPr>
            </a:lvl1pPr>
            <a:lvl2pPr marL="742950" indent="-285750" defTabSz="931863" eaLnBrk="0" hangingPunct="0">
              <a:spcBef>
                <a:spcPct val="30000"/>
              </a:spcBef>
              <a:spcAft>
                <a:spcPct val="0"/>
              </a:spcAft>
              <a:defRPr sz="1200">
                <a:solidFill>
                  <a:schemeClr val="tx1"/>
                </a:solidFill>
                <a:latin typeface="Arial" charset="0"/>
              </a:defRPr>
            </a:lvl2pPr>
            <a:lvl3pPr marL="1143000" indent="-228600" defTabSz="931863" eaLnBrk="0" hangingPunct="0">
              <a:spcBef>
                <a:spcPct val="30000"/>
              </a:spcBef>
              <a:spcAft>
                <a:spcPct val="0"/>
              </a:spcAft>
              <a:defRPr sz="1200">
                <a:solidFill>
                  <a:schemeClr val="tx1"/>
                </a:solidFill>
                <a:latin typeface="Arial" charset="0"/>
              </a:defRPr>
            </a:lvl3pPr>
            <a:lvl4pPr marL="1600200" indent="-228600" defTabSz="931863" eaLnBrk="0" hangingPunct="0">
              <a:spcBef>
                <a:spcPct val="30000"/>
              </a:spcBef>
              <a:spcAft>
                <a:spcPct val="0"/>
              </a:spcAft>
              <a:defRPr sz="1200">
                <a:solidFill>
                  <a:schemeClr val="tx1"/>
                </a:solidFill>
                <a:latin typeface="Arial" charset="0"/>
              </a:defRPr>
            </a:lvl4pPr>
            <a:lvl5pPr marL="2057400" indent="-228600" defTabSz="931863" eaLnBrk="0" hangingPunct="0">
              <a:spcBef>
                <a:spcPct val="30000"/>
              </a:spcBef>
              <a:spcAft>
                <a:spcPct val="0"/>
              </a:spcAft>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3BB99F4-E54A-4142-BCF4-8B92ADA8E441}" type="slidenum">
              <a:rPr lang="en-GB" altLang="en-US" smtClean="0">
                <a:latin typeface="Times New Roman" pitchFamily="18" charset="0"/>
              </a:rPr>
              <a:pPr eaLnBrk="1" hangingPunct="1">
                <a:spcBef>
                  <a:spcPct val="0"/>
                </a:spcBef>
              </a:pPr>
              <a:t>19</a:t>
            </a:fld>
            <a:endParaRPr lang="en-GB" altLang="en-US" smtClean="0">
              <a:latin typeface="Times New Roman" pitchFamily="18"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pPr eaLnBrk="1" hangingPunct="1">
              <a:lnSpc>
                <a:spcPct val="90000"/>
              </a:lnSpc>
            </a:pPr>
            <a:endParaRPr lang="en-GB"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charset="0"/>
              </a:defRPr>
            </a:lvl1pPr>
            <a:lvl2pPr marL="742950" indent="-285750" defTabSz="931863" eaLnBrk="0" hangingPunct="0">
              <a:spcBef>
                <a:spcPct val="30000"/>
              </a:spcBef>
              <a:spcAft>
                <a:spcPct val="0"/>
              </a:spcAft>
              <a:defRPr sz="1200">
                <a:solidFill>
                  <a:schemeClr val="tx1"/>
                </a:solidFill>
                <a:latin typeface="Arial" charset="0"/>
              </a:defRPr>
            </a:lvl2pPr>
            <a:lvl3pPr marL="1143000" indent="-228600" defTabSz="931863" eaLnBrk="0" hangingPunct="0">
              <a:spcBef>
                <a:spcPct val="30000"/>
              </a:spcBef>
              <a:spcAft>
                <a:spcPct val="0"/>
              </a:spcAft>
              <a:defRPr sz="1200">
                <a:solidFill>
                  <a:schemeClr val="tx1"/>
                </a:solidFill>
                <a:latin typeface="Arial" charset="0"/>
              </a:defRPr>
            </a:lvl3pPr>
            <a:lvl4pPr marL="1600200" indent="-228600" defTabSz="931863" eaLnBrk="0" hangingPunct="0">
              <a:spcBef>
                <a:spcPct val="30000"/>
              </a:spcBef>
              <a:spcAft>
                <a:spcPct val="0"/>
              </a:spcAft>
              <a:defRPr sz="1200">
                <a:solidFill>
                  <a:schemeClr val="tx1"/>
                </a:solidFill>
                <a:latin typeface="Arial" charset="0"/>
              </a:defRPr>
            </a:lvl4pPr>
            <a:lvl5pPr marL="2057400" indent="-228600" defTabSz="931863" eaLnBrk="0" hangingPunct="0">
              <a:spcBef>
                <a:spcPct val="30000"/>
              </a:spcBef>
              <a:spcAft>
                <a:spcPct val="0"/>
              </a:spcAft>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DFB43ED-5A3C-40E1-967B-A8C64E82E3BC}" type="slidenum">
              <a:rPr lang="en-GB" altLang="en-US" smtClean="0">
                <a:latin typeface="Times New Roman" pitchFamily="18" charset="0"/>
              </a:rPr>
              <a:pPr eaLnBrk="1" hangingPunct="1">
                <a:spcBef>
                  <a:spcPct val="0"/>
                </a:spcBef>
              </a:pPr>
              <a:t>22</a:t>
            </a:fld>
            <a:endParaRPr lang="en-GB" altLang="en-US" smtClean="0">
              <a:latin typeface="Times New Roman" pitchFamily="18"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483615477"/>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29085335"/>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601663"/>
            <a:ext cx="1943100" cy="44354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8350" y="601663"/>
            <a:ext cx="5680075" cy="4435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29872987"/>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8350" y="601663"/>
            <a:ext cx="7775575" cy="4435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52001835"/>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8350" y="601663"/>
            <a:ext cx="7604125" cy="608012"/>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771525" y="1662113"/>
            <a:ext cx="7772400" cy="3375025"/>
          </a:xfrm>
        </p:spPr>
        <p:txBody>
          <a:bodyPr/>
          <a:lstStyle/>
          <a:p>
            <a:pPr lvl="0"/>
            <a:endParaRPr lang="en-GB" noProof="0" smtClean="0"/>
          </a:p>
        </p:txBody>
      </p:sp>
    </p:spTree>
    <p:extLst>
      <p:ext uri="{BB962C8B-B14F-4D97-AF65-F5344CB8AC3E}">
        <p14:creationId xmlns:p14="http://schemas.microsoft.com/office/powerpoint/2010/main" val="203627561"/>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userDrawn="1"/>
        </p:nvGrpSpPr>
        <p:grpSpPr bwMode="auto">
          <a:xfrm>
            <a:off x="-1588" y="-1588"/>
            <a:ext cx="9145588" cy="6859588"/>
            <a:chOff x="-1" y="-1"/>
            <a:chExt cx="5761" cy="4321"/>
          </a:xfrm>
        </p:grpSpPr>
        <p:pic>
          <p:nvPicPr>
            <p:cNvPr id="5" name="Picture 5" descr="ppt_base_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5761" cy="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userDrawn="1"/>
          </p:nvSpPr>
          <p:spPr bwMode="auto">
            <a:xfrm>
              <a:off x="0" y="3712"/>
              <a:ext cx="5760" cy="60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r" eaLnBrk="0" hangingPunct="0">
                <a:spcBef>
                  <a:spcPct val="0"/>
                </a:spcBef>
                <a:spcAft>
                  <a:spcPct val="0"/>
                </a:spcAft>
                <a:buFontTx/>
                <a:buNone/>
              </a:pPr>
              <a:endParaRPr lang="en-US" altLang="en-US">
                <a:solidFill>
                  <a:srgbClr val="000000"/>
                </a:solidFill>
              </a:endParaRPr>
            </a:p>
          </p:txBody>
        </p:sp>
      </p:grpSp>
      <p:sp>
        <p:nvSpPr>
          <p:cNvPr id="46083" name="Rectangle 3"/>
          <p:cNvSpPr>
            <a:spLocks noGrp="1" noChangeArrowheads="1"/>
          </p:cNvSpPr>
          <p:nvPr>
            <p:ph type="ctrTitle"/>
          </p:nvPr>
        </p:nvSpPr>
        <p:spPr>
          <a:xfrm>
            <a:off x="4330700" y="2105025"/>
            <a:ext cx="4127500" cy="1470025"/>
          </a:xfrm>
        </p:spPr>
        <p:txBody>
          <a:bodyPr/>
          <a:lstStyle>
            <a:lvl1pPr>
              <a:defRPr sz="3200" b="1">
                <a:solidFill>
                  <a:schemeClr val="tx1"/>
                </a:solidFill>
              </a:defRPr>
            </a:lvl1pPr>
          </a:lstStyle>
          <a:p>
            <a:r>
              <a:rPr lang="en-US"/>
              <a:t>Click to edit Master title style</a:t>
            </a:r>
          </a:p>
        </p:txBody>
      </p:sp>
      <p:sp>
        <p:nvSpPr>
          <p:cNvPr id="46084" name="Rectangle 4"/>
          <p:cNvSpPr>
            <a:spLocks noGrp="1" noChangeArrowheads="1"/>
          </p:cNvSpPr>
          <p:nvPr>
            <p:ph type="subTitle" idx="1"/>
          </p:nvPr>
        </p:nvSpPr>
        <p:spPr>
          <a:xfrm>
            <a:off x="4330700" y="3924300"/>
            <a:ext cx="2730500" cy="1752600"/>
          </a:xfrm>
        </p:spPr>
        <p:txBody>
          <a:bodyPr/>
          <a:lstStyle>
            <a:lvl1pPr marL="0" indent="0">
              <a:buFontTx/>
              <a:buNone/>
              <a:defRPr/>
            </a:lvl1pPr>
          </a:lstStyle>
          <a:p>
            <a:r>
              <a:rPr lang="en-US"/>
              <a:t>Click to edit Master subtitle style</a:t>
            </a:r>
          </a:p>
        </p:txBody>
      </p:sp>
    </p:spTree>
    <p:extLst>
      <p:ext uri="{BB962C8B-B14F-4D97-AF65-F5344CB8AC3E}">
        <p14:creationId xmlns:p14="http://schemas.microsoft.com/office/powerpoint/2010/main" val="2406685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5414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26536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6900" y="1066800"/>
            <a:ext cx="385445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3750" y="1066800"/>
            <a:ext cx="385445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5654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3275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08768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33791640"/>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11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71672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49578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1105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2875" y="1066800"/>
            <a:ext cx="1965325"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6900" y="1066800"/>
            <a:ext cx="5743575"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66392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4048830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695899161"/>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21705320"/>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63320707"/>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1525" y="1662113"/>
            <a:ext cx="3810000" cy="3375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33925" y="1662113"/>
            <a:ext cx="3810000" cy="3375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5609717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65239651"/>
      </p:ext>
    </p:extLst>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11116960"/>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445472198"/>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982328"/>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12624744"/>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00994740"/>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69825429"/>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601663"/>
            <a:ext cx="1943100" cy="44354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8350" y="601663"/>
            <a:ext cx="5680075" cy="4435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27647087"/>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8350" y="601663"/>
            <a:ext cx="7775575" cy="4435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07385057"/>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20040"/>
            <a:ext cx="7772400" cy="670560"/>
          </a:xfrm>
        </p:spPr>
        <p:txBody>
          <a:bodyPr/>
          <a:lstStyle>
            <a:lvl1pPr>
              <a:defRPr sz="2400"/>
            </a:lvl1pPr>
          </a:lstStyle>
          <a:p>
            <a:r>
              <a:rPr lang="en-US" smtClean="0"/>
              <a:t>Click to edit Master title style</a:t>
            </a:r>
            <a:endParaRPr lang="en-US" dirty="0"/>
          </a:p>
        </p:txBody>
      </p:sp>
      <p:sp>
        <p:nvSpPr>
          <p:cNvPr id="15" name="Content Placeholder 14"/>
          <p:cNvSpPr>
            <a:spLocks noGrp="1"/>
          </p:cNvSpPr>
          <p:nvPr>
            <p:ph sz="quarter" idx="10"/>
          </p:nvPr>
        </p:nvSpPr>
        <p:spPr>
          <a:xfrm>
            <a:off x="1066800" y="1143000"/>
            <a:ext cx="7772400" cy="46482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03137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21004864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1525" y="1662113"/>
            <a:ext cx="3810000" cy="3375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33925" y="1662113"/>
            <a:ext cx="3810000" cy="3375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69273071"/>
      </p:ext>
    </p:extLst>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16110512"/>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22232142"/>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1525" y="1662113"/>
            <a:ext cx="3810000" cy="3375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33925" y="1662113"/>
            <a:ext cx="3810000" cy="3375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58542688"/>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60469541"/>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710440174"/>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2865419"/>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99594021"/>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03804849"/>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82723126"/>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601663"/>
            <a:ext cx="1943100" cy="44354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8350" y="601663"/>
            <a:ext cx="5680075" cy="4435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98406028"/>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46116006"/>
      </p:ext>
    </p:extLst>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8350" y="601663"/>
            <a:ext cx="7775575" cy="4435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98984327"/>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8350" y="601663"/>
            <a:ext cx="7604125" cy="608012"/>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771525" y="1662113"/>
            <a:ext cx="7772400" cy="3375025"/>
          </a:xfrm>
        </p:spPr>
        <p:txBody>
          <a:bodyPr/>
          <a:lstStyle/>
          <a:p>
            <a:pPr lvl="0"/>
            <a:endParaRPr lang="en-GB" noProof="0" smtClean="0"/>
          </a:p>
        </p:txBody>
      </p:sp>
    </p:spTree>
    <p:extLst>
      <p:ext uri="{BB962C8B-B14F-4D97-AF65-F5344CB8AC3E}">
        <p14:creationId xmlns:p14="http://schemas.microsoft.com/office/powerpoint/2010/main" val="2588846009"/>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20040"/>
            <a:ext cx="7772400" cy="670560"/>
          </a:xfrm>
        </p:spPr>
        <p:txBody>
          <a:bodyPr/>
          <a:lstStyle>
            <a:lvl1pPr>
              <a:defRPr sz="2400"/>
            </a:lvl1pPr>
          </a:lstStyle>
          <a:p>
            <a:r>
              <a:rPr lang="en-US" smtClean="0"/>
              <a:t>Click to edit Master title style</a:t>
            </a:r>
            <a:endParaRPr lang="en-US" dirty="0"/>
          </a:p>
        </p:txBody>
      </p:sp>
      <p:sp>
        <p:nvSpPr>
          <p:cNvPr id="15" name="Content Placeholder 14"/>
          <p:cNvSpPr>
            <a:spLocks noGrp="1"/>
          </p:cNvSpPr>
          <p:nvPr>
            <p:ph sz="quarter" idx="10"/>
          </p:nvPr>
        </p:nvSpPr>
        <p:spPr>
          <a:xfrm>
            <a:off x="1066800" y="1143000"/>
            <a:ext cx="7772400" cy="46482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606271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20040"/>
            <a:ext cx="7772400" cy="670560"/>
          </a:xfrm>
        </p:spPr>
        <p:txBody>
          <a:bodyPr/>
          <a:lstStyle>
            <a:lvl1pPr>
              <a:defRPr sz="2400"/>
            </a:lvl1pPr>
          </a:lstStyle>
          <a:p>
            <a:r>
              <a:rPr lang="en-US" smtClean="0"/>
              <a:t>Click to edit Master title style</a:t>
            </a:r>
            <a:endParaRPr lang="en-US" dirty="0"/>
          </a:p>
        </p:txBody>
      </p:sp>
      <p:sp>
        <p:nvSpPr>
          <p:cNvPr id="15" name="Content Placeholder 14"/>
          <p:cNvSpPr>
            <a:spLocks noGrp="1"/>
          </p:cNvSpPr>
          <p:nvPr>
            <p:ph sz="quarter" idx="10"/>
          </p:nvPr>
        </p:nvSpPr>
        <p:spPr>
          <a:xfrm>
            <a:off x="1066800" y="1143000"/>
            <a:ext cx="7772400" cy="46482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11727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20040"/>
            <a:ext cx="7772400" cy="670560"/>
          </a:xfrm>
        </p:spPr>
        <p:txBody>
          <a:bodyPr/>
          <a:lstStyle>
            <a:lvl1pPr>
              <a:defRPr sz="2400"/>
            </a:lvl1pPr>
          </a:lstStyle>
          <a:p>
            <a:r>
              <a:rPr lang="en-US" smtClean="0"/>
              <a:t>Click to edit Master title style</a:t>
            </a:r>
            <a:endParaRPr lang="en-US" dirty="0"/>
          </a:p>
        </p:txBody>
      </p:sp>
      <p:sp>
        <p:nvSpPr>
          <p:cNvPr id="15" name="Content Placeholder 14"/>
          <p:cNvSpPr>
            <a:spLocks noGrp="1"/>
          </p:cNvSpPr>
          <p:nvPr>
            <p:ph sz="quarter" idx="10"/>
          </p:nvPr>
        </p:nvSpPr>
        <p:spPr>
          <a:xfrm>
            <a:off x="1066800" y="1143000"/>
            <a:ext cx="7772400" cy="46482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229677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871331760"/>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66607715"/>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11718618"/>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1525" y="1662113"/>
            <a:ext cx="3810000" cy="3375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33925" y="1662113"/>
            <a:ext cx="3810000" cy="3375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80309994"/>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6011089"/>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242469348"/>
      </p:ext>
    </p:extLst>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106522961"/>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3957446"/>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22727496"/>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80188892"/>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42757763"/>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601663"/>
            <a:ext cx="1943100" cy="44354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8350" y="601663"/>
            <a:ext cx="5680075" cy="4435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44367118"/>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8350" y="601663"/>
            <a:ext cx="7775575" cy="4435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0857925"/>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20040"/>
            <a:ext cx="7772400" cy="670560"/>
          </a:xfrm>
        </p:spPr>
        <p:txBody>
          <a:bodyPr/>
          <a:lstStyle>
            <a:lvl1pPr>
              <a:defRPr sz="2400"/>
            </a:lvl1pPr>
          </a:lstStyle>
          <a:p>
            <a:r>
              <a:rPr lang="en-US" smtClean="0"/>
              <a:t>Click to edit Master title style</a:t>
            </a:r>
            <a:endParaRPr lang="en-US" dirty="0"/>
          </a:p>
        </p:txBody>
      </p:sp>
      <p:sp>
        <p:nvSpPr>
          <p:cNvPr id="15" name="Content Placeholder 14"/>
          <p:cNvSpPr>
            <a:spLocks noGrp="1"/>
          </p:cNvSpPr>
          <p:nvPr>
            <p:ph sz="quarter" idx="10"/>
          </p:nvPr>
        </p:nvSpPr>
        <p:spPr>
          <a:xfrm>
            <a:off x="1066800" y="1143000"/>
            <a:ext cx="7772400" cy="46482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91477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59585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87219124"/>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78961099"/>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image" Target="../media/image1.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4.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1.jpe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descr="logo_t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5903913"/>
            <a:ext cx="9144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8"/>
          <p:cNvSpPr txBox="1">
            <a:spLocks noChangeArrowheads="1"/>
          </p:cNvSpPr>
          <p:nvPr userDrawn="1"/>
        </p:nvSpPr>
        <p:spPr bwMode="auto">
          <a:xfrm>
            <a:off x="763588" y="6248400"/>
            <a:ext cx="7400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2"/>
                </a:solidFill>
                <a:latin typeface="Arial" charset="0"/>
              </a:defRPr>
            </a:lvl1pPr>
            <a:lvl2pPr marL="742950" indent="-285750" eaLnBrk="0" hangingPunct="0">
              <a:defRPr sz="1600">
                <a:solidFill>
                  <a:schemeClr val="tx2"/>
                </a:solidFill>
                <a:latin typeface="Arial" charset="0"/>
              </a:defRPr>
            </a:lvl2pPr>
            <a:lvl3pPr marL="1143000" indent="-228600" eaLnBrk="0" hangingPunct="0">
              <a:defRPr sz="1600">
                <a:solidFill>
                  <a:schemeClr val="tx2"/>
                </a:solidFill>
                <a:latin typeface="Arial" charset="0"/>
              </a:defRPr>
            </a:lvl3pPr>
            <a:lvl4pPr marL="1600200" indent="-228600" eaLnBrk="0" hangingPunct="0">
              <a:defRPr sz="1600">
                <a:solidFill>
                  <a:schemeClr val="tx2"/>
                </a:solidFill>
                <a:latin typeface="Arial" charset="0"/>
              </a:defRPr>
            </a:lvl4pPr>
            <a:lvl5pPr marL="2057400" indent="-228600" eaLnBrk="0" hangingPunct="0">
              <a:defRPr sz="1600">
                <a:solidFill>
                  <a:schemeClr val="tx2"/>
                </a:solidFill>
                <a:latin typeface="Arial" charset="0"/>
              </a:defRPr>
            </a:lvl5pPr>
            <a:lvl6pPr marL="2514600" indent="-228600" eaLnBrk="0" fontAlgn="base" hangingPunct="0">
              <a:spcBef>
                <a:spcPct val="40000"/>
              </a:spcBef>
              <a:spcAft>
                <a:spcPct val="15000"/>
              </a:spcAft>
              <a:buChar char="•"/>
              <a:defRPr sz="1600">
                <a:solidFill>
                  <a:schemeClr val="tx2"/>
                </a:solidFill>
                <a:latin typeface="Arial" charset="0"/>
              </a:defRPr>
            </a:lvl6pPr>
            <a:lvl7pPr marL="2971800" indent="-228600" eaLnBrk="0" fontAlgn="base" hangingPunct="0">
              <a:spcBef>
                <a:spcPct val="40000"/>
              </a:spcBef>
              <a:spcAft>
                <a:spcPct val="15000"/>
              </a:spcAft>
              <a:buChar char="•"/>
              <a:defRPr sz="1600">
                <a:solidFill>
                  <a:schemeClr val="tx2"/>
                </a:solidFill>
                <a:latin typeface="Arial" charset="0"/>
              </a:defRPr>
            </a:lvl7pPr>
            <a:lvl8pPr marL="3429000" indent="-228600" eaLnBrk="0" fontAlgn="base" hangingPunct="0">
              <a:spcBef>
                <a:spcPct val="40000"/>
              </a:spcBef>
              <a:spcAft>
                <a:spcPct val="15000"/>
              </a:spcAft>
              <a:buChar char="•"/>
              <a:defRPr sz="1600">
                <a:solidFill>
                  <a:schemeClr val="tx2"/>
                </a:solidFill>
                <a:latin typeface="Arial" charset="0"/>
              </a:defRPr>
            </a:lvl8pPr>
            <a:lvl9pPr marL="3886200" indent="-228600" eaLnBrk="0" fontAlgn="base" hangingPunct="0">
              <a:spcBef>
                <a:spcPct val="40000"/>
              </a:spcBef>
              <a:spcAft>
                <a:spcPct val="15000"/>
              </a:spcAft>
              <a:buChar char="•"/>
              <a:defRPr sz="1600">
                <a:solidFill>
                  <a:schemeClr val="tx2"/>
                </a:solidFill>
                <a:latin typeface="Arial" charset="0"/>
              </a:defRPr>
            </a:lvl9pPr>
          </a:lstStyle>
          <a:p>
            <a:pPr eaLnBrk="1" hangingPunct="1">
              <a:spcBef>
                <a:spcPct val="50000"/>
              </a:spcBef>
              <a:spcAft>
                <a:spcPct val="0"/>
              </a:spcAft>
              <a:buFontTx/>
              <a:buNone/>
              <a:defRPr/>
            </a:pPr>
            <a:r>
              <a:rPr lang="en-GB" sz="1400" smtClean="0">
                <a:solidFill>
                  <a:schemeClr val="tx1"/>
                </a:solidFill>
                <a:latin typeface="Arial Black" pitchFamily="34" charset="0"/>
              </a:rPr>
              <a:t>Understanding and Preventing</a:t>
            </a:r>
            <a:r>
              <a:rPr lang="en-GB" sz="1400" smtClean="0">
                <a:solidFill>
                  <a:schemeClr val="accent1"/>
                </a:solidFill>
                <a:latin typeface="Arial Black" pitchFamily="34" charset="0"/>
              </a:rPr>
              <a:t> Dropped Objects</a:t>
            </a:r>
            <a:endParaRPr lang="en-GB" sz="1400" smtClean="0">
              <a:latin typeface="Arial Black" pitchFamily="34" charset="0"/>
            </a:endParaRPr>
          </a:p>
        </p:txBody>
      </p:sp>
      <p:sp>
        <p:nvSpPr>
          <p:cNvPr id="1028" name="Rectangle 2"/>
          <p:cNvSpPr>
            <a:spLocks noGrp="1" noChangeArrowheads="1"/>
          </p:cNvSpPr>
          <p:nvPr>
            <p:ph type="title"/>
          </p:nvPr>
        </p:nvSpPr>
        <p:spPr bwMode="auto">
          <a:xfrm>
            <a:off x="768350" y="601663"/>
            <a:ext cx="7604125" cy="60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9" name="Rectangle 3"/>
          <p:cNvSpPr>
            <a:spLocks noGrp="1" noChangeArrowheads="1"/>
          </p:cNvSpPr>
          <p:nvPr>
            <p:ph type="body" idx="1"/>
          </p:nvPr>
        </p:nvSpPr>
        <p:spPr bwMode="auto">
          <a:xfrm>
            <a:off x="771525" y="1662113"/>
            <a:ext cx="7772400" cy="337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p:txBody>
      </p:sp>
      <p:sp>
        <p:nvSpPr>
          <p:cNvPr id="1030" name="Line 14"/>
          <p:cNvSpPr>
            <a:spLocks noChangeShapeType="1"/>
          </p:cNvSpPr>
          <p:nvPr userDrawn="1"/>
        </p:nvSpPr>
        <p:spPr bwMode="auto">
          <a:xfrm>
            <a:off x="0" y="1314450"/>
            <a:ext cx="91440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dir="r"/>
  </p:transition>
  <p:timing>
    <p:tnLst>
      <p:par>
        <p:cTn id="1" dur="indefinite" restart="never" nodeType="tmRoot"/>
      </p:par>
    </p:tnLst>
  </p:timing>
  <p:txStyles>
    <p:titleStyle>
      <a:lvl1pPr algn="l" rtl="0" eaLnBrk="0" fontAlgn="base" hangingPunct="0">
        <a:spcBef>
          <a:spcPct val="0"/>
        </a:spcBef>
        <a:spcAft>
          <a:spcPct val="0"/>
        </a:spcAft>
        <a:defRPr sz="2600">
          <a:solidFill>
            <a:schemeClr val="accent1"/>
          </a:solidFill>
          <a:latin typeface="+mj-lt"/>
          <a:ea typeface="+mj-ea"/>
          <a:cs typeface="+mj-cs"/>
        </a:defRPr>
      </a:lvl1pPr>
      <a:lvl2pPr algn="l" rtl="0" eaLnBrk="0" fontAlgn="base" hangingPunct="0">
        <a:spcBef>
          <a:spcPct val="0"/>
        </a:spcBef>
        <a:spcAft>
          <a:spcPct val="0"/>
        </a:spcAft>
        <a:defRPr sz="2600">
          <a:solidFill>
            <a:schemeClr val="accent1"/>
          </a:solidFill>
          <a:latin typeface="Arial" charset="0"/>
        </a:defRPr>
      </a:lvl2pPr>
      <a:lvl3pPr algn="l" rtl="0" eaLnBrk="0" fontAlgn="base" hangingPunct="0">
        <a:spcBef>
          <a:spcPct val="0"/>
        </a:spcBef>
        <a:spcAft>
          <a:spcPct val="0"/>
        </a:spcAft>
        <a:defRPr sz="2600">
          <a:solidFill>
            <a:schemeClr val="accent1"/>
          </a:solidFill>
          <a:latin typeface="Arial" charset="0"/>
        </a:defRPr>
      </a:lvl3pPr>
      <a:lvl4pPr algn="l" rtl="0" eaLnBrk="0" fontAlgn="base" hangingPunct="0">
        <a:spcBef>
          <a:spcPct val="0"/>
        </a:spcBef>
        <a:spcAft>
          <a:spcPct val="0"/>
        </a:spcAft>
        <a:defRPr sz="2600">
          <a:solidFill>
            <a:schemeClr val="accent1"/>
          </a:solidFill>
          <a:latin typeface="Arial" charset="0"/>
        </a:defRPr>
      </a:lvl4pPr>
      <a:lvl5pPr algn="l" rtl="0" eaLnBrk="0" fontAlgn="base" hangingPunct="0">
        <a:spcBef>
          <a:spcPct val="0"/>
        </a:spcBef>
        <a:spcAft>
          <a:spcPct val="0"/>
        </a:spcAft>
        <a:defRPr sz="2600">
          <a:solidFill>
            <a:schemeClr val="accent1"/>
          </a:solidFill>
          <a:latin typeface="Arial" charset="0"/>
        </a:defRPr>
      </a:lvl5pPr>
      <a:lvl6pPr marL="457200" algn="l" rtl="0" fontAlgn="base">
        <a:spcBef>
          <a:spcPct val="0"/>
        </a:spcBef>
        <a:spcAft>
          <a:spcPct val="0"/>
        </a:spcAft>
        <a:defRPr sz="2600">
          <a:solidFill>
            <a:schemeClr val="accent1"/>
          </a:solidFill>
          <a:latin typeface="Arial" charset="0"/>
        </a:defRPr>
      </a:lvl6pPr>
      <a:lvl7pPr marL="914400" algn="l" rtl="0" fontAlgn="base">
        <a:spcBef>
          <a:spcPct val="0"/>
        </a:spcBef>
        <a:spcAft>
          <a:spcPct val="0"/>
        </a:spcAft>
        <a:defRPr sz="2600">
          <a:solidFill>
            <a:schemeClr val="accent1"/>
          </a:solidFill>
          <a:latin typeface="Arial" charset="0"/>
        </a:defRPr>
      </a:lvl7pPr>
      <a:lvl8pPr marL="1371600" algn="l" rtl="0" fontAlgn="base">
        <a:spcBef>
          <a:spcPct val="0"/>
        </a:spcBef>
        <a:spcAft>
          <a:spcPct val="0"/>
        </a:spcAft>
        <a:defRPr sz="2600">
          <a:solidFill>
            <a:schemeClr val="accent1"/>
          </a:solidFill>
          <a:latin typeface="Arial" charset="0"/>
        </a:defRPr>
      </a:lvl8pPr>
      <a:lvl9pPr marL="1828800" algn="l" rtl="0" fontAlgn="base">
        <a:spcBef>
          <a:spcPct val="0"/>
        </a:spcBef>
        <a:spcAft>
          <a:spcPct val="0"/>
        </a:spcAft>
        <a:defRPr sz="2600">
          <a:solidFill>
            <a:schemeClr val="accent1"/>
          </a:solidFill>
          <a:latin typeface="Arial" charset="0"/>
        </a:defRPr>
      </a:lvl9pPr>
    </p:titleStyle>
    <p:bodyStyle>
      <a:lvl1pPr marL="342900" indent="-342900" algn="l" rtl="0" eaLnBrk="0" fontAlgn="base" hangingPunct="0">
        <a:spcBef>
          <a:spcPct val="35000"/>
        </a:spcBef>
        <a:spcAft>
          <a:spcPct val="35000"/>
        </a:spcAft>
        <a:buChar char="•"/>
        <a:defRPr sz="2000">
          <a:solidFill>
            <a:schemeClr val="tx1"/>
          </a:solidFill>
          <a:latin typeface="+mn-lt"/>
          <a:ea typeface="+mn-ea"/>
          <a:cs typeface="+mn-cs"/>
        </a:defRPr>
      </a:lvl1pPr>
      <a:lvl2pPr marL="742950" indent="-285750" algn="l" rtl="0" eaLnBrk="0" fontAlgn="base" hangingPunct="0">
        <a:spcBef>
          <a:spcPct val="35000"/>
        </a:spcBef>
        <a:spcAft>
          <a:spcPct val="35000"/>
        </a:spcAft>
        <a:buChar char="•"/>
        <a:defRPr>
          <a:solidFill>
            <a:schemeClr val="tx1"/>
          </a:solidFill>
          <a:latin typeface="+mn-lt"/>
        </a:defRPr>
      </a:lvl2pPr>
      <a:lvl3pPr marL="1143000" indent="-228600" algn="l" rtl="0" eaLnBrk="0" fontAlgn="base" hangingPunct="0">
        <a:spcBef>
          <a:spcPct val="35000"/>
        </a:spcBef>
        <a:spcAft>
          <a:spcPct val="3500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ppt_base_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596900" y="6096000"/>
            <a:ext cx="7404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596900" y="1066800"/>
            <a:ext cx="78613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Tree>
    <p:extLst>
      <p:ext uri="{BB962C8B-B14F-4D97-AF65-F5344CB8AC3E}">
        <p14:creationId xmlns:p14="http://schemas.microsoft.com/office/powerpoint/2010/main" val="47340718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rtl="0" eaLnBrk="0" fontAlgn="base" hangingPunct="0">
        <a:spcBef>
          <a:spcPct val="0"/>
        </a:spcBef>
        <a:spcAft>
          <a:spcPct val="0"/>
        </a:spcAft>
        <a:defRPr sz="2300">
          <a:solidFill>
            <a:schemeClr val="bg1"/>
          </a:solidFill>
          <a:latin typeface="+mj-lt"/>
          <a:ea typeface="+mj-ea"/>
          <a:cs typeface="+mj-cs"/>
        </a:defRPr>
      </a:lvl1pPr>
      <a:lvl2pPr algn="l" rtl="0" eaLnBrk="0" fontAlgn="base" hangingPunct="0">
        <a:spcBef>
          <a:spcPct val="0"/>
        </a:spcBef>
        <a:spcAft>
          <a:spcPct val="0"/>
        </a:spcAft>
        <a:defRPr sz="2300">
          <a:solidFill>
            <a:schemeClr val="bg1"/>
          </a:solidFill>
          <a:latin typeface="Arial" charset="0"/>
        </a:defRPr>
      </a:lvl2pPr>
      <a:lvl3pPr algn="l" rtl="0" eaLnBrk="0" fontAlgn="base" hangingPunct="0">
        <a:spcBef>
          <a:spcPct val="0"/>
        </a:spcBef>
        <a:spcAft>
          <a:spcPct val="0"/>
        </a:spcAft>
        <a:defRPr sz="2300">
          <a:solidFill>
            <a:schemeClr val="bg1"/>
          </a:solidFill>
          <a:latin typeface="Arial" charset="0"/>
        </a:defRPr>
      </a:lvl3pPr>
      <a:lvl4pPr algn="l" rtl="0" eaLnBrk="0" fontAlgn="base" hangingPunct="0">
        <a:spcBef>
          <a:spcPct val="0"/>
        </a:spcBef>
        <a:spcAft>
          <a:spcPct val="0"/>
        </a:spcAft>
        <a:defRPr sz="2300">
          <a:solidFill>
            <a:schemeClr val="bg1"/>
          </a:solidFill>
          <a:latin typeface="Arial" charset="0"/>
        </a:defRPr>
      </a:lvl4pPr>
      <a:lvl5pPr algn="l" rtl="0" eaLnBrk="0" fontAlgn="base" hangingPunct="0">
        <a:spcBef>
          <a:spcPct val="0"/>
        </a:spcBef>
        <a:spcAft>
          <a:spcPct val="0"/>
        </a:spcAft>
        <a:defRPr sz="2300">
          <a:solidFill>
            <a:schemeClr val="bg1"/>
          </a:solidFill>
          <a:latin typeface="Arial" charset="0"/>
        </a:defRPr>
      </a:lvl5pPr>
      <a:lvl6pPr marL="457200" algn="l" rtl="0" eaLnBrk="0" fontAlgn="base" hangingPunct="0">
        <a:spcBef>
          <a:spcPct val="0"/>
        </a:spcBef>
        <a:spcAft>
          <a:spcPct val="0"/>
        </a:spcAft>
        <a:defRPr sz="2300">
          <a:solidFill>
            <a:schemeClr val="bg1"/>
          </a:solidFill>
          <a:latin typeface="Arial" charset="0"/>
        </a:defRPr>
      </a:lvl6pPr>
      <a:lvl7pPr marL="914400" algn="l" rtl="0" eaLnBrk="0" fontAlgn="base" hangingPunct="0">
        <a:spcBef>
          <a:spcPct val="0"/>
        </a:spcBef>
        <a:spcAft>
          <a:spcPct val="0"/>
        </a:spcAft>
        <a:defRPr sz="2300">
          <a:solidFill>
            <a:schemeClr val="bg1"/>
          </a:solidFill>
          <a:latin typeface="Arial" charset="0"/>
        </a:defRPr>
      </a:lvl7pPr>
      <a:lvl8pPr marL="1371600" algn="l" rtl="0" eaLnBrk="0" fontAlgn="base" hangingPunct="0">
        <a:spcBef>
          <a:spcPct val="0"/>
        </a:spcBef>
        <a:spcAft>
          <a:spcPct val="0"/>
        </a:spcAft>
        <a:defRPr sz="2300">
          <a:solidFill>
            <a:schemeClr val="bg1"/>
          </a:solidFill>
          <a:latin typeface="Arial" charset="0"/>
        </a:defRPr>
      </a:lvl8pPr>
      <a:lvl9pPr marL="1828800" algn="l" rtl="0" eaLnBrk="0" fontAlgn="base" hangingPunct="0">
        <a:spcBef>
          <a:spcPct val="0"/>
        </a:spcBef>
        <a:spcAft>
          <a:spcPct val="0"/>
        </a:spcAft>
        <a:defRPr sz="2300">
          <a:solidFill>
            <a:schemeClr val="bg1"/>
          </a:solidFill>
          <a:latin typeface="Arial"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rgbClr val="859FB9"/>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descr="logo_t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5903913"/>
            <a:ext cx="9144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8"/>
          <p:cNvSpPr txBox="1">
            <a:spLocks noChangeArrowheads="1"/>
          </p:cNvSpPr>
          <p:nvPr userDrawn="1"/>
        </p:nvSpPr>
        <p:spPr bwMode="auto">
          <a:xfrm>
            <a:off x="763588" y="6248400"/>
            <a:ext cx="7400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2"/>
                </a:solidFill>
                <a:latin typeface="Arial" charset="0"/>
              </a:defRPr>
            </a:lvl1pPr>
            <a:lvl2pPr marL="742950" indent="-285750" eaLnBrk="0" hangingPunct="0">
              <a:defRPr sz="1600">
                <a:solidFill>
                  <a:schemeClr val="tx2"/>
                </a:solidFill>
                <a:latin typeface="Arial" charset="0"/>
              </a:defRPr>
            </a:lvl2pPr>
            <a:lvl3pPr marL="1143000" indent="-228600" eaLnBrk="0" hangingPunct="0">
              <a:defRPr sz="1600">
                <a:solidFill>
                  <a:schemeClr val="tx2"/>
                </a:solidFill>
                <a:latin typeface="Arial" charset="0"/>
              </a:defRPr>
            </a:lvl3pPr>
            <a:lvl4pPr marL="1600200" indent="-228600" eaLnBrk="0" hangingPunct="0">
              <a:defRPr sz="1600">
                <a:solidFill>
                  <a:schemeClr val="tx2"/>
                </a:solidFill>
                <a:latin typeface="Arial" charset="0"/>
              </a:defRPr>
            </a:lvl4pPr>
            <a:lvl5pPr marL="2057400" indent="-228600" eaLnBrk="0" hangingPunct="0">
              <a:defRPr sz="1600">
                <a:solidFill>
                  <a:schemeClr val="tx2"/>
                </a:solidFill>
                <a:latin typeface="Arial" charset="0"/>
              </a:defRPr>
            </a:lvl5pPr>
            <a:lvl6pPr marL="2514600" indent="-228600" eaLnBrk="0" fontAlgn="base" hangingPunct="0">
              <a:spcBef>
                <a:spcPct val="40000"/>
              </a:spcBef>
              <a:spcAft>
                <a:spcPct val="15000"/>
              </a:spcAft>
              <a:buChar char="•"/>
              <a:defRPr sz="1600">
                <a:solidFill>
                  <a:schemeClr val="tx2"/>
                </a:solidFill>
                <a:latin typeface="Arial" charset="0"/>
              </a:defRPr>
            </a:lvl6pPr>
            <a:lvl7pPr marL="2971800" indent="-228600" eaLnBrk="0" fontAlgn="base" hangingPunct="0">
              <a:spcBef>
                <a:spcPct val="40000"/>
              </a:spcBef>
              <a:spcAft>
                <a:spcPct val="15000"/>
              </a:spcAft>
              <a:buChar char="•"/>
              <a:defRPr sz="1600">
                <a:solidFill>
                  <a:schemeClr val="tx2"/>
                </a:solidFill>
                <a:latin typeface="Arial" charset="0"/>
              </a:defRPr>
            </a:lvl7pPr>
            <a:lvl8pPr marL="3429000" indent="-228600" eaLnBrk="0" fontAlgn="base" hangingPunct="0">
              <a:spcBef>
                <a:spcPct val="40000"/>
              </a:spcBef>
              <a:spcAft>
                <a:spcPct val="15000"/>
              </a:spcAft>
              <a:buChar char="•"/>
              <a:defRPr sz="1600">
                <a:solidFill>
                  <a:schemeClr val="tx2"/>
                </a:solidFill>
                <a:latin typeface="Arial" charset="0"/>
              </a:defRPr>
            </a:lvl8pPr>
            <a:lvl9pPr marL="3886200" indent="-228600" eaLnBrk="0" fontAlgn="base" hangingPunct="0">
              <a:spcBef>
                <a:spcPct val="40000"/>
              </a:spcBef>
              <a:spcAft>
                <a:spcPct val="15000"/>
              </a:spcAft>
              <a:buChar char="•"/>
              <a:defRPr sz="1600">
                <a:solidFill>
                  <a:schemeClr val="tx2"/>
                </a:solidFill>
                <a:latin typeface="Arial" charset="0"/>
              </a:defRPr>
            </a:lvl9pPr>
          </a:lstStyle>
          <a:p>
            <a:pPr eaLnBrk="1" hangingPunct="1">
              <a:spcBef>
                <a:spcPct val="50000"/>
              </a:spcBef>
              <a:spcAft>
                <a:spcPct val="0"/>
              </a:spcAft>
              <a:buFontTx/>
              <a:buNone/>
              <a:defRPr/>
            </a:pPr>
            <a:r>
              <a:rPr lang="en-GB" sz="1400" smtClean="0">
                <a:solidFill>
                  <a:srgbClr val="FFFFFF"/>
                </a:solidFill>
                <a:latin typeface="Arial Black" pitchFamily="34" charset="0"/>
              </a:rPr>
              <a:t>Understanding and Preventing</a:t>
            </a:r>
            <a:r>
              <a:rPr lang="en-GB" sz="1400" smtClean="0">
                <a:solidFill>
                  <a:srgbClr val="99BED1"/>
                </a:solidFill>
                <a:latin typeface="Arial Black" pitchFamily="34" charset="0"/>
              </a:rPr>
              <a:t> Dropped Objects</a:t>
            </a:r>
            <a:endParaRPr lang="en-GB" sz="1400" smtClean="0">
              <a:solidFill>
                <a:srgbClr val="FFFFFF"/>
              </a:solidFill>
              <a:latin typeface="Arial Black" pitchFamily="34" charset="0"/>
            </a:endParaRPr>
          </a:p>
        </p:txBody>
      </p:sp>
      <p:sp>
        <p:nvSpPr>
          <p:cNvPr id="1028" name="Rectangle 2"/>
          <p:cNvSpPr>
            <a:spLocks noGrp="1" noChangeArrowheads="1"/>
          </p:cNvSpPr>
          <p:nvPr>
            <p:ph type="title"/>
          </p:nvPr>
        </p:nvSpPr>
        <p:spPr bwMode="auto">
          <a:xfrm>
            <a:off x="768350" y="601663"/>
            <a:ext cx="7604125" cy="60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9" name="Rectangle 3"/>
          <p:cNvSpPr>
            <a:spLocks noGrp="1" noChangeArrowheads="1"/>
          </p:cNvSpPr>
          <p:nvPr>
            <p:ph type="body" idx="1"/>
          </p:nvPr>
        </p:nvSpPr>
        <p:spPr bwMode="auto">
          <a:xfrm>
            <a:off x="771525" y="1662113"/>
            <a:ext cx="7772400" cy="337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p:txBody>
      </p:sp>
      <p:sp>
        <p:nvSpPr>
          <p:cNvPr id="1030" name="Line 14"/>
          <p:cNvSpPr>
            <a:spLocks noChangeShapeType="1"/>
          </p:cNvSpPr>
          <p:nvPr userDrawn="1"/>
        </p:nvSpPr>
        <p:spPr bwMode="auto">
          <a:xfrm>
            <a:off x="0" y="1314450"/>
            <a:ext cx="91440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smtClean="0">
              <a:solidFill>
                <a:srgbClr val="FFFFFF"/>
              </a:solidFill>
            </a:endParaRPr>
          </a:p>
        </p:txBody>
      </p:sp>
    </p:spTree>
    <p:extLst>
      <p:ext uri="{BB962C8B-B14F-4D97-AF65-F5344CB8AC3E}">
        <p14:creationId xmlns:p14="http://schemas.microsoft.com/office/powerpoint/2010/main" val="3505174587"/>
      </p:ext>
    </p:extLst>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wipe dir="r"/>
  </p:transition>
  <p:timing>
    <p:tnLst>
      <p:par>
        <p:cTn id="1" dur="indefinite" restart="never" nodeType="tmRoot"/>
      </p:par>
    </p:tnLst>
  </p:timing>
  <p:txStyles>
    <p:titleStyle>
      <a:lvl1pPr algn="l" rtl="0" eaLnBrk="0" fontAlgn="base" hangingPunct="0">
        <a:spcBef>
          <a:spcPct val="0"/>
        </a:spcBef>
        <a:spcAft>
          <a:spcPct val="0"/>
        </a:spcAft>
        <a:defRPr sz="2600">
          <a:solidFill>
            <a:schemeClr val="accent1"/>
          </a:solidFill>
          <a:latin typeface="+mj-lt"/>
          <a:ea typeface="+mj-ea"/>
          <a:cs typeface="+mj-cs"/>
        </a:defRPr>
      </a:lvl1pPr>
      <a:lvl2pPr algn="l" rtl="0" eaLnBrk="0" fontAlgn="base" hangingPunct="0">
        <a:spcBef>
          <a:spcPct val="0"/>
        </a:spcBef>
        <a:spcAft>
          <a:spcPct val="0"/>
        </a:spcAft>
        <a:defRPr sz="2600">
          <a:solidFill>
            <a:schemeClr val="accent1"/>
          </a:solidFill>
          <a:latin typeface="Arial" charset="0"/>
        </a:defRPr>
      </a:lvl2pPr>
      <a:lvl3pPr algn="l" rtl="0" eaLnBrk="0" fontAlgn="base" hangingPunct="0">
        <a:spcBef>
          <a:spcPct val="0"/>
        </a:spcBef>
        <a:spcAft>
          <a:spcPct val="0"/>
        </a:spcAft>
        <a:defRPr sz="2600">
          <a:solidFill>
            <a:schemeClr val="accent1"/>
          </a:solidFill>
          <a:latin typeface="Arial" charset="0"/>
        </a:defRPr>
      </a:lvl3pPr>
      <a:lvl4pPr algn="l" rtl="0" eaLnBrk="0" fontAlgn="base" hangingPunct="0">
        <a:spcBef>
          <a:spcPct val="0"/>
        </a:spcBef>
        <a:spcAft>
          <a:spcPct val="0"/>
        </a:spcAft>
        <a:defRPr sz="2600">
          <a:solidFill>
            <a:schemeClr val="accent1"/>
          </a:solidFill>
          <a:latin typeface="Arial" charset="0"/>
        </a:defRPr>
      </a:lvl4pPr>
      <a:lvl5pPr algn="l" rtl="0" eaLnBrk="0" fontAlgn="base" hangingPunct="0">
        <a:spcBef>
          <a:spcPct val="0"/>
        </a:spcBef>
        <a:spcAft>
          <a:spcPct val="0"/>
        </a:spcAft>
        <a:defRPr sz="2600">
          <a:solidFill>
            <a:schemeClr val="accent1"/>
          </a:solidFill>
          <a:latin typeface="Arial" charset="0"/>
        </a:defRPr>
      </a:lvl5pPr>
      <a:lvl6pPr marL="457200" algn="l" rtl="0" fontAlgn="base">
        <a:spcBef>
          <a:spcPct val="0"/>
        </a:spcBef>
        <a:spcAft>
          <a:spcPct val="0"/>
        </a:spcAft>
        <a:defRPr sz="2600">
          <a:solidFill>
            <a:schemeClr val="accent1"/>
          </a:solidFill>
          <a:latin typeface="Arial" charset="0"/>
        </a:defRPr>
      </a:lvl6pPr>
      <a:lvl7pPr marL="914400" algn="l" rtl="0" fontAlgn="base">
        <a:spcBef>
          <a:spcPct val="0"/>
        </a:spcBef>
        <a:spcAft>
          <a:spcPct val="0"/>
        </a:spcAft>
        <a:defRPr sz="2600">
          <a:solidFill>
            <a:schemeClr val="accent1"/>
          </a:solidFill>
          <a:latin typeface="Arial" charset="0"/>
        </a:defRPr>
      </a:lvl7pPr>
      <a:lvl8pPr marL="1371600" algn="l" rtl="0" fontAlgn="base">
        <a:spcBef>
          <a:spcPct val="0"/>
        </a:spcBef>
        <a:spcAft>
          <a:spcPct val="0"/>
        </a:spcAft>
        <a:defRPr sz="2600">
          <a:solidFill>
            <a:schemeClr val="accent1"/>
          </a:solidFill>
          <a:latin typeface="Arial" charset="0"/>
        </a:defRPr>
      </a:lvl8pPr>
      <a:lvl9pPr marL="1828800" algn="l" rtl="0" fontAlgn="base">
        <a:spcBef>
          <a:spcPct val="0"/>
        </a:spcBef>
        <a:spcAft>
          <a:spcPct val="0"/>
        </a:spcAft>
        <a:defRPr sz="2600">
          <a:solidFill>
            <a:schemeClr val="accent1"/>
          </a:solidFill>
          <a:latin typeface="Arial" charset="0"/>
        </a:defRPr>
      </a:lvl9pPr>
    </p:titleStyle>
    <p:bodyStyle>
      <a:lvl1pPr marL="342900" indent="-342900" algn="l" rtl="0" eaLnBrk="0" fontAlgn="base" hangingPunct="0">
        <a:spcBef>
          <a:spcPct val="35000"/>
        </a:spcBef>
        <a:spcAft>
          <a:spcPct val="35000"/>
        </a:spcAft>
        <a:buChar char="•"/>
        <a:defRPr sz="2000">
          <a:solidFill>
            <a:schemeClr val="tx1"/>
          </a:solidFill>
          <a:latin typeface="+mn-lt"/>
          <a:ea typeface="+mn-ea"/>
          <a:cs typeface="+mn-cs"/>
        </a:defRPr>
      </a:lvl1pPr>
      <a:lvl2pPr marL="742950" indent="-285750" algn="l" rtl="0" eaLnBrk="0" fontAlgn="base" hangingPunct="0">
        <a:spcBef>
          <a:spcPct val="35000"/>
        </a:spcBef>
        <a:spcAft>
          <a:spcPct val="35000"/>
        </a:spcAft>
        <a:buChar char="•"/>
        <a:defRPr>
          <a:solidFill>
            <a:schemeClr val="tx1"/>
          </a:solidFill>
          <a:latin typeface="+mn-lt"/>
        </a:defRPr>
      </a:lvl2pPr>
      <a:lvl3pPr marL="1143000" indent="-228600" algn="l" rtl="0" eaLnBrk="0" fontAlgn="base" hangingPunct="0">
        <a:spcBef>
          <a:spcPct val="35000"/>
        </a:spcBef>
        <a:spcAft>
          <a:spcPct val="3500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13" descr="logo_t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5903913"/>
            <a:ext cx="9144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8"/>
          <p:cNvSpPr txBox="1">
            <a:spLocks noChangeArrowheads="1"/>
          </p:cNvSpPr>
          <p:nvPr userDrawn="1"/>
        </p:nvSpPr>
        <p:spPr bwMode="auto">
          <a:xfrm>
            <a:off x="763588" y="6248400"/>
            <a:ext cx="7400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2"/>
                </a:solidFill>
                <a:latin typeface="Arial" charset="0"/>
              </a:defRPr>
            </a:lvl1pPr>
            <a:lvl2pPr marL="742950" indent="-285750" eaLnBrk="0" hangingPunct="0">
              <a:defRPr sz="1600">
                <a:solidFill>
                  <a:schemeClr val="tx2"/>
                </a:solidFill>
                <a:latin typeface="Arial" charset="0"/>
              </a:defRPr>
            </a:lvl2pPr>
            <a:lvl3pPr marL="1143000" indent="-228600" eaLnBrk="0" hangingPunct="0">
              <a:defRPr sz="1600">
                <a:solidFill>
                  <a:schemeClr val="tx2"/>
                </a:solidFill>
                <a:latin typeface="Arial" charset="0"/>
              </a:defRPr>
            </a:lvl3pPr>
            <a:lvl4pPr marL="1600200" indent="-228600" eaLnBrk="0" hangingPunct="0">
              <a:defRPr sz="1600">
                <a:solidFill>
                  <a:schemeClr val="tx2"/>
                </a:solidFill>
                <a:latin typeface="Arial" charset="0"/>
              </a:defRPr>
            </a:lvl4pPr>
            <a:lvl5pPr marL="2057400" indent="-228600" eaLnBrk="0" hangingPunct="0">
              <a:defRPr sz="1600">
                <a:solidFill>
                  <a:schemeClr val="tx2"/>
                </a:solidFill>
                <a:latin typeface="Arial" charset="0"/>
              </a:defRPr>
            </a:lvl5pPr>
            <a:lvl6pPr marL="2514600" indent="-228600" eaLnBrk="0" fontAlgn="base" hangingPunct="0">
              <a:spcBef>
                <a:spcPct val="40000"/>
              </a:spcBef>
              <a:spcAft>
                <a:spcPct val="15000"/>
              </a:spcAft>
              <a:buChar char="•"/>
              <a:defRPr sz="1600">
                <a:solidFill>
                  <a:schemeClr val="tx2"/>
                </a:solidFill>
                <a:latin typeface="Arial" charset="0"/>
              </a:defRPr>
            </a:lvl6pPr>
            <a:lvl7pPr marL="2971800" indent="-228600" eaLnBrk="0" fontAlgn="base" hangingPunct="0">
              <a:spcBef>
                <a:spcPct val="40000"/>
              </a:spcBef>
              <a:spcAft>
                <a:spcPct val="15000"/>
              </a:spcAft>
              <a:buChar char="•"/>
              <a:defRPr sz="1600">
                <a:solidFill>
                  <a:schemeClr val="tx2"/>
                </a:solidFill>
                <a:latin typeface="Arial" charset="0"/>
              </a:defRPr>
            </a:lvl7pPr>
            <a:lvl8pPr marL="3429000" indent="-228600" eaLnBrk="0" fontAlgn="base" hangingPunct="0">
              <a:spcBef>
                <a:spcPct val="40000"/>
              </a:spcBef>
              <a:spcAft>
                <a:spcPct val="15000"/>
              </a:spcAft>
              <a:buChar char="•"/>
              <a:defRPr sz="1600">
                <a:solidFill>
                  <a:schemeClr val="tx2"/>
                </a:solidFill>
                <a:latin typeface="Arial" charset="0"/>
              </a:defRPr>
            </a:lvl8pPr>
            <a:lvl9pPr marL="3886200" indent="-228600" eaLnBrk="0" fontAlgn="base" hangingPunct="0">
              <a:spcBef>
                <a:spcPct val="40000"/>
              </a:spcBef>
              <a:spcAft>
                <a:spcPct val="15000"/>
              </a:spcAft>
              <a:buChar char="•"/>
              <a:defRPr sz="1600">
                <a:solidFill>
                  <a:schemeClr val="tx2"/>
                </a:solidFill>
                <a:latin typeface="Arial" charset="0"/>
              </a:defRPr>
            </a:lvl9pPr>
          </a:lstStyle>
          <a:p>
            <a:pPr eaLnBrk="1" hangingPunct="1">
              <a:spcBef>
                <a:spcPct val="50000"/>
              </a:spcBef>
              <a:spcAft>
                <a:spcPct val="0"/>
              </a:spcAft>
              <a:buFontTx/>
              <a:buNone/>
              <a:defRPr/>
            </a:pPr>
            <a:r>
              <a:rPr lang="en-GB" sz="1400" smtClean="0">
                <a:solidFill>
                  <a:srgbClr val="FFFFFF"/>
                </a:solidFill>
                <a:latin typeface="Arial Black" pitchFamily="34" charset="0"/>
              </a:rPr>
              <a:t>Understanding and Preventing</a:t>
            </a:r>
            <a:r>
              <a:rPr lang="en-GB" sz="1400" smtClean="0">
                <a:solidFill>
                  <a:srgbClr val="99BED1"/>
                </a:solidFill>
                <a:latin typeface="Arial Black" pitchFamily="34" charset="0"/>
              </a:rPr>
              <a:t> Dropped Objects</a:t>
            </a:r>
            <a:endParaRPr lang="en-GB" sz="1400" smtClean="0">
              <a:solidFill>
                <a:srgbClr val="FFFFFF"/>
              </a:solidFill>
              <a:latin typeface="Arial Black" pitchFamily="34" charset="0"/>
            </a:endParaRPr>
          </a:p>
        </p:txBody>
      </p:sp>
      <p:sp>
        <p:nvSpPr>
          <p:cNvPr id="4100" name="Rectangle 2"/>
          <p:cNvSpPr>
            <a:spLocks noGrp="1" noChangeArrowheads="1"/>
          </p:cNvSpPr>
          <p:nvPr>
            <p:ph type="title"/>
          </p:nvPr>
        </p:nvSpPr>
        <p:spPr bwMode="auto">
          <a:xfrm>
            <a:off x="768350" y="601663"/>
            <a:ext cx="7604125" cy="60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4101" name="Rectangle 3"/>
          <p:cNvSpPr>
            <a:spLocks noGrp="1" noChangeArrowheads="1"/>
          </p:cNvSpPr>
          <p:nvPr>
            <p:ph type="body" idx="1"/>
          </p:nvPr>
        </p:nvSpPr>
        <p:spPr bwMode="auto">
          <a:xfrm>
            <a:off x="771525" y="1662113"/>
            <a:ext cx="7772400" cy="337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p:txBody>
      </p:sp>
      <p:sp>
        <p:nvSpPr>
          <p:cNvPr id="4102" name="Line 14"/>
          <p:cNvSpPr>
            <a:spLocks noChangeShapeType="1"/>
          </p:cNvSpPr>
          <p:nvPr userDrawn="1"/>
        </p:nvSpPr>
        <p:spPr bwMode="auto">
          <a:xfrm>
            <a:off x="0" y="1314450"/>
            <a:ext cx="91440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smtClean="0">
              <a:solidFill>
                <a:srgbClr val="FFFFFF"/>
              </a:solidFill>
            </a:endParaRPr>
          </a:p>
        </p:txBody>
      </p:sp>
    </p:spTree>
    <p:extLst>
      <p:ext uri="{BB962C8B-B14F-4D97-AF65-F5344CB8AC3E}">
        <p14:creationId xmlns:p14="http://schemas.microsoft.com/office/powerpoint/2010/main" val="3330602705"/>
      </p:ext>
    </p:extLst>
  </p:cSld>
  <p:clrMap bg1="dk2" tx1="lt1" bg2="dk1"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ransition>
    <p:wipe dir="r"/>
  </p:transition>
  <p:timing>
    <p:tnLst>
      <p:par>
        <p:cTn id="1" dur="indefinite" restart="never" nodeType="tmRoot"/>
      </p:par>
    </p:tnLst>
  </p:timing>
  <p:txStyles>
    <p:titleStyle>
      <a:lvl1pPr algn="l" rtl="0" eaLnBrk="0" fontAlgn="base" hangingPunct="0">
        <a:spcBef>
          <a:spcPct val="0"/>
        </a:spcBef>
        <a:spcAft>
          <a:spcPct val="0"/>
        </a:spcAft>
        <a:defRPr sz="2600">
          <a:solidFill>
            <a:schemeClr val="accent1"/>
          </a:solidFill>
          <a:latin typeface="+mj-lt"/>
          <a:ea typeface="+mj-ea"/>
          <a:cs typeface="+mj-cs"/>
        </a:defRPr>
      </a:lvl1pPr>
      <a:lvl2pPr algn="l" rtl="0" eaLnBrk="0" fontAlgn="base" hangingPunct="0">
        <a:spcBef>
          <a:spcPct val="0"/>
        </a:spcBef>
        <a:spcAft>
          <a:spcPct val="0"/>
        </a:spcAft>
        <a:defRPr sz="2600">
          <a:solidFill>
            <a:schemeClr val="accent1"/>
          </a:solidFill>
          <a:latin typeface="Arial" charset="0"/>
        </a:defRPr>
      </a:lvl2pPr>
      <a:lvl3pPr algn="l" rtl="0" eaLnBrk="0" fontAlgn="base" hangingPunct="0">
        <a:spcBef>
          <a:spcPct val="0"/>
        </a:spcBef>
        <a:spcAft>
          <a:spcPct val="0"/>
        </a:spcAft>
        <a:defRPr sz="2600">
          <a:solidFill>
            <a:schemeClr val="accent1"/>
          </a:solidFill>
          <a:latin typeface="Arial" charset="0"/>
        </a:defRPr>
      </a:lvl3pPr>
      <a:lvl4pPr algn="l" rtl="0" eaLnBrk="0" fontAlgn="base" hangingPunct="0">
        <a:spcBef>
          <a:spcPct val="0"/>
        </a:spcBef>
        <a:spcAft>
          <a:spcPct val="0"/>
        </a:spcAft>
        <a:defRPr sz="2600">
          <a:solidFill>
            <a:schemeClr val="accent1"/>
          </a:solidFill>
          <a:latin typeface="Arial" charset="0"/>
        </a:defRPr>
      </a:lvl4pPr>
      <a:lvl5pPr algn="l" rtl="0" eaLnBrk="0" fontAlgn="base" hangingPunct="0">
        <a:spcBef>
          <a:spcPct val="0"/>
        </a:spcBef>
        <a:spcAft>
          <a:spcPct val="0"/>
        </a:spcAft>
        <a:defRPr sz="2600">
          <a:solidFill>
            <a:schemeClr val="accent1"/>
          </a:solidFill>
          <a:latin typeface="Arial" charset="0"/>
        </a:defRPr>
      </a:lvl5pPr>
      <a:lvl6pPr marL="457200" algn="l" rtl="0" fontAlgn="base">
        <a:spcBef>
          <a:spcPct val="0"/>
        </a:spcBef>
        <a:spcAft>
          <a:spcPct val="0"/>
        </a:spcAft>
        <a:defRPr sz="2600">
          <a:solidFill>
            <a:schemeClr val="accent1"/>
          </a:solidFill>
          <a:latin typeface="Arial" charset="0"/>
        </a:defRPr>
      </a:lvl6pPr>
      <a:lvl7pPr marL="914400" algn="l" rtl="0" fontAlgn="base">
        <a:spcBef>
          <a:spcPct val="0"/>
        </a:spcBef>
        <a:spcAft>
          <a:spcPct val="0"/>
        </a:spcAft>
        <a:defRPr sz="2600">
          <a:solidFill>
            <a:schemeClr val="accent1"/>
          </a:solidFill>
          <a:latin typeface="Arial" charset="0"/>
        </a:defRPr>
      </a:lvl7pPr>
      <a:lvl8pPr marL="1371600" algn="l" rtl="0" fontAlgn="base">
        <a:spcBef>
          <a:spcPct val="0"/>
        </a:spcBef>
        <a:spcAft>
          <a:spcPct val="0"/>
        </a:spcAft>
        <a:defRPr sz="2600">
          <a:solidFill>
            <a:schemeClr val="accent1"/>
          </a:solidFill>
          <a:latin typeface="Arial" charset="0"/>
        </a:defRPr>
      </a:lvl8pPr>
      <a:lvl9pPr marL="1828800" algn="l" rtl="0" fontAlgn="base">
        <a:spcBef>
          <a:spcPct val="0"/>
        </a:spcBef>
        <a:spcAft>
          <a:spcPct val="0"/>
        </a:spcAft>
        <a:defRPr sz="2600">
          <a:solidFill>
            <a:schemeClr val="accent1"/>
          </a:solidFill>
          <a:latin typeface="Arial" charset="0"/>
        </a:defRPr>
      </a:lvl9pPr>
    </p:titleStyle>
    <p:bodyStyle>
      <a:lvl1pPr marL="342900" indent="-342900" algn="l" rtl="0" eaLnBrk="0" fontAlgn="base" hangingPunct="0">
        <a:spcBef>
          <a:spcPct val="35000"/>
        </a:spcBef>
        <a:spcAft>
          <a:spcPct val="35000"/>
        </a:spcAft>
        <a:buChar char="•"/>
        <a:defRPr sz="2000">
          <a:solidFill>
            <a:schemeClr val="tx1"/>
          </a:solidFill>
          <a:latin typeface="+mn-lt"/>
          <a:ea typeface="+mn-ea"/>
          <a:cs typeface="+mn-cs"/>
        </a:defRPr>
      </a:lvl1pPr>
      <a:lvl2pPr marL="742950" indent="-285750" algn="l" rtl="0" eaLnBrk="0" fontAlgn="base" hangingPunct="0">
        <a:spcBef>
          <a:spcPct val="35000"/>
        </a:spcBef>
        <a:spcAft>
          <a:spcPct val="35000"/>
        </a:spcAft>
        <a:buChar char="•"/>
        <a:defRPr>
          <a:solidFill>
            <a:schemeClr val="tx1"/>
          </a:solidFill>
          <a:latin typeface="+mn-lt"/>
        </a:defRPr>
      </a:lvl2pPr>
      <a:lvl3pPr marL="1143000" indent="-228600" algn="l" rtl="0" eaLnBrk="0" fontAlgn="base" hangingPunct="0">
        <a:spcBef>
          <a:spcPct val="35000"/>
        </a:spcBef>
        <a:spcAft>
          <a:spcPct val="3500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descr="logo_t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5903913"/>
            <a:ext cx="9144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8"/>
          <p:cNvSpPr txBox="1">
            <a:spLocks noChangeArrowheads="1"/>
          </p:cNvSpPr>
          <p:nvPr userDrawn="1"/>
        </p:nvSpPr>
        <p:spPr bwMode="auto">
          <a:xfrm>
            <a:off x="763588" y="6248400"/>
            <a:ext cx="7400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2"/>
                </a:solidFill>
                <a:latin typeface="Arial" charset="0"/>
              </a:defRPr>
            </a:lvl1pPr>
            <a:lvl2pPr marL="742950" indent="-285750" eaLnBrk="0" hangingPunct="0">
              <a:defRPr sz="1600">
                <a:solidFill>
                  <a:schemeClr val="tx2"/>
                </a:solidFill>
                <a:latin typeface="Arial" charset="0"/>
              </a:defRPr>
            </a:lvl2pPr>
            <a:lvl3pPr marL="1143000" indent="-228600" eaLnBrk="0" hangingPunct="0">
              <a:defRPr sz="1600">
                <a:solidFill>
                  <a:schemeClr val="tx2"/>
                </a:solidFill>
                <a:latin typeface="Arial" charset="0"/>
              </a:defRPr>
            </a:lvl3pPr>
            <a:lvl4pPr marL="1600200" indent="-228600" eaLnBrk="0" hangingPunct="0">
              <a:defRPr sz="1600">
                <a:solidFill>
                  <a:schemeClr val="tx2"/>
                </a:solidFill>
                <a:latin typeface="Arial" charset="0"/>
              </a:defRPr>
            </a:lvl4pPr>
            <a:lvl5pPr marL="2057400" indent="-228600" eaLnBrk="0" hangingPunct="0">
              <a:defRPr sz="1600">
                <a:solidFill>
                  <a:schemeClr val="tx2"/>
                </a:solidFill>
                <a:latin typeface="Arial" charset="0"/>
              </a:defRPr>
            </a:lvl5pPr>
            <a:lvl6pPr marL="2514600" indent="-228600" eaLnBrk="0" fontAlgn="base" hangingPunct="0">
              <a:spcBef>
                <a:spcPct val="40000"/>
              </a:spcBef>
              <a:spcAft>
                <a:spcPct val="15000"/>
              </a:spcAft>
              <a:buChar char="•"/>
              <a:defRPr sz="1600">
                <a:solidFill>
                  <a:schemeClr val="tx2"/>
                </a:solidFill>
                <a:latin typeface="Arial" charset="0"/>
              </a:defRPr>
            </a:lvl6pPr>
            <a:lvl7pPr marL="2971800" indent="-228600" eaLnBrk="0" fontAlgn="base" hangingPunct="0">
              <a:spcBef>
                <a:spcPct val="40000"/>
              </a:spcBef>
              <a:spcAft>
                <a:spcPct val="15000"/>
              </a:spcAft>
              <a:buChar char="•"/>
              <a:defRPr sz="1600">
                <a:solidFill>
                  <a:schemeClr val="tx2"/>
                </a:solidFill>
                <a:latin typeface="Arial" charset="0"/>
              </a:defRPr>
            </a:lvl7pPr>
            <a:lvl8pPr marL="3429000" indent="-228600" eaLnBrk="0" fontAlgn="base" hangingPunct="0">
              <a:spcBef>
                <a:spcPct val="40000"/>
              </a:spcBef>
              <a:spcAft>
                <a:spcPct val="15000"/>
              </a:spcAft>
              <a:buChar char="•"/>
              <a:defRPr sz="1600">
                <a:solidFill>
                  <a:schemeClr val="tx2"/>
                </a:solidFill>
                <a:latin typeface="Arial" charset="0"/>
              </a:defRPr>
            </a:lvl8pPr>
            <a:lvl9pPr marL="3886200" indent="-228600" eaLnBrk="0" fontAlgn="base" hangingPunct="0">
              <a:spcBef>
                <a:spcPct val="40000"/>
              </a:spcBef>
              <a:spcAft>
                <a:spcPct val="15000"/>
              </a:spcAft>
              <a:buChar char="•"/>
              <a:defRPr sz="1600">
                <a:solidFill>
                  <a:schemeClr val="tx2"/>
                </a:solidFill>
                <a:latin typeface="Arial" charset="0"/>
              </a:defRPr>
            </a:lvl9pPr>
          </a:lstStyle>
          <a:p>
            <a:pPr eaLnBrk="1" hangingPunct="1">
              <a:spcBef>
                <a:spcPct val="50000"/>
              </a:spcBef>
              <a:spcAft>
                <a:spcPct val="0"/>
              </a:spcAft>
              <a:buFontTx/>
              <a:buNone/>
              <a:defRPr/>
            </a:pPr>
            <a:r>
              <a:rPr lang="en-GB" sz="1400" smtClean="0">
                <a:solidFill>
                  <a:srgbClr val="FFFFFF"/>
                </a:solidFill>
                <a:latin typeface="Arial Black" pitchFamily="34" charset="0"/>
              </a:rPr>
              <a:t>Understanding and Preventing</a:t>
            </a:r>
            <a:r>
              <a:rPr lang="en-GB" sz="1400" smtClean="0">
                <a:solidFill>
                  <a:srgbClr val="99BED1"/>
                </a:solidFill>
                <a:latin typeface="Arial Black" pitchFamily="34" charset="0"/>
              </a:rPr>
              <a:t> Dropped Objects</a:t>
            </a:r>
            <a:endParaRPr lang="en-GB" sz="1400" smtClean="0">
              <a:solidFill>
                <a:srgbClr val="FFFFFF"/>
              </a:solidFill>
              <a:latin typeface="Arial Black" pitchFamily="34" charset="0"/>
            </a:endParaRPr>
          </a:p>
        </p:txBody>
      </p:sp>
      <p:sp>
        <p:nvSpPr>
          <p:cNvPr id="1028" name="Rectangle 2"/>
          <p:cNvSpPr>
            <a:spLocks noGrp="1" noChangeArrowheads="1"/>
          </p:cNvSpPr>
          <p:nvPr>
            <p:ph type="title"/>
          </p:nvPr>
        </p:nvSpPr>
        <p:spPr bwMode="auto">
          <a:xfrm>
            <a:off x="768350" y="601663"/>
            <a:ext cx="7604125" cy="60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9" name="Rectangle 3"/>
          <p:cNvSpPr>
            <a:spLocks noGrp="1" noChangeArrowheads="1"/>
          </p:cNvSpPr>
          <p:nvPr>
            <p:ph type="body" idx="1"/>
          </p:nvPr>
        </p:nvSpPr>
        <p:spPr bwMode="auto">
          <a:xfrm>
            <a:off x="771525" y="1662113"/>
            <a:ext cx="7772400" cy="337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p:txBody>
      </p:sp>
      <p:sp>
        <p:nvSpPr>
          <p:cNvPr id="1030" name="Line 14"/>
          <p:cNvSpPr>
            <a:spLocks noChangeShapeType="1"/>
          </p:cNvSpPr>
          <p:nvPr userDrawn="1"/>
        </p:nvSpPr>
        <p:spPr bwMode="auto">
          <a:xfrm>
            <a:off x="0" y="1314450"/>
            <a:ext cx="91440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smtClean="0">
              <a:solidFill>
                <a:srgbClr val="FFFFFF"/>
              </a:solidFill>
            </a:endParaRPr>
          </a:p>
        </p:txBody>
      </p:sp>
    </p:spTree>
    <p:extLst>
      <p:ext uri="{BB962C8B-B14F-4D97-AF65-F5344CB8AC3E}">
        <p14:creationId xmlns:p14="http://schemas.microsoft.com/office/powerpoint/2010/main" val="3162264463"/>
      </p:ext>
    </p:extLst>
  </p:cSld>
  <p:clrMap bg1="dk2" tx1="lt1" bg2="dk1"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transition>
    <p:wipe dir="r"/>
  </p:transition>
  <p:timing>
    <p:tnLst>
      <p:par>
        <p:cTn id="1" dur="indefinite" restart="never" nodeType="tmRoot"/>
      </p:par>
    </p:tnLst>
  </p:timing>
  <p:txStyles>
    <p:titleStyle>
      <a:lvl1pPr algn="l" rtl="0" eaLnBrk="0" fontAlgn="base" hangingPunct="0">
        <a:spcBef>
          <a:spcPct val="0"/>
        </a:spcBef>
        <a:spcAft>
          <a:spcPct val="0"/>
        </a:spcAft>
        <a:defRPr sz="2600">
          <a:solidFill>
            <a:schemeClr val="accent1"/>
          </a:solidFill>
          <a:latin typeface="+mj-lt"/>
          <a:ea typeface="+mj-ea"/>
          <a:cs typeface="+mj-cs"/>
        </a:defRPr>
      </a:lvl1pPr>
      <a:lvl2pPr algn="l" rtl="0" eaLnBrk="0" fontAlgn="base" hangingPunct="0">
        <a:spcBef>
          <a:spcPct val="0"/>
        </a:spcBef>
        <a:spcAft>
          <a:spcPct val="0"/>
        </a:spcAft>
        <a:defRPr sz="2600">
          <a:solidFill>
            <a:schemeClr val="accent1"/>
          </a:solidFill>
          <a:latin typeface="Arial" charset="0"/>
        </a:defRPr>
      </a:lvl2pPr>
      <a:lvl3pPr algn="l" rtl="0" eaLnBrk="0" fontAlgn="base" hangingPunct="0">
        <a:spcBef>
          <a:spcPct val="0"/>
        </a:spcBef>
        <a:spcAft>
          <a:spcPct val="0"/>
        </a:spcAft>
        <a:defRPr sz="2600">
          <a:solidFill>
            <a:schemeClr val="accent1"/>
          </a:solidFill>
          <a:latin typeface="Arial" charset="0"/>
        </a:defRPr>
      </a:lvl3pPr>
      <a:lvl4pPr algn="l" rtl="0" eaLnBrk="0" fontAlgn="base" hangingPunct="0">
        <a:spcBef>
          <a:spcPct val="0"/>
        </a:spcBef>
        <a:spcAft>
          <a:spcPct val="0"/>
        </a:spcAft>
        <a:defRPr sz="2600">
          <a:solidFill>
            <a:schemeClr val="accent1"/>
          </a:solidFill>
          <a:latin typeface="Arial" charset="0"/>
        </a:defRPr>
      </a:lvl4pPr>
      <a:lvl5pPr algn="l" rtl="0" eaLnBrk="0" fontAlgn="base" hangingPunct="0">
        <a:spcBef>
          <a:spcPct val="0"/>
        </a:spcBef>
        <a:spcAft>
          <a:spcPct val="0"/>
        </a:spcAft>
        <a:defRPr sz="2600">
          <a:solidFill>
            <a:schemeClr val="accent1"/>
          </a:solidFill>
          <a:latin typeface="Arial" charset="0"/>
        </a:defRPr>
      </a:lvl5pPr>
      <a:lvl6pPr marL="457200" algn="l" rtl="0" fontAlgn="base">
        <a:spcBef>
          <a:spcPct val="0"/>
        </a:spcBef>
        <a:spcAft>
          <a:spcPct val="0"/>
        </a:spcAft>
        <a:defRPr sz="2600">
          <a:solidFill>
            <a:schemeClr val="accent1"/>
          </a:solidFill>
          <a:latin typeface="Arial" charset="0"/>
        </a:defRPr>
      </a:lvl6pPr>
      <a:lvl7pPr marL="914400" algn="l" rtl="0" fontAlgn="base">
        <a:spcBef>
          <a:spcPct val="0"/>
        </a:spcBef>
        <a:spcAft>
          <a:spcPct val="0"/>
        </a:spcAft>
        <a:defRPr sz="2600">
          <a:solidFill>
            <a:schemeClr val="accent1"/>
          </a:solidFill>
          <a:latin typeface="Arial" charset="0"/>
        </a:defRPr>
      </a:lvl7pPr>
      <a:lvl8pPr marL="1371600" algn="l" rtl="0" fontAlgn="base">
        <a:spcBef>
          <a:spcPct val="0"/>
        </a:spcBef>
        <a:spcAft>
          <a:spcPct val="0"/>
        </a:spcAft>
        <a:defRPr sz="2600">
          <a:solidFill>
            <a:schemeClr val="accent1"/>
          </a:solidFill>
          <a:latin typeface="Arial" charset="0"/>
        </a:defRPr>
      </a:lvl8pPr>
      <a:lvl9pPr marL="1828800" algn="l" rtl="0" fontAlgn="base">
        <a:spcBef>
          <a:spcPct val="0"/>
        </a:spcBef>
        <a:spcAft>
          <a:spcPct val="0"/>
        </a:spcAft>
        <a:defRPr sz="2600">
          <a:solidFill>
            <a:schemeClr val="accent1"/>
          </a:solidFill>
          <a:latin typeface="Arial" charset="0"/>
        </a:defRPr>
      </a:lvl9pPr>
    </p:titleStyle>
    <p:bodyStyle>
      <a:lvl1pPr marL="342900" indent="-342900" algn="l" rtl="0" eaLnBrk="0" fontAlgn="base" hangingPunct="0">
        <a:spcBef>
          <a:spcPct val="35000"/>
        </a:spcBef>
        <a:spcAft>
          <a:spcPct val="35000"/>
        </a:spcAft>
        <a:buChar char="•"/>
        <a:defRPr sz="2000">
          <a:solidFill>
            <a:schemeClr val="tx1"/>
          </a:solidFill>
          <a:latin typeface="+mn-lt"/>
          <a:ea typeface="+mn-ea"/>
          <a:cs typeface="+mn-cs"/>
        </a:defRPr>
      </a:lvl1pPr>
      <a:lvl2pPr marL="742950" indent="-285750" algn="l" rtl="0" eaLnBrk="0" fontAlgn="base" hangingPunct="0">
        <a:spcBef>
          <a:spcPct val="35000"/>
        </a:spcBef>
        <a:spcAft>
          <a:spcPct val="35000"/>
        </a:spcAft>
        <a:buChar char="•"/>
        <a:defRPr>
          <a:solidFill>
            <a:schemeClr val="tx1"/>
          </a:solidFill>
          <a:latin typeface="+mn-lt"/>
        </a:defRPr>
      </a:lvl2pPr>
      <a:lvl3pPr marL="1143000" indent="-228600" algn="l" rtl="0" eaLnBrk="0" fontAlgn="base" hangingPunct="0">
        <a:spcBef>
          <a:spcPct val="35000"/>
        </a:spcBef>
        <a:spcAft>
          <a:spcPct val="3500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330700" y="2026195"/>
            <a:ext cx="4188832" cy="1470025"/>
          </a:xfrm>
        </p:spPr>
        <p:txBody>
          <a:bodyPr/>
          <a:lstStyle/>
          <a:p>
            <a:r>
              <a:rPr lang="en-GB" altLang="en-US" dirty="0" smtClean="0"/>
              <a:t>AROUND THE WORLD                   IN 239 DAYS</a:t>
            </a:r>
            <a:endParaRPr lang="en-GB" altLang="en-US" dirty="0" smtClean="0"/>
          </a:p>
        </p:txBody>
      </p:sp>
      <p:sp>
        <p:nvSpPr>
          <p:cNvPr id="4099" name="Rectangle 3"/>
          <p:cNvSpPr>
            <a:spLocks noGrp="1" noChangeArrowheads="1"/>
          </p:cNvSpPr>
          <p:nvPr>
            <p:ph type="subTitle" idx="1"/>
          </p:nvPr>
        </p:nvSpPr>
        <p:spPr>
          <a:xfrm>
            <a:off x="4330700" y="4477408"/>
            <a:ext cx="4076700" cy="662153"/>
          </a:xfrm>
        </p:spPr>
        <p:txBody>
          <a:bodyPr/>
          <a:lstStyle/>
          <a:p>
            <a:r>
              <a:rPr lang="en-GB" altLang="en-US" sz="1800" dirty="0" smtClean="0"/>
              <a:t>Train the Trainer On Tour</a:t>
            </a:r>
            <a:endParaRPr lang="en-GB" altLang="en-US" sz="1800" dirty="0" smtClean="0"/>
          </a:p>
        </p:txBody>
      </p:sp>
    </p:spTree>
    <p:extLst>
      <p:ext uri="{BB962C8B-B14F-4D97-AF65-F5344CB8AC3E}">
        <p14:creationId xmlns:p14="http://schemas.microsoft.com/office/powerpoint/2010/main" val="1068047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9"/>
          <p:cNvGrpSpPr>
            <a:grpSpLocks/>
          </p:cNvGrpSpPr>
          <p:nvPr/>
        </p:nvGrpSpPr>
        <p:grpSpPr bwMode="auto">
          <a:xfrm>
            <a:off x="0" y="1309688"/>
            <a:ext cx="9144000" cy="5548312"/>
            <a:chOff x="0" y="825"/>
            <a:chExt cx="5760" cy="3495"/>
          </a:xfrm>
        </p:grpSpPr>
        <p:sp>
          <p:nvSpPr>
            <p:cNvPr id="67591" name="Rectangle 8"/>
            <p:cNvSpPr>
              <a:spLocks noChangeArrowheads="1"/>
            </p:cNvSpPr>
            <p:nvPr/>
          </p:nvSpPr>
          <p:spPr bwMode="auto">
            <a:xfrm>
              <a:off x="0" y="825"/>
              <a:ext cx="5760" cy="3495"/>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35000"/>
                </a:spcBef>
                <a:spcAft>
                  <a:spcPct val="35000"/>
                </a:spcAft>
                <a:defRPr sz="2000">
                  <a:solidFill>
                    <a:schemeClr val="tx1"/>
                  </a:solidFill>
                  <a:latin typeface="Arial" charset="0"/>
                </a:defRPr>
              </a:lvl1pPr>
              <a:lvl2pPr marL="742950" indent="-285750" eaLnBrk="0" hangingPunct="0">
                <a:spcBef>
                  <a:spcPct val="35000"/>
                </a:spcBef>
                <a:spcAft>
                  <a:spcPct val="35000"/>
                </a:spcAft>
                <a:defRPr>
                  <a:solidFill>
                    <a:schemeClr val="tx1"/>
                  </a:solidFill>
                  <a:latin typeface="Arial" charset="0"/>
                </a:defRPr>
              </a:lvl2pPr>
              <a:lvl3pPr marL="1143000" indent="-228600" eaLnBrk="0" hangingPunct="0">
                <a:spcBef>
                  <a:spcPct val="35000"/>
                </a:spcBef>
                <a:spcAft>
                  <a:spcPct val="35000"/>
                </a:spcAft>
                <a:defRPr sz="1600">
                  <a:solidFill>
                    <a:schemeClr val="tx1"/>
                  </a:solidFill>
                  <a:latin typeface="Arial" charset="0"/>
                </a:defRPr>
              </a:lvl3pPr>
              <a:lvl4pPr marL="1600200" indent="-228600" eaLnBrk="0" hangingPunct="0">
                <a:spcBef>
                  <a:spcPct val="20000"/>
                </a:spcBef>
                <a:spcAft>
                  <a:spcPct val="0"/>
                </a:spcAft>
                <a:buChar char="–"/>
                <a:defRPr sz="2000">
                  <a:solidFill>
                    <a:schemeClr val="tx1"/>
                  </a:solidFill>
                  <a:latin typeface="Arial" charset="0"/>
                </a:defRPr>
              </a:lvl4pPr>
              <a:lvl5pPr marL="2057400" indent="-228600" eaLnBrk="0" hangingPunct="0">
                <a:spcBef>
                  <a:spcPct val="20000"/>
                </a:spcBef>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40000"/>
                </a:spcBef>
                <a:spcAft>
                  <a:spcPct val="15000"/>
                </a:spcAft>
              </a:pPr>
              <a:endParaRPr lang="en-US" altLang="en-US" sz="1600">
                <a:solidFill>
                  <a:schemeClr val="tx2"/>
                </a:solidFill>
              </a:endParaRPr>
            </a:p>
          </p:txBody>
        </p:sp>
        <p:pic>
          <p:nvPicPr>
            <p:cNvPr id="67592" name="Picture 7" descr="calculator UK_2012-Metric 1-10kg_on 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 y="833"/>
              <a:ext cx="4967" cy="3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40035" name="Rectangle 3"/>
          <p:cNvSpPr>
            <a:spLocks noGrp="1" noChangeArrowheads="1"/>
          </p:cNvSpPr>
          <p:nvPr>
            <p:ph type="title"/>
          </p:nvPr>
        </p:nvSpPr>
        <p:spPr/>
        <p:txBody>
          <a:bodyPr/>
          <a:lstStyle/>
          <a:p>
            <a:pPr eaLnBrk="1" hangingPunct="1"/>
            <a:r>
              <a:rPr lang="en-GB" altLang="en-US" b="1" smtClean="0">
                <a:solidFill>
                  <a:schemeClr val="tx1"/>
                </a:solidFill>
              </a:rPr>
              <a:t>DROPS CALCULATOR</a:t>
            </a:r>
            <a:endParaRPr lang="en-US" altLang="en-US" b="1" smtClean="0">
              <a:solidFill>
                <a:schemeClr val="hlink"/>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40035"/>
                                        </p:tgtEl>
                                        <p:attrNameLst>
                                          <p:attrName>style.visibility</p:attrName>
                                        </p:attrNameLst>
                                      </p:cBhvr>
                                      <p:to>
                                        <p:strVal val="visible"/>
                                      </p:to>
                                    </p:set>
                                    <p:animEffect transition="in" filter="fade">
                                      <p:cBhvr>
                                        <p:cTn id="7" dur="1000"/>
                                        <p:tgtEl>
                                          <p:spTgt spid="940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0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10"/>
          <p:cNvGrpSpPr>
            <a:grpSpLocks/>
          </p:cNvGrpSpPr>
          <p:nvPr/>
        </p:nvGrpSpPr>
        <p:grpSpPr bwMode="auto">
          <a:xfrm>
            <a:off x="0" y="1309688"/>
            <a:ext cx="9144000" cy="5548312"/>
            <a:chOff x="0" y="825"/>
            <a:chExt cx="5760" cy="3495"/>
          </a:xfrm>
        </p:grpSpPr>
        <p:sp>
          <p:nvSpPr>
            <p:cNvPr id="68613" name="Rectangle 11"/>
            <p:cNvSpPr>
              <a:spLocks noChangeArrowheads="1"/>
            </p:cNvSpPr>
            <p:nvPr/>
          </p:nvSpPr>
          <p:spPr bwMode="auto">
            <a:xfrm>
              <a:off x="0" y="825"/>
              <a:ext cx="5760" cy="3495"/>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35000"/>
                </a:spcBef>
                <a:spcAft>
                  <a:spcPct val="35000"/>
                </a:spcAft>
                <a:defRPr sz="2000">
                  <a:solidFill>
                    <a:schemeClr val="tx1"/>
                  </a:solidFill>
                  <a:latin typeface="Arial" charset="0"/>
                </a:defRPr>
              </a:lvl1pPr>
              <a:lvl2pPr marL="742950" indent="-285750" eaLnBrk="0" hangingPunct="0">
                <a:spcBef>
                  <a:spcPct val="35000"/>
                </a:spcBef>
                <a:spcAft>
                  <a:spcPct val="35000"/>
                </a:spcAft>
                <a:defRPr>
                  <a:solidFill>
                    <a:schemeClr val="tx1"/>
                  </a:solidFill>
                  <a:latin typeface="Arial" charset="0"/>
                </a:defRPr>
              </a:lvl2pPr>
              <a:lvl3pPr marL="1143000" indent="-228600" eaLnBrk="0" hangingPunct="0">
                <a:spcBef>
                  <a:spcPct val="35000"/>
                </a:spcBef>
                <a:spcAft>
                  <a:spcPct val="35000"/>
                </a:spcAft>
                <a:defRPr sz="1600">
                  <a:solidFill>
                    <a:schemeClr val="tx1"/>
                  </a:solidFill>
                  <a:latin typeface="Arial" charset="0"/>
                </a:defRPr>
              </a:lvl3pPr>
              <a:lvl4pPr marL="1600200" indent="-228600" eaLnBrk="0" hangingPunct="0">
                <a:spcBef>
                  <a:spcPct val="20000"/>
                </a:spcBef>
                <a:spcAft>
                  <a:spcPct val="0"/>
                </a:spcAft>
                <a:buChar char="–"/>
                <a:defRPr sz="2000">
                  <a:solidFill>
                    <a:schemeClr val="tx1"/>
                  </a:solidFill>
                  <a:latin typeface="Arial" charset="0"/>
                </a:defRPr>
              </a:lvl4pPr>
              <a:lvl5pPr marL="2057400" indent="-228600" eaLnBrk="0" hangingPunct="0">
                <a:spcBef>
                  <a:spcPct val="20000"/>
                </a:spcBef>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40000"/>
                </a:spcBef>
                <a:spcAft>
                  <a:spcPct val="15000"/>
                </a:spcAft>
              </a:pPr>
              <a:endParaRPr lang="en-US" altLang="en-US" sz="1600">
                <a:solidFill>
                  <a:schemeClr val="tx2"/>
                </a:solidFill>
              </a:endParaRPr>
            </a:p>
          </p:txBody>
        </p:sp>
        <p:pic>
          <p:nvPicPr>
            <p:cNvPr id="68614" name="Picture 12" descr="calculator UK_2012-Metric 1-10kg_on 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 y="833"/>
              <a:ext cx="4967" cy="3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11" name="Rectangle 3"/>
          <p:cNvSpPr>
            <a:spLocks noGrp="1" noChangeArrowheads="1"/>
          </p:cNvSpPr>
          <p:nvPr>
            <p:ph type="title"/>
          </p:nvPr>
        </p:nvSpPr>
        <p:spPr/>
        <p:txBody>
          <a:bodyPr/>
          <a:lstStyle/>
          <a:p>
            <a:pPr eaLnBrk="1" hangingPunct="1"/>
            <a:r>
              <a:rPr lang="en-GB" altLang="en-US" b="1" smtClean="0">
                <a:solidFill>
                  <a:schemeClr val="tx1"/>
                </a:solidFill>
              </a:rPr>
              <a:t>DROPS CALCULATOR</a:t>
            </a:r>
            <a:endParaRPr lang="en-US" altLang="en-US" b="1" smtClean="0">
              <a:solidFill>
                <a:schemeClr val="hlink"/>
              </a:solidFill>
            </a:endParaRPr>
          </a:p>
        </p:txBody>
      </p:sp>
      <p:pic>
        <p:nvPicPr>
          <p:cNvPr id="899081" name="Picture 9" descr="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804988"/>
            <a:ext cx="668655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99081"/>
                                        </p:tgtEl>
                                        <p:attrNameLst>
                                          <p:attrName>style.visibility</p:attrName>
                                        </p:attrNameLst>
                                      </p:cBhvr>
                                      <p:to>
                                        <p:strVal val="visible"/>
                                      </p:to>
                                    </p:set>
                                    <p:animEffect transition="in" filter="fade">
                                      <p:cBhvr>
                                        <p:cTn id="7" dur="1000"/>
                                        <p:tgtEl>
                                          <p:spTgt spid="899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altLang="en-US" dirty="0" smtClean="0">
                <a:solidFill>
                  <a:srgbClr val="99BED1"/>
                </a:solidFill>
              </a:rPr>
              <a:t>UNDERSTANDING </a:t>
            </a:r>
            <a:r>
              <a:rPr lang="en-GB" altLang="en-US" b="1" dirty="0" smtClean="0">
                <a:solidFill>
                  <a:schemeClr val="tx1"/>
                </a:solidFill>
              </a:rPr>
              <a:t>DROPS </a:t>
            </a:r>
            <a:r>
              <a:rPr lang="en-GB" altLang="en-US" b="1" dirty="0" smtClean="0">
                <a:solidFill>
                  <a:schemeClr val="tx1"/>
                </a:solidFill>
              </a:rPr>
              <a:t>DEFINITIONS</a:t>
            </a:r>
            <a:endParaRPr lang="en-US" altLang="en-US" b="1" dirty="0" smtClean="0">
              <a:solidFill>
                <a:schemeClr val="tx1"/>
              </a:solidFill>
            </a:endParaRPr>
          </a:p>
        </p:txBody>
      </p:sp>
      <p:sp>
        <p:nvSpPr>
          <p:cNvPr id="28676" name="Text Box 4"/>
          <p:cNvSpPr txBox="1">
            <a:spLocks noChangeArrowheads="1"/>
          </p:cNvSpPr>
          <p:nvPr/>
        </p:nvSpPr>
        <p:spPr bwMode="auto">
          <a:xfrm>
            <a:off x="769938" y="1458913"/>
            <a:ext cx="75803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5000"/>
              </a:spcBef>
              <a:spcAft>
                <a:spcPct val="35000"/>
              </a:spcAft>
              <a:defRPr sz="2000">
                <a:solidFill>
                  <a:schemeClr val="tx1"/>
                </a:solidFill>
                <a:latin typeface="Arial" charset="0"/>
              </a:defRPr>
            </a:lvl1pPr>
            <a:lvl2pPr marL="742950" indent="-285750" eaLnBrk="0" hangingPunct="0">
              <a:spcBef>
                <a:spcPct val="35000"/>
              </a:spcBef>
              <a:spcAft>
                <a:spcPct val="35000"/>
              </a:spcAft>
              <a:defRPr>
                <a:solidFill>
                  <a:schemeClr val="tx1"/>
                </a:solidFill>
                <a:latin typeface="Arial" charset="0"/>
              </a:defRPr>
            </a:lvl2pPr>
            <a:lvl3pPr marL="1143000" indent="-228600" eaLnBrk="0" hangingPunct="0">
              <a:spcBef>
                <a:spcPct val="35000"/>
              </a:spcBef>
              <a:spcAft>
                <a:spcPct val="35000"/>
              </a:spcAft>
              <a:defRPr sz="1600">
                <a:solidFill>
                  <a:schemeClr val="tx1"/>
                </a:solidFill>
                <a:latin typeface="Arial" charset="0"/>
              </a:defRPr>
            </a:lvl3pPr>
            <a:lvl4pPr marL="1600200" indent="-228600" eaLnBrk="0" hangingPunct="0">
              <a:spcBef>
                <a:spcPct val="20000"/>
              </a:spcBef>
              <a:spcAft>
                <a:spcPct val="0"/>
              </a:spcAft>
              <a:buChar char="–"/>
              <a:defRPr sz="2000">
                <a:solidFill>
                  <a:schemeClr val="tx1"/>
                </a:solidFill>
                <a:latin typeface="Arial" charset="0"/>
              </a:defRPr>
            </a:lvl4pPr>
            <a:lvl5pPr marL="2057400" indent="-228600" eaLnBrk="0" hangingPunct="0">
              <a:spcBef>
                <a:spcPct val="20000"/>
              </a:spcBef>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40000"/>
              </a:spcBef>
              <a:spcAft>
                <a:spcPct val="15000"/>
              </a:spcAft>
              <a:buFontTx/>
              <a:buNone/>
            </a:pPr>
            <a:r>
              <a:rPr lang="en-GB" altLang="en-US" b="1" smtClean="0">
                <a:solidFill>
                  <a:srgbClr val="FFFFFF"/>
                </a:solidFill>
              </a:rPr>
              <a:t>Primary Fixing, Secondary Retention and Safety Securing</a:t>
            </a:r>
            <a:endParaRPr lang="en-US" altLang="en-US" smtClean="0">
              <a:solidFill>
                <a:srgbClr val="FFFFFF"/>
              </a:solidFill>
            </a:endParaRPr>
          </a:p>
        </p:txBody>
      </p:sp>
      <p:sp>
        <p:nvSpPr>
          <p:cNvPr id="28677" name="Rectangle 5"/>
          <p:cNvSpPr>
            <a:spLocks noGrp="1" noChangeArrowheads="1"/>
          </p:cNvSpPr>
          <p:nvPr>
            <p:ph type="body" idx="1"/>
          </p:nvPr>
        </p:nvSpPr>
        <p:spPr>
          <a:xfrm>
            <a:off x="2622550" y="1998663"/>
            <a:ext cx="2627313" cy="825500"/>
          </a:xfrm>
        </p:spPr>
        <p:txBody>
          <a:bodyPr/>
          <a:lstStyle/>
          <a:p>
            <a:pPr marL="0" indent="0" eaLnBrk="1" hangingPunct="1">
              <a:spcBef>
                <a:spcPts val="300"/>
              </a:spcBef>
              <a:spcAft>
                <a:spcPct val="0"/>
              </a:spcAft>
              <a:buFontTx/>
              <a:buNone/>
            </a:pPr>
            <a:r>
              <a:rPr lang="en-GB" altLang="en-US" sz="1800" smtClean="0"/>
              <a:t>Nuts, bolts, screws</a:t>
            </a:r>
          </a:p>
          <a:p>
            <a:pPr marL="0" indent="0" eaLnBrk="1" hangingPunct="1">
              <a:spcBef>
                <a:spcPts val="300"/>
              </a:spcBef>
              <a:spcAft>
                <a:spcPct val="0"/>
              </a:spcAft>
              <a:buFontTx/>
              <a:buNone/>
            </a:pPr>
            <a:r>
              <a:rPr lang="en-GB" altLang="en-US" sz="1800" smtClean="0"/>
              <a:t>Clamps, Pins, Hinges</a:t>
            </a:r>
            <a:endParaRPr lang="en-US" altLang="en-US" sz="1800" smtClean="0"/>
          </a:p>
        </p:txBody>
      </p:sp>
      <p:sp>
        <p:nvSpPr>
          <p:cNvPr id="28678" name="Rectangle 6"/>
          <p:cNvSpPr>
            <a:spLocks noChangeArrowheads="1"/>
          </p:cNvSpPr>
          <p:nvPr/>
        </p:nvSpPr>
        <p:spPr bwMode="auto">
          <a:xfrm>
            <a:off x="787400" y="1998663"/>
            <a:ext cx="2087563"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35000"/>
              </a:spcBef>
              <a:spcAft>
                <a:spcPct val="35000"/>
              </a:spcAft>
              <a:defRPr sz="2000">
                <a:solidFill>
                  <a:schemeClr val="tx1"/>
                </a:solidFill>
                <a:latin typeface="Arial" charset="0"/>
              </a:defRPr>
            </a:lvl1pPr>
            <a:lvl2pPr marL="742950" indent="-285750" eaLnBrk="0" hangingPunct="0">
              <a:spcBef>
                <a:spcPct val="35000"/>
              </a:spcBef>
              <a:spcAft>
                <a:spcPct val="35000"/>
              </a:spcAft>
              <a:defRPr>
                <a:solidFill>
                  <a:schemeClr val="tx1"/>
                </a:solidFill>
                <a:latin typeface="Arial" charset="0"/>
              </a:defRPr>
            </a:lvl2pPr>
            <a:lvl3pPr marL="1143000" indent="-228600" eaLnBrk="0" hangingPunct="0">
              <a:spcBef>
                <a:spcPct val="35000"/>
              </a:spcBef>
              <a:spcAft>
                <a:spcPct val="35000"/>
              </a:spcAft>
              <a:defRPr sz="1600">
                <a:solidFill>
                  <a:schemeClr val="tx1"/>
                </a:solidFill>
                <a:latin typeface="Arial" charset="0"/>
              </a:defRPr>
            </a:lvl3pPr>
            <a:lvl4pPr marL="1600200" indent="-228600" eaLnBrk="0" hangingPunct="0">
              <a:spcBef>
                <a:spcPct val="20000"/>
              </a:spcBef>
              <a:spcAft>
                <a:spcPct val="0"/>
              </a:spcAft>
              <a:buChar char="–"/>
              <a:defRPr sz="2000">
                <a:solidFill>
                  <a:schemeClr val="tx1"/>
                </a:solidFill>
                <a:latin typeface="Arial" charset="0"/>
              </a:defRPr>
            </a:lvl4pPr>
            <a:lvl5pPr marL="2057400" indent="-228600" eaLnBrk="0" hangingPunct="0">
              <a:spcBef>
                <a:spcPct val="20000"/>
              </a:spcBef>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GB" altLang="en-US" sz="1800" smtClean="0">
                <a:solidFill>
                  <a:srgbClr val="99BED1"/>
                </a:solidFill>
              </a:rPr>
              <a:t>PRIMARY FIXINGS</a:t>
            </a:r>
            <a:endParaRPr lang="en-US" altLang="en-US" sz="1800" smtClean="0">
              <a:solidFill>
                <a:srgbClr val="99BED1"/>
              </a:solidFill>
            </a:endParaRPr>
          </a:p>
        </p:txBody>
      </p:sp>
      <p:grpSp>
        <p:nvGrpSpPr>
          <p:cNvPr id="4" name="Group 3"/>
          <p:cNvGrpSpPr>
            <a:grpSpLocks/>
          </p:cNvGrpSpPr>
          <p:nvPr/>
        </p:nvGrpSpPr>
        <p:grpSpPr bwMode="auto">
          <a:xfrm>
            <a:off x="787400" y="2940050"/>
            <a:ext cx="8107363" cy="1233488"/>
            <a:chOff x="787903" y="2939304"/>
            <a:chExt cx="8107446" cy="1233737"/>
          </a:xfrm>
        </p:grpSpPr>
        <p:sp>
          <p:nvSpPr>
            <p:cNvPr id="28695" name="Rectangle 7"/>
            <p:cNvSpPr>
              <a:spLocks noChangeArrowheads="1"/>
            </p:cNvSpPr>
            <p:nvPr/>
          </p:nvSpPr>
          <p:spPr bwMode="auto">
            <a:xfrm>
              <a:off x="2622090" y="3021018"/>
              <a:ext cx="2082550" cy="115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35000"/>
                </a:spcBef>
                <a:spcAft>
                  <a:spcPct val="35000"/>
                </a:spcAft>
                <a:defRPr sz="2000">
                  <a:solidFill>
                    <a:schemeClr val="tx1"/>
                  </a:solidFill>
                  <a:latin typeface="Arial" charset="0"/>
                </a:defRPr>
              </a:lvl1pPr>
              <a:lvl2pPr marL="742950" indent="-285750" eaLnBrk="0" hangingPunct="0">
                <a:spcBef>
                  <a:spcPct val="35000"/>
                </a:spcBef>
                <a:spcAft>
                  <a:spcPct val="35000"/>
                </a:spcAft>
                <a:defRPr>
                  <a:solidFill>
                    <a:schemeClr val="tx1"/>
                  </a:solidFill>
                  <a:latin typeface="Arial" charset="0"/>
                </a:defRPr>
              </a:lvl2pPr>
              <a:lvl3pPr marL="1143000" indent="-228600" eaLnBrk="0" hangingPunct="0">
                <a:spcBef>
                  <a:spcPct val="35000"/>
                </a:spcBef>
                <a:spcAft>
                  <a:spcPct val="35000"/>
                </a:spcAft>
                <a:defRPr sz="1600">
                  <a:solidFill>
                    <a:schemeClr val="tx1"/>
                  </a:solidFill>
                  <a:latin typeface="Arial" charset="0"/>
                </a:defRPr>
              </a:lvl3pPr>
              <a:lvl4pPr marL="1600200" indent="-228600" eaLnBrk="0" hangingPunct="0">
                <a:spcBef>
                  <a:spcPct val="20000"/>
                </a:spcBef>
                <a:spcAft>
                  <a:spcPct val="0"/>
                </a:spcAft>
                <a:buChar char="–"/>
                <a:defRPr sz="2000">
                  <a:solidFill>
                    <a:schemeClr val="tx1"/>
                  </a:solidFill>
                  <a:latin typeface="Arial" charset="0"/>
                </a:defRPr>
              </a:lvl4pPr>
              <a:lvl5pPr marL="2057400" indent="-228600" eaLnBrk="0" hangingPunct="0">
                <a:spcBef>
                  <a:spcPct val="20000"/>
                </a:spcBef>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300"/>
                </a:spcBef>
                <a:spcAft>
                  <a:spcPct val="0"/>
                </a:spcAft>
                <a:buFontTx/>
                <a:buNone/>
              </a:pPr>
              <a:r>
                <a:rPr lang="en-GB" altLang="en-US" sz="1800" smtClean="0">
                  <a:solidFill>
                    <a:srgbClr val="FFFFFF"/>
                  </a:solidFill>
                </a:rPr>
                <a:t>Safety Pins</a:t>
              </a:r>
            </a:p>
            <a:p>
              <a:pPr eaLnBrk="1" hangingPunct="1">
                <a:spcBef>
                  <a:spcPts val="300"/>
                </a:spcBef>
                <a:spcAft>
                  <a:spcPct val="0"/>
                </a:spcAft>
                <a:buFontTx/>
                <a:buNone/>
              </a:pPr>
              <a:r>
                <a:rPr lang="en-GB" altLang="en-US" sz="1800" smtClean="0">
                  <a:solidFill>
                    <a:srgbClr val="FFFFFF"/>
                  </a:solidFill>
                </a:rPr>
                <a:t>Lock Wire</a:t>
              </a:r>
            </a:p>
            <a:p>
              <a:pPr eaLnBrk="1" hangingPunct="1">
                <a:spcBef>
                  <a:spcPts val="300"/>
                </a:spcBef>
                <a:spcAft>
                  <a:spcPct val="0"/>
                </a:spcAft>
                <a:buFontTx/>
                <a:buNone/>
              </a:pPr>
              <a:endParaRPr lang="en-US" altLang="en-US" sz="1800" smtClean="0">
                <a:solidFill>
                  <a:srgbClr val="FFFFFF"/>
                </a:solidFill>
              </a:endParaRPr>
            </a:p>
          </p:txBody>
        </p:sp>
        <p:sp>
          <p:nvSpPr>
            <p:cNvPr id="28696" name="Rectangle 8"/>
            <p:cNvSpPr>
              <a:spLocks noChangeArrowheads="1"/>
            </p:cNvSpPr>
            <p:nvPr/>
          </p:nvSpPr>
          <p:spPr bwMode="auto">
            <a:xfrm>
              <a:off x="787903" y="3021018"/>
              <a:ext cx="2087563" cy="115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35000"/>
                </a:spcBef>
                <a:spcAft>
                  <a:spcPct val="35000"/>
                </a:spcAft>
                <a:defRPr sz="2000">
                  <a:solidFill>
                    <a:schemeClr val="tx1"/>
                  </a:solidFill>
                  <a:latin typeface="Arial" charset="0"/>
                </a:defRPr>
              </a:lvl1pPr>
              <a:lvl2pPr marL="742950" indent="-285750" eaLnBrk="0" hangingPunct="0">
                <a:spcBef>
                  <a:spcPct val="35000"/>
                </a:spcBef>
                <a:spcAft>
                  <a:spcPct val="35000"/>
                </a:spcAft>
                <a:defRPr>
                  <a:solidFill>
                    <a:schemeClr val="tx1"/>
                  </a:solidFill>
                  <a:latin typeface="Arial" charset="0"/>
                </a:defRPr>
              </a:lvl2pPr>
              <a:lvl3pPr marL="1143000" indent="-228600" eaLnBrk="0" hangingPunct="0">
                <a:spcBef>
                  <a:spcPct val="35000"/>
                </a:spcBef>
                <a:spcAft>
                  <a:spcPct val="35000"/>
                </a:spcAft>
                <a:defRPr sz="1600">
                  <a:solidFill>
                    <a:schemeClr val="tx1"/>
                  </a:solidFill>
                  <a:latin typeface="Arial" charset="0"/>
                </a:defRPr>
              </a:lvl3pPr>
              <a:lvl4pPr marL="1600200" indent="-228600" eaLnBrk="0" hangingPunct="0">
                <a:spcBef>
                  <a:spcPct val="20000"/>
                </a:spcBef>
                <a:spcAft>
                  <a:spcPct val="0"/>
                </a:spcAft>
                <a:buChar char="–"/>
                <a:defRPr sz="2000">
                  <a:solidFill>
                    <a:schemeClr val="tx1"/>
                  </a:solidFill>
                  <a:latin typeface="Arial" charset="0"/>
                </a:defRPr>
              </a:lvl4pPr>
              <a:lvl5pPr marL="2057400" indent="-228600" eaLnBrk="0" hangingPunct="0">
                <a:spcBef>
                  <a:spcPct val="20000"/>
                </a:spcBef>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GB" altLang="en-US" sz="1800" smtClean="0">
                  <a:solidFill>
                    <a:srgbClr val="99BED1"/>
                  </a:solidFill>
                </a:rPr>
                <a:t>SECONDARY RETENTION</a:t>
              </a:r>
              <a:endParaRPr lang="en-US" altLang="en-US" sz="1800" smtClean="0">
                <a:solidFill>
                  <a:srgbClr val="99BED1"/>
                </a:solidFill>
              </a:endParaRPr>
            </a:p>
          </p:txBody>
        </p:sp>
        <p:sp>
          <p:nvSpPr>
            <p:cNvPr id="28697" name="Rectangle 9"/>
            <p:cNvSpPr>
              <a:spLocks noChangeArrowheads="1"/>
            </p:cNvSpPr>
            <p:nvPr/>
          </p:nvSpPr>
          <p:spPr bwMode="auto">
            <a:xfrm>
              <a:off x="5217112" y="3021018"/>
              <a:ext cx="3678237" cy="115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35000"/>
                </a:spcBef>
                <a:spcAft>
                  <a:spcPct val="35000"/>
                </a:spcAft>
                <a:defRPr sz="2000">
                  <a:solidFill>
                    <a:schemeClr val="tx1"/>
                  </a:solidFill>
                  <a:latin typeface="Arial" charset="0"/>
                </a:defRPr>
              </a:lvl1pPr>
              <a:lvl2pPr marL="742950" indent="-285750" eaLnBrk="0" hangingPunct="0">
                <a:spcBef>
                  <a:spcPct val="35000"/>
                </a:spcBef>
                <a:spcAft>
                  <a:spcPct val="35000"/>
                </a:spcAft>
                <a:defRPr>
                  <a:solidFill>
                    <a:schemeClr val="tx1"/>
                  </a:solidFill>
                  <a:latin typeface="Arial" charset="0"/>
                </a:defRPr>
              </a:lvl2pPr>
              <a:lvl3pPr marL="1143000" indent="-228600" eaLnBrk="0" hangingPunct="0">
                <a:spcBef>
                  <a:spcPct val="35000"/>
                </a:spcBef>
                <a:spcAft>
                  <a:spcPct val="35000"/>
                </a:spcAft>
                <a:defRPr sz="1600">
                  <a:solidFill>
                    <a:schemeClr val="tx1"/>
                  </a:solidFill>
                  <a:latin typeface="Arial" charset="0"/>
                </a:defRPr>
              </a:lvl3pPr>
              <a:lvl4pPr marL="1600200" indent="-228600" eaLnBrk="0" hangingPunct="0">
                <a:spcBef>
                  <a:spcPct val="20000"/>
                </a:spcBef>
                <a:spcAft>
                  <a:spcPct val="0"/>
                </a:spcAft>
                <a:buChar char="–"/>
                <a:defRPr sz="2000">
                  <a:solidFill>
                    <a:schemeClr val="tx1"/>
                  </a:solidFill>
                  <a:latin typeface="Arial" charset="0"/>
                </a:defRPr>
              </a:lvl4pPr>
              <a:lvl5pPr marL="2057400" indent="-228600" eaLnBrk="0" hangingPunct="0">
                <a:spcBef>
                  <a:spcPct val="20000"/>
                </a:spcBef>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300"/>
                </a:spcBef>
                <a:spcAft>
                  <a:spcPct val="0"/>
                </a:spcAft>
                <a:buFontTx/>
                <a:buNone/>
              </a:pPr>
              <a:r>
                <a:rPr lang="en-GB" altLang="en-US" sz="1800" smtClean="0">
                  <a:solidFill>
                    <a:srgbClr val="FFFFFF"/>
                  </a:solidFill>
                </a:rPr>
                <a:t>Locking Nuts</a:t>
              </a:r>
            </a:p>
            <a:p>
              <a:pPr eaLnBrk="1" hangingPunct="1">
                <a:spcBef>
                  <a:spcPts val="300"/>
                </a:spcBef>
                <a:spcAft>
                  <a:spcPct val="0"/>
                </a:spcAft>
                <a:buFontTx/>
                <a:buNone/>
              </a:pPr>
              <a:r>
                <a:rPr lang="en-GB" altLang="en-US" sz="1800" smtClean="0">
                  <a:solidFill>
                    <a:srgbClr val="FFFFFF"/>
                  </a:solidFill>
                </a:rPr>
                <a:t>Locking Washers</a:t>
              </a:r>
            </a:p>
          </p:txBody>
        </p:sp>
        <p:sp>
          <p:nvSpPr>
            <p:cNvPr id="28698" name="Line 10"/>
            <p:cNvSpPr>
              <a:spLocks noChangeShapeType="1"/>
            </p:cNvSpPr>
            <p:nvPr/>
          </p:nvSpPr>
          <p:spPr bwMode="auto">
            <a:xfrm>
              <a:off x="858838" y="2939304"/>
              <a:ext cx="7691604"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smtClean="0">
                <a:solidFill>
                  <a:srgbClr val="FFFFFF"/>
                </a:solidFill>
              </a:endParaRPr>
            </a:p>
          </p:txBody>
        </p:sp>
      </p:grpSp>
      <p:grpSp>
        <p:nvGrpSpPr>
          <p:cNvPr id="3" name="Group 2"/>
          <p:cNvGrpSpPr>
            <a:grpSpLocks/>
          </p:cNvGrpSpPr>
          <p:nvPr/>
        </p:nvGrpSpPr>
        <p:grpSpPr bwMode="auto">
          <a:xfrm>
            <a:off x="787400" y="3994150"/>
            <a:ext cx="8107363" cy="1235075"/>
            <a:chOff x="787903" y="3994832"/>
            <a:chExt cx="8107446" cy="1233737"/>
          </a:xfrm>
        </p:grpSpPr>
        <p:sp>
          <p:nvSpPr>
            <p:cNvPr id="28691" name="Rectangle 7"/>
            <p:cNvSpPr>
              <a:spLocks noChangeArrowheads="1"/>
            </p:cNvSpPr>
            <p:nvPr/>
          </p:nvSpPr>
          <p:spPr bwMode="auto">
            <a:xfrm>
              <a:off x="2622090" y="4076546"/>
              <a:ext cx="2082550" cy="115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35000"/>
                </a:spcBef>
                <a:spcAft>
                  <a:spcPct val="35000"/>
                </a:spcAft>
                <a:defRPr sz="2000">
                  <a:solidFill>
                    <a:schemeClr val="tx1"/>
                  </a:solidFill>
                  <a:latin typeface="Arial" charset="0"/>
                </a:defRPr>
              </a:lvl1pPr>
              <a:lvl2pPr marL="742950" indent="-285750" eaLnBrk="0" hangingPunct="0">
                <a:spcBef>
                  <a:spcPct val="35000"/>
                </a:spcBef>
                <a:spcAft>
                  <a:spcPct val="35000"/>
                </a:spcAft>
                <a:defRPr>
                  <a:solidFill>
                    <a:schemeClr val="tx1"/>
                  </a:solidFill>
                  <a:latin typeface="Arial" charset="0"/>
                </a:defRPr>
              </a:lvl2pPr>
              <a:lvl3pPr marL="1143000" indent="-228600" eaLnBrk="0" hangingPunct="0">
                <a:spcBef>
                  <a:spcPct val="35000"/>
                </a:spcBef>
                <a:spcAft>
                  <a:spcPct val="35000"/>
                </a:spcAft>
                <a:defRPr sz="1600">
                  <a:solidFill>
                    <a:schemeClr val="tx1"/>
                  </a:solidFill>
                  <a:latin typeface="Arial" charset="0"/>
                </a:defRPr>
              </a:lvl3pPr>
              <a:lvl4pPr marL="1600200" indent="-228600" eaLnBrk="0" hangingPunct="0">
                <a:spcBef>
                  <a:spcPct val="20000"/>
                </a:spcBef>
                <a:spcAft>
                  <a:spcPct val="0"/>
                </a:spcAft>
                <a:buChar char="–"/>
                <a:defRPr sz="2000">
                  <a:solidFill>
                    <a:schemeClr val="tx1"/>
                  </a:solidFill>
                  <a:latin typeface="Arial" charset="0"/>
                </a:defRPr>
              </a:lvl4pPr>
              <a:lvl5pPr marL="2057400" indent="-228600" eaLnBrk="0" hangingPunct="0">
                <a:spcBef>
                  <a:spcPct val="20000"/>
                </a:spcBef>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300"/>
                </a:spcBef>
                <a:spcAft>
                  <a:spcPct val="0"/>
                </a:spcAft>
                <a:buFontTx/>
                <a:buNone/>
              </a:pPr>
              <a:r>
                <a:rPr lang="en-GB" altLang="en-US" sz="1800" smtClean="0">
                  <a:solidFill>
                    <a:srgbClr val="FFFFFF"/>
                  </a:solidFill>
                </a:rPr>
                <a:t>Securing wire</a:t>
              </a:r>
            </a:p>
            <a:p>
              <a:pPr eaLnBrk="1" hangingPunct="1">
                <a:spcBef>
                  <a:spcPts val="300"/>
                </a:spcBef>
                <a:spcAft>
                  <a:spcPct val="0"/>
                </a:spcAft>
                <a:buFontTx/>
                <a:buNone/>
              </a:pPr>
              <a:r>
                <a:rPr lang="en-GB" altLang="en-US" sz="1800" smtClean="0">
                  <a:solidFill>
                    <a:srgbClr val="FFFFFF"/>
                  </a:solidFill>
                </a:rPr>
                <a:t>Connectors</a:t>
              </a:r>
              <a:endParaRPr lang="en-US" altLang="en-US" sz="1800" smtClean="0">
                <a:solidFill>
                  <a:srgbClr val="FFFFFF"/>
                </a:solidFill>
              </a:endParaRPr>
            </a:p>
          </p:txBody>
        </p:sp>
        <p:sp>
          <p:nvSpPr>
            <p:cNvPr id="28692" name="Rectangle 8"/>
            <p:cNvSpPr>
              <a:spLocks noChangeArrowheads="1"/>
            </p:cNvSpPr>
            <p:nvPr/>
          </p:nvSpPr>
          <p:spPr bwMode="auto">
            <a:xfrm>
              <a:off x="787903" y="4076547"/>
              <a:ext cx="2087563" cy="800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35000"/>
                </a:spcBef>
                <a:spcAft>
                  <a:spcPct val="35000"/>
                </a:spcAft>
                <a:defRPr sz="2000">
                  <a:solidFill>
                    <a:schemeClr val="tx1"/>
                  </a:solidFill>
                  <a:latin typeface="Arial" charset="0"/>
                </a:defRPr>
              </a:lvl1pPr>
              <a:lvl2pPr marL="742950" indent="-285750" eaLnBrk="0" hangingPunct="0">
                <a:spcBef>
                  <a:spcPct val="35000"/>
                </a:spcBef>
                <a:spcAft>
                  <a:spcPct val="35000"/>
                </a:spcAft>
                <a:defRPr>
                  <a:solidFill>
                    <a:schemeClr val="tx1"/>
                  </a:solidFill>
                  <a:latin typeface="Arial" charset="0"/>
                </a:defRPr>
              </a:lvl2pPr>
              <a:lvl3pPr marL="1143000" indent="-228600" eaLnBrk="0" hangingPunct="0">
                <a:spcBef>
                  <a:spcPct val="35000"/>
                </a:spcBef>
                <a:spcAft>
                  <a:spcPct val="35000"/>
                </a:spcAft>
                <a:defRPr sz="1600">
                  <a:solidFill>
                    <a:schemeClr val="tx1"/>
                  </a:solidFill>
                  <a:latin typeface="Arial" charset="0"/>
                </a:defRPr>
              </a:lvl3pPr>
              <a:lvl4pPr marL="1600200" indent="-228600" eaLnBrk="0" hangingPunct="0">
                <a:spcBef>
                  <a:spcPct val="20000"/>
                </a:spcBef>
                <a:spcAft>
                  <a:spcPct val="0"/>
                </a:spcAft>
                <a:buChar char="–"/>
                <a:defRPr sz="2000">
                  <a:solidFill>
                    <a:schemeClr val="tx1"/>
                  </a:solidFill>
                  <a:latin typeface="Arial" charset="0"/>
                </a:defRPr>
              </a:lvl4pPr>
              <a:lvl5pPr marL="2057400" indent="-228600" eaLnBrk="0" hangingPunct="0">
                <a:spcBef>
                  <a:spcPct val="20000"/>
                </a:spcBef>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GB" altLang="en-US" sz="1800" smtClean="0">
                  <a:solidFill>
                    <a:srgbClr val="99BED1"/>
                  </a:solidFill>
                </a:rPr>
                <a:t>SAFETY SECURING</a:t>
              </a:r>
              <a:endParaRPr lang="en-US" altLang="en-US" sz="1800" smtClean="0">
                <a:solidFill>
                  <a:srgbClr val="99BED1"/>
                </a:solidFill>
              </a:endParaRPr>
            </a:p>
          </p:txBody>
        </p:sp>
        <p:sp>
          <p:nvSpPr>
            <p:cNvPr id="28693" name="Rectangle 9"/>
            <p:cNvSpPr>
              <a:spLocks noChangeArrowheads="1"/>
            </p:cNvSpPr>
            <p:nvPr/>
          </p:nvSpPr>
          <p:spPr bwMode="auto">
            <a:xfrm>
              <a:off x="5217112" y="4076546"/>
              <a:ext cx="3678237" cy="115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35000"/>
                </a:spcBef>
                <a:spcAft>
                  <a:spcPct val="35000"/>
                </a:spcAft>
                <a:defRPr sz="2000">
                  <a:solidFill>
                    <a:schemeClr val="tx1"/>
                  </a:solidFill>
                  <a:latin typeface="Arial" charset="0"/>
                </a:defRPr>
              </a:lvl1pPr>
              <a:lvl2pPr marL="742950" indent="-285750" eaLnBrk="0" hangingPunct="0">
                <a:spcBef>
                  <a:spcPct val="35000"/>
                </a:spcBef>
                <a:spcAft>
                  <a:spcPct val="35000"/>
                </a:spcAft>
                <a:defRPr>
                  <a:solidFill>
                    <a:schemeClr val="tx1"/>
                  </a:solidFill>
                  <a:latin typeface="Arial" charset="0"/>
                </a:defRPr>
              </a:lvl2pPr>
              <a:lvl3pPr marL="1143000" indent="-228600" eaLnBrk="0" hangingPunct="0">
                <a:spcBef>
                  <a:spcPct val="35000"/>
                </a:spcBef>
                <a:spcAft>
                  <a:spcPct val="35000"/>
                </a:spcAft>
                <a:defRPr sz="1600">
                  <a:solidFill>
                    <a:schemeClr val="tx1"/>
                  </a:solidFill>
                  <a:latin typeface="Arial" charset="0"/>
                </a:defRPr>
              </a:lvl3pPr>
              <a:lvl4pPr marL="1600200" indent="-228600" eaLnBrk="0" hangingPunct="0">
                <a:spcBef>
                  <a:spcPct val="20000"/>
                </a:spcBef>
                <a:spcAft>
                  <a:spcPct val="0"/>
                </a:spcAft>
                <a:buChar char="–"/>
                <a:defRPr sz="2000">
                  <a:solidFill>
                    <a:schemeClr val="tx1"/>
                  </a:solidFill>
                  <a:latin typeface="Arial" charset="0"/>
                </a:defRPr>
              </a:lvl4pPr>
              <a:lvl5pPr marL="2057400" indent="-228600" eaLnBrk="0" hangingPunct="0">
                <a:spcBef>
                  <a:spcPct val="20000"/>
                </a:spcBef>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300"/>
                </a:spcBef>
                <a:spcAft>
                  <a:spcPct val="0"/>
                </a:spcAft>
                <a:buFontTx/>
                <a:buNone/>
              </a:pPr>
              <a:r>
                <a:rPr lang="en-GB" altLang="en-US" sz="1800" smtClean="0">
                  <a:solidFill>
                    <a:srgbClr val="FFFFFF"/>
                  </a:solidFill>
                </a:rPr>
                <a:t>Nets and Baskets</a:t>
              </a:r>
            </a:p>
            <a:p>
              <a:pPr eaLnBrk="1" hangingPunct="1">
                <a:spcBef>
                  <a:spcPts val="300"/>
                </a:spcBef>
                <a:spcAft>
                  <a:spcPct val="0"/>
                </a:spcAft>
                <a:buFontTx/>
                <a:buNone/>
              </a:pPr>
              <a:r>
                <a:rPr lang="en-GB" altLang="en-US" sz="1800" smtClean="0">
                  <a:solidFill>
                    <a:srgbClr val="FFFFFF"/>
                  </a:solidFill>
                </a:rPr>
                <a:t>Safety Chains</a:t>
              </a:r>
            </a:p>
          </p:txBody>
        </p:sp>
        <p:sp>
          <p:nvSpPr>
            <p:cNvPr id="28694" name="Line 10"/>
            <p:cNvSpPr>
              <a:spLocks noChangeShapeType="1"/>
            </p:cNvSpPr>
            <p:nvPr/>
          </p:nvSpPr>
          <p:spPr bwMode="auto">
            <a:xfrm>
              <a:off x="858838" y="3994832"/>
              <a:ext cx="7691604"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smtClean="0">
                <a:solidFill>
                  <a:srgbClr val="FFFFFF"/>
                </a:solidFill>
              </a:endParaRPr>
            </a:p>
          </p:txBody>
        </p:sp>
      </p:grpSp>
      <p:sp>
        <p:nvSpPr>
          <p:cNvPr id="18" name="Rectangle 5"/>
          <p:cNvSpPr txBox="1">
            <a:spLocks noChangeArrowheads="1"/>
          </p:cNvSpPr>
          <p:nvPr/>
        </p:nvSpPr>
        <p:spPr bwMode="auto">
          <a:xfrm>
            <a:off x="5245100" y="1998663"/>
            <a:ext cx="2711450"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35000"/>
              </a:spcBef>
              <a:spcAft>
                <a:spcPct val="35000"/>
              </a:spcAft>
              <a:buChar char="•"/>
              <a:defRPr sz="2000">
                <a:solidFill>
                  <a:schemeClr val="tx1"/>
                </a:solidFill>
                <a:latin typeface="+mn-lt"/>
                <a:ea typeface="+mn-ea"/>
                <a:cs typeface="+mn-cs"/>
              </a:defRPr>
            </a:lvl1pPr>
            <a:lvl2pPr marL="742950" indent="-285750" algn="l" rtl="0" eaLnBrk="0" fontAlgn="base" hangingPunct="0">
              <a:spcBef>
                <a:spcPct val="35000"/>
              </a:spcBef>
              <a:spcAft>
                <a:spcPct val="35000"/>
              </a:spcAft>
              <a:buChar char="•"/>
              <a:defRPr>
                <a:solidFill>
                  <a:schemeClr val="tx1"/>
                </a:solidFill>
                <a:latin typeface="+mn-lt"/>
              </a:defRPr>
            </a:lvl2pPr>
            <a:lvl3pPr marL="1143000" indent="-228600" algn="l" rtl="0" eaLnBrk="0" fontAlgn="base" hangingPunct="0">
              <a:spcBef>
                <a:spcPct val="35000"/>
              </a:spcBef>
              <a:spcAft>
                <a:spcPct val="3500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ts val="300"/>
              </a:spcBef>
              <a:spcAft>
                <a:spcPct val="0"/>
              </a:spcAft>
              <a:buFontTx/>
              <a:buNone/>
              <a:defRPr/>
            </a:pPr>
            <a:r>
              <a:rPr lang="en-GB" altLang="en-US" sz="1800" kern="0" dirty="0" smtClean="0">
                <a:solidFill>
                  <a:srgbClr val="FFFFFF"/>
                </a:solidFill>
              </a:rPr>
              <a:t>Brackets, Turnbuckles</a:t>
            </a:r>
          </a:p>
          <a:p>
            <a:pPr marL="0" indent="0" eaLnBrk="1" hangingPunct="1">
              <a:spcBef>
                <a:spcPts val="300"/>
              </a:spcBef>
              <a:spcAft>
                <a:spcPct val="0"/>
              </a:spcAft>
              <a:buFontTx/>
              <a:buNone/>
              <a:defRPr/>
            </a:pPr>
            <a:r>
              <a:rPr lang="en-GB" altLang="en-US" sz="1800" kern="0" dirty="0" smtClean="0">
                <a:solidFill>
                  <a:srgbClr val="FFFFFF"/>
                </a:solidFill>
              </a:rPr>
              <a:t>Welds</a:t>
            </a:r>
            <a:endParaRPr lang="en-US" altLang="en-US" sz="1800" kern="0" dirty="0" smtClean="0">
              <a:solidFill>
                <a:srgbClr val="FFFFFF"/>
              </a:solidFill>
            </a:endParaRPr>
          </a:p>
        </p:txBody>
      </p:sp>
      <p:grpSp>
        <p:nvGrpSpPr>
          <p:cNvPr id="6" name="Group 5"/>
          <p:cNvGrpSpPr>
            <a:grpSpLocks/>
          </p:cNvGrpSpPr>
          <p:nvPr/>
        </p:nvGrpSpPr>
        <p:grpSpPr bwMode="auto">
          <a:xfrm>
            <a:off x="6532563" y="3284538"/>
            <a:ext cx="2130425" cy="352425"/>
            <a:chOff x="5825107" y="5153515"/>
            <a:chExt cx="2130608" cy="351405"/>
          </a:xfrm>
        </p:grpSpPr>
        <p:sp>
          <p:nvSpPr>
            <p:cNvPr id="28689" name="Flowchart: Data 1"/>
            <p:cNvSpPr>
              <a:spLocks noChangeArrowheads="1"/>
            </p:cNvSpPr>
            <p:nvPr/>
          </p:nvSpPr>
          <p:spPr bwMode="auto">
            <a:xfrm rot="19365441" flipV="1">
              <a:off x="5825107" y="5163125"/>
              <a:ext cx="2130608" cy="341795"/>
            </a:xfrm>
            <a:prstGeom prst="flowChartInputOutpu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eaLnBrk="0" hangingPunct="0">
                <a:spcBef>
                  <a:spcPct val="35000"/>
                </a:spcBef>
                <a:spcAft>
                  <a:spcPct val="35000"/>
                </a:spcAft>
                <a:defRPr sz="2000">
                  <a:solidFill>
                    <a:schemeClr val="tx1"/>
                  </a:solidFill>
                  <a:latin typeface="Arial" charset="0"/>
                </a:defRPr>
              </a:lvl1pPr>
              <a:lvl2pPr marL="742950" indent="-285750" eaLnBrk="0" hangingPunct="0">
                <a:spcBef>
                  <a:spcPct val="35000"/>
                </a:spcBef>
                <a:spcAft>
                  <a:spcPct val="35000"/>
                </a:spcAft>
                <a:defRPr>
                  <a:solidFill>
                    <a:schemeClr val="tx1"/>
                  </a:solidFill>
                  <a:latin typeface="Arial" charset="0"/>
                </a:defRPr>
              </a:lvl2pPr>
              <a:lvl3pPr marL="1143000" indent="-228600" eaLnBrk="0" hangingPunct="0">
                <a:spcBef>
                  <a:spcPct val="35000"/>
                </a:spcBef>
                <a:spcAft>
                  <a:spcPct val="35000"/>
                </a:spcAft>
                <a:defRPr sz="1600">
                  <a:solidFill>
                    <a:schemeClr val="tx1"/>
                  </a:solidFill>
                  <a:latin typeface="Arial" charset="0"/>
                </a:defRPr>
              </a:lvl3pPr>
              <a:lvl4pPr marL="1600200" indent="-228600" eaLnBrk="0" hangingPunct="0">
                <a:spcBef>
                  <a:spcPct val="20000"/>
                </a:spcBef>
                <a:spcAft>
                  <a:spcPct val="0"/>
                </a:spcAft>
                <a:buChar char="–"/>
                <a:defRPr sz="2000">
                  <a:solidFill>
                    <a:schemeClr val="tx1"/>
                  </a:solidFill>
                  <a:latin typeface="Arial" charset="0"/>
                </a:defRPr>
              </a:lvl4pPr>
              <a:lvl5pPr marL="2057400" indent="-228600" eaLnBrk="0" hangingPunct="0">
                <a:spcBef>
                  <a:spcPct val="20000"/>
                </a:spcBef>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40000"/>
                </a:spcBef>
                <a:spcAft>
                  <a:spcPct val="15000"/>
                </a:spcAft>
              </a:pPr>
              <a:endParaRPr lang="en-US" altLang="en-US" sz="1600" smtClean="0">
                <a:solidFill>
                  <a:srgbClr val="FFFFFF"/>
                </a:solidFill>
              </a:endParaRPr>
            </a:p>
          </p:txBody>
        </p:sp>
        <p:sp>
          <p:nvSpPr>
            <p:cNvPr id="28690" name="TextBox 4"/>
            <p:cNvSpPr txBox="1">
              <a:spLocks noChangeArrowheads="1"/>
            </p:cNvSpPr>
            <p:nvPr/>
          </p:nvSpPr>
          <p:spPr bwMode="auto">
            <a:xfrm rot="-2241634">
              <a:off x="6123263" y="5153515"/>
              <a:ext cx="15596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spcAft>
                  <a:spcPct val="35000"/>
                </a:spcAft>
                <a:defRPr sz="2000">
                  <a:solidFill>
                    <a:schemeClr val="tx1"/>
                  </a:solidFill>
                  <a:latin typeface="Arial" charset="0"/>
                </a:defRPr>
              </a:lvl1pPr>
              <a:lvl2pPr marL="742950" indent="-285750" eaLnBrk="0" hangingPunct="0">
                <a:spcBef>
                  <a:spcPct val="35000"/>
                </a:spcBef>
                <a:spcAft>
                  <a:spcPct val="35000"/>
                </a:spcAft>
                <a:defRPr>
                  <a:solidFill>
                    <a:schemeClr val="tx1"/>
                  </a:solidFill>
                  <a:latin typeface="Arial" charset="0"/>
                </a:defRPr>
              </a:lvl2pPr>
              <a:lvl3pPr marL="1143000" indent="-228600" eaLnBrk="0" hangingPunct="0">
                <a:spcBef>
                  <a:spcPct val="35000"/>
                </a:spcBef>
                <a:spcAft>
                  <a:spcPct val="35000"/>
                </a:spcAft>
                <a:defRPr sz="1600">
                  <a:solidFill>
                    <a:schemeClr val="tx1"/>
                  </a:solidFill>
                  <a:latin typeface="Arial" charset="0"/>
                </a:defRPr>
              </a:lvl3pPr>
              <a:lvl4pPr marL="1600200" indent="-228600" eaLnBrk="0" hangingPunct="0">
                <a:spcBef>
                  <a:spcPct val="20000"/>
                </a:spcBef>
                <a:spcAft>
                  <a:spcPct val="0"/>
                </a:spcAft>
                <a:buChar char="–"/>
                <a:defRPr sz="2000">
                  <a:solidFill>
                    <a:schemeClr val="tx1"/>
                  </a:solidFill>
                  <a:latin typeface="Arial" charset="0"/>
                </a:defRPr>
              </a:lvl4pPr>
              <a:lvl5pPr marL="2057400" indent="-228600" eaLnBrk="0" hangingPunct="0">
                <a:spcBef>
                  <a:spcPct val="20000"/>
                </a:spcBef>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40000"/>
                </a:spcBef>
                <a:spcAft>
                  <a:spcPct val="15000"/>
                </a:spcAft>
                <a:buFontTx/>
                <a:buNone/>
              </a:pPr>
              <a:r>
                <a:rPr lang="en-GB" altLang="en-US" sz="1600" b="1" smtClean="0">
                  <a:solidFill>
                    <a:srgbClr val="FFFFFF"/>
                  </a:solidFill>
                </a:rPr>
                <a:t>PREVENTIVE</a:t>
              </a:r>
            </a:p>
          </p:txBody>
        </p:sp>
      </p:grpSp>
      <p:grpSp>
        <p:nvGrpSpPr>
          <p:cNvPr id="21" name="Group 20"/>
          <p:cNvGrpSpPr>
            <a:grpSpLocks/>
          </p:cNvGrpSpPr>
          <p:nvPr/>
        </p:nvGrpSpPr>
        <p:grpSpPr bwMode="auto">
          <a:xfrm>
            <a:off x="6532563" y="2235200"/>
            <a:ext cx="2130425" cy="350838"/>
            <a:chOff x="5825107" y="5153515"/>
            <a:chExt cx="2130608" cy="351405"/>
          </a:xfrm>
        </p:grpSpPr>
        <p:sp>
          <p:nvSpPr>
            <p:cNvPr id="28687" name="Flowchart: Data 21"/>
            <p:cNvSpPr>
              <a:spLocks noChangeArrowheads="1"/>
            </p:cNvSpPr>
            <p:nvPr/>
          </p:nvSpPr>
          <p:spPr bwMode="auto">
            <a:xfrm rot="19365441" flipV="1">
              <a:off x="5825107" y="5163125"/>
              <a:ext cx="2130608" cy="341795"/>
            </a:xfrm>
            <a:prstGeom prst="flowChartInputOutpu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eaLnBrk="0" hangingPunct="0">
                <a:spcBef>
                  <a:spcPct val="35000"/>
                </a:spcBef>
                <a:spcAft>
                  <a:spcPct val="35000"/>
                </a:spcAft>
                <a:defRPr sz="2000">
                  <a:solidFill>
                    <a:schemeClr val="tx1"/>
                  </a:solidFill>
                  <a:latin typeface="Arial" charset="0"/>
                </a:defRPr>
              </a:lvl1pPr>
              <a:lvl2pPr marL="742950" indent="-285750" eaLnBrk="0" hangingPunct="0">
                <a:spcBef>
                  <a:spcPct val="35000"/>
                </a:spcBef>
                <a:spcAft>
                  <a:spcPct val="35000"/>
                </a:spcAft>
                <a:defRPr>
                  <a:solidFill>
                    <a:schemeClr val="tx1"/>
                  </a:solidFill>
                  <a:latin typeface="Arial" charset="0"/>
                </a:defRPr>
              </a:lvl2pPr>
              <a:lvl3pPr marL="1143000" indent="-228600" eaLnBrk="0" hangingPunct="0">
                <a:spcBef>
                  <a:spcPct val="35000"/>
                </a:spcBef>
                <a:spcAft>
                  <a:spcPct val="35000"/>
                </a:spcAft>
                <a:defRPr sz="1600">
                  <a:solidFill>
                    <a:schemeClr val="tx1"/>
                  </a:solidFill>
                  <a:latin typeface="Arial" charset="0"/>
                </a:defRPr>
              </a:lvl3pPr>
              <a:lvl4pPr marL="1600200" indent="-228600" eaLnBrk="0" hangingPunct="0">
                <a:spcBef>
                  <a:spcPct val="20000"/>
                </a:spcBef>
                <a:spcAft>
                  <a:spcPct val="0"/>
                </a:spcAft>
                <a:buChar char="–"/>
                <a:defRPr sz="2000">
                  <a:solidFill>
                    <a:schemeClr val="tx1"/>
                  </a:solidFill>
                  <a:latin typeface="Arial" charset="0"/>
                </a:defRPr>
              </a:lvl4pPr>
              <a:lvl5pPr marL="2057400" indent="-228600" eaLnBrk="0" hangingPunct="0">
                <a:spcBef>
                  <a:spcPct val="20000"/>
                </a:spcBef>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40000"/>
                </a:spcBef>
                <a:spcAft>
                  <a:spcPct val="15000"/>
                </a:spcAft>
              </a:pPr>
              <a:endParaRPr lang="en-US" altLang="en-US" sz="1600" smtClean="0">
                <a:solidFill>
                  <a:srgbClr val="FFFFFF"/>
                </a:solidFill>
              </a:endParaRPr>
            </a:p>
          </p:txBody>
        </p:sp>
        <p:sp>
          <p:nvSpPr>
            <p:cNvPr id="28688" name="TextBox 22"/>
            <p:cNvSpPr txBox="1">
              <a:spLocks noChangeArrowheads="1"/>
            </p:cNvSpPr>
            <p:nvPr/>
          </p:nvSpPr>
          <p:spPr bwMode="auto">
            <a:xfrm rot="-2241634">
              <a:off x="6123263" y="5153515"/>
              <a:ext cx="15596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spcAft>
                  <a:spcPct val="35000"/>
                </a:spcAft>
                <a:defRPr sz="2000">
                  <a:solidFill>
                    <a:schemeClr val="tx1"/>
                  </a:solidFill>
                  <a:latin typeface="Arial" charset="0"/>
                </a:defRPr>
              </a:lvl1pPr>
              <a:lvl2pPr marL="742950" indent="-285750" eaLnBrk="0" hangingPunct="0">
                <a:spcBef>
                  <a:spcPct val="35000"/>
                </a:spcBef>
                <a:spcAft>
                  <a:spcPct val="35000"/>
                </a:spcAft>
                <a:defRPr>
                  <a:solidFill>
                    <a:schemeClr val="tx1"/>
                  </a:solidFill>
                  <a:latin typeface="Arial" charset="0"/>
                </a:defRPr>
              </a:lvl2pPr>
              <a:lvl3pPr marL="1143000" indent="-228600" eaLnBrk="0" hangingPunct="0">
                <a:spcBef>
                  <a:spcPct val="35000"/>
                </a:spcBef>
                <a:spcAft>
                  <a:spcPct val="35000"/>
                </a:spcAft>
                <a:defRPr sz="1600">
                  <a:solidFill>
                    <a:schemeClr val="tx1"/>
                  </a:solidFill>
                  <a:latin typeface="Arial" charset="0"/>
                </a:defRPr>
              </a:lvl3pPr>
              <a:lvl4pPr marL="1600200" indent="-228600" eaLnBrk="0" hangingPunct="0">
                <a:spcBef>
                  <a:spcPct val="20000"/>
                </a:spcBef>
                <a:spcAft>
                  <a:spcPct val="0"/>
                </a:spcAft>
                <a:buChar char="–"/>
                <a:defRPr sz="2000">
                  <a:solidFill>
                    <a:schemeClr val="tx1"/>
                  </a:solidFill>
                  <a:latin typeface="Arial" charset="0"/>
                </a:defRPr>
              </a:lvl4pPr>
              <a:lvl5pPr marL="2057400" indent="-228600" eaLnBrk="0" hangingPunct="0">
                <a:spcBef>
                  <a:spcPct val="20000"/>
                </a:spcBef>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40000"/>
                </a:spcBef>
                <a:spcAft>
                  <a:spcPct val="15000"/>
                </a:spcAft>
                <a:buFontTx/>
                <a:buNone/>
              </a:pPr>
              <a:r>
                <a:rPr lang="en-GB" altLang="en-US" sz="1600" b="1" smtClean="0">
                  <a:solidFill>
                    <a:srgbClr val="FFFFFF"/>
                  </a:solidFill>
                </a:rPr>
                <a:t>PREVENTIVE</a:t>
              </a:r>
            </a:p>
          </p:txBody>
        </p:sp>
      </p:grpSp>
      <p:grpSp>
        <p:nvGrpSpPr>
          <p:cNvPr id="24" name="Group 23"/>
          <p:cNvGrpSpPr>
            <a:grpSpLocks/>
          </p:cNvGrpSpPr>
          <p:nvPr/>
        </p:nvGrpSpPr>
        <p:grpSpPr bwMode="auto">
          <a:xfrm>
            <a:off x="6532563" y="4283075"/>
            <a:ext cx="2130425" cy="420688"/>
            <a:chOff x="5825107" y="5083175"/>
            <a:chExt cx="2130608" cy="421745"/>
          </a:xfrm>
        </p:grpSpPr>
        <p:sp>
          <p:nvSpPr>
            <p:cNvPr id="28685" name="Flowchart: Data 24"/>
            <p:cNvSpPr>
              <a:spLocks noChangeArrowheads="1"/>
            </p:cNvSpPr>
            <p:nvPr/>
          </p:nvSpPr>
          <p:spPr bwMode="auto">
            <a:xfrm rot="19365441" flipV="1">
              <a:off x="5825107" y="5163125"/>
              <a:ext cx="2130608" cy="341795"/>
            </a:xfrm>
            <a:prstGeom prst="flowChartInputOutpu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eaLnBrk="0" hangingPunct="0">
                <a:spcBef>
                  <a:spcPct val="35000"/>
                </a:spcBef>
                <a:spcAft>
                  <a:spcPct val="35000"/>
                </a:spcAft>
                <a:defRPr sz="2000">
                  <a:solidFill>
                    <a:schemeClr val="tx1"/>
                  </a:solidFill>
                  <a:latin typeface="Arial" charset="0"/>
                </a:defRPr>
              </a:lvl1pPr>
              <a:lvl2pPr marL="742950" indent="-285750" eaLnBrk="0" hangingPunct="0">
                <a:spcBef>
                  <a:spcPct val="35000"/>
                </a:spcBef>
                <a:spcAft>
                  <a:spcPct val="35000"/>
                </a:spcAft>
                <a:defRPr>
                  <a:solidFill>
                    <a:schemeClr val="tx1"/>
                  </a:solidFill>
                  <a:latin typeface="Arial" charset="0"/>
                </a:defRPr>
              </a:lvl2pPr>
              <a:lvl3pPr marL="1143000" indent="-228600" eaLnBrk="0" hangingPunct="0">
                <a:spcBef>
                  <a:spcPct val="35000"/>
                </a:spcBef>
                <a:spcAft>
                  <a:spcPct val="35000"/>
                </a:spcAft>
                <a:defRPr sz="1600">
                  <a:solidFill>
                    <a:schemeClr val="tx1"/>
                  </a:solidFill>
                  <a:latin typeface="Arial" charset="0"/>
                </a:defRPr>
              </a:lvl3pPr>
              <a:lvl4pPr marL="1600200" indent="-228600" eaLnBrk="0" hangingPunct="0">
                <a:spcBef>
                  <a:spcPct val="20000"/>
                </a:spcBef>
                <a:spcAft>
                  <a:spcPct val="0"/>
                </a:spcAft>
                <a:buChar char="–"/>
                <a:defRPr sz="2000">
                  <a:solidFill>
                    <a:schemeClr val="tx1"/>
                  </a:solidFill>
                  <a:latin typeface="Arial" charset="0"/>
                </a:defRPr>
              </a:lvl4pPr>
              <a:lvl5pPr marL="2057400" indent="-228600" eaLnBrk="0" hangingPunct="0">
                <a:spcBef>
                  <a:spcPct val="20000"/>
                </a:spcBef>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40000"/>
                </a:spcBef>
                <a:spcAft>
                  <a:spcPct val="15000"/>
                </a:spcAft>
              </a:pPr>
              <a:endParaRPr lang="en-US" altLang="en-US" sz="1600" smtClean="0">
                <a:solidFill>
                  <a:srgbClr val="FFFFFF"/>
                </a:solidFill>
              </a:endParaRPr>
            </a:p>
          </p:txBody>
        </p:sp>
        <p:sp>
          <p:nvSpPr>
            <p:cNvPr id="28686" name="TextBox 25"/>
            <p:cNvSpPr txBox="1">
              <a:spLocks noChangeArrowheads="1"/>
            </p:cNvSpPr>
            <p:nvPr/>
          </p:nvSpPr>
          <p:spPr bwMode="auto">
            <a:xfrm rot="-2241634">
              <a:off x="6207671" y="5083175"/>
              <a:ext cx="15596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spcAft>
                  <a:spcPct val="35000"/>
                </a:spcAft>
                <a:defRPr sz="2000">
                  <a:solidFill>
                    <a:schemeClr val="tx1"/>
                  </a:solidFill>
                  <a:latin typeface="Arial" charset="0"/>
                </a:defRPr>
              </a:lvl1pPr>
              <a:lvl2pPr marL="742950" indent="-285750" eaLnBrk="0" hangingPunct="0">
                <a:spcBef>
                  <a:spcPct val="35000"/>
                </a:spcBef>
                <a:spcAft>
                  <a:spcPct val="35000"/>
                </a:spcAft>
                <a:defRPr>
                  <a:solidFill>
                    <a:schemeClr val="tx1"/>
                  </a:solidFill>
                  <a:latin typeface="Arial" charset="0"/>
                </a:defRPr>
              </a:lvl2pPr>
              <a:lvl3pPr marL="1143000" indent="-228600" eaLnBrk="0" hangingPunct="0">
                <a:spcBef>
                  <a:spcPct val="35000"/>
                </a:spcBef>
                <a:spcAft>
                  <a:spcPct val="35000"/>
                </a:spcAft>
                <a:defRPr sz="1600">
                  <a:solidFill>
                    <a:schemeClr val="tx1"/>
                  </a:solidFill>
                  <a:latin typeface="Arial" charset="0"/>
                </a:defRPr>
              </a:lvl3pPr>
              <a:lvl4pPr marL="1600200" indent="-228600" eaLnBrk="0" hangingPunct="0">
                <a:spcBef>
                  <a:spcPct val="20000"/>
                </a:spcBef>
                <a:spcAft>
                  <a:spcPct val="0"/>
                </a:spcAft>
                <a:buChar char="–"/>
                <a:defRPr sz="2000">
                  <a:solidFill>
                    <a:schemeClr val="tx1"/>
                  </a:solidFill>
                  <a:latin typeface="Arial" charset="0"/>
                </a:defRPr>
              </a:lvl4pPr>
              <a:lvl5pPr marL="2057400" indent="-228600" eaLnBrk="0" hangingPunct="0">
                <a:spcBef>
                  <a:spcPct val="20000"/>
                </a:spcBef>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40000"/>
                </a:spcBef>
                <a:spcAft>
                  <a:spcPct val="15000"/>
                </a:spcAft>
                <a:buFontTx/>
                <a:buNone/>
              </a:pPr>
              <a:r>
                <a:rPr lang="en-GB" altLang="en-US" sz="1600" b="1" smtClean="0">
                  <a:solidFill>
                    <a:srgbClr val="FFFFFF"/>
                  </a:solidFill>
                </a:rPr>
                <a:t>MITIGATING</a:t>
              </a:r>
            </a:p>
          </p:txBody>
        </p:sp>
      </p:grpSp>
    </p:spTree>
    <p:extLst>
      <p:ext uri="{BB962C8B-B14F-4D97-AF65-F5344CB8AC3E}">
        <p14:creationId xmlns:p14="http://schemas.microsoft.com/office/powerpoint/2010/main" val="40987672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0-#ppt_w/2"/>
                                          </p:val>
                                        </p:tav>
                                        <p:tav tm="100000">
                                          <p:val>
                                            <p:strVal val="#ppt_x"/>
                                          </p:val>
                                        </p:tav>
                                      </p:tavLst>
                                    </p:anim>
                                    <p:anim calcmode="lin" valueType="num">
                                      <p:cBhvr additive="base">
                                        <p:cTn id="30"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3295650" y="6208713"/>
            <a:ext cx="2424113" cy="649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eaLnBrk="0" hangingPunct="0">
              <a:spcBef>
                <a:spcPct val="35000"/>
              </a:spcBef>
              <a:spcAft>
                <a:spcPct val="35000"/>
              </a:spcAft>
              <a:defRPr sz="2000">
                <a:solidFill>
                  <a:schemeClr val="tx1"/>
                </a:solidFill>
                <a:latin typeface="Arial" charset="0"/>
              </a:defRPr>
            </a:lvl1pPr>
            <a:lvl2pPr marL="742950" indent="-285750" eaLnBrk="0" hangingPunct="0">
              <a:spcBef>
                <a:spcPct val="35000"/>
              </a:spcBef>
              <a:spcAft>
                <a:spcPct val="35000"/>
              </a:spcAft>
              <a:defRPr>
                <a:solidFill>
                  <a:schemeClr val="tx1"/>
                </a:solidFill>
                <a:latin typeface="Arial" charset="0"/>
              </a:defRPr>
            </a:lvl2pPr>
            <a:lvl3pPr marL="1143000" indent="-228600" eaLnBrk="0" hangingPunct="0">
              <a:spcBef>
                <a:spcPct val="35000"/>
              </a:spcBef>
              <a:spcAft>
                <a:spcPct val="35000"/>
              </a:spcAft>
              <a:defRPr sz="1600">
                <a:solidFill>
                  <a:schemeClr val="tx1"/>
                </a:solidFill>
                <a:latin typeface="Arial" charset="0"/>
              </a:defRPr>
            </a:lvl3pPr>
            <a:lvl4pPr marL="1600200" indent="-228600" eaLnBrk="0" hangingPunct="0">
              <a:spcBef>
                <a:spcPct val="20000"/>
              </a:spcBef>
              <a:spcAft>
                <a:spcPct val="0"/>
              </a:spcAft>
              <a:buChar char="–"/>
              <a:defRPr sz="2000">
                <a:solidFill>
                  <a:schemeClr val="tx1"/>
                </a:solidFill>
                <a:latin typeface="Arial" charset="0"/>
              </a:defRPr>
            </a:lvl4pPr>
            <a:lvl5pPr marL="2057400" indent="-228600" eaLnBrk="0" hangingPunct="0">
              <a:spcBef>
                <a:spcPct val="20000"/>
              </a:spcBef>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40000"/>
              </a:spcBef>
              <a:spcAft>
                <a:spcPct val="15000"/>
              </a:spcAft>
            </a:pPr>
            <a:endParaRPr lang="en-US" altLang="en-US" sz="1600" smtClean="0">
              <a:solidFill>
                <a:srgbClr val="FFFFFF"/>
              </a:solidFill>
            </a:endParaRPr>
          </a:p>
        </p:txBody>
      </p:sp>
      <p:pic>
        <p:nvPicPr>
          <p:cNvPr id="18435" name="Content Placeholder 3"/>
          <p:cNvPicPr>
            <a:picLocks noGrp="1" noChangeAspect="1"/>
          </p:cNvPicPr>
          <p:nvPr>
            <p:ph sz="quarter" idx="10"/>
          </p:nvPr>
        </p:nvPicPr>
        <p:blipFill>
          <a:blip r:embed="rId2">
            <a:extLst>
              <a:ext uri="{28A0092B-C50C-407E-A947-70E740481C1C}">
                <a14:useLocalDpi xmlns:a14="http://schemas.microsoft.com/office/drawing/2010/main" val="0"/>
              </a:ext>
            </a:extLst>
          </a:blip>
          <a:srcRect/>
          <a:stretch>
            <a:fillRect/>
          </a:stretch>
        </p:blipFill>
        <p:spPr>
          <a:xfrm>
            <a:off x="-17463" y="0"/>
            <a:ext cx="5143501" cy="6858000"/>
          </a:xfrm>
        </p:spPr>
      </p:pic>
      <p:sp>
        <p:nvSpPr>
          <p:cNvPr id="18436" name="Content Placeholder 2"/>
          <p:cNvSpPr txBox="1">
            <a:spLocks/>
          </p:cNvSpPr>
          <p:nvPr/>
        </p:nvSpPr>
        <p:spPr bwMode="auto">
          <a:xfrm>
            <a:off x="5292725" y="1511300"/>
            <a:ext cx="3455988"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35000"/>
              </a:spcBef>
              <a:spcAft>
                <a:spcPct val="35000"/>
              </a:spcAft>
              <a:defRPr sz="2000">
                <a:solidFill>
                  <a:schemeClr val="tx1"/>
                </a:solidFill>
                <a:latin typeface="Arial" charset="0"/>
              </a:defRPr>
            </a:lvl1pPr>
            <a:lvl2pPr marL="398463" indent="-342900" eaLnBrk="0" hangingPunct="0">
              <a:spcBef>
                <a:spcPct val="35000"/>
              </a:spcBef>
              <a:spcAft>
                <a:spcPct val="35000"/>
              </a:spcAft>
              <a:defRPr>
                <a:solidFill>
                  <a:schemeClr val="tx1"/>
                </a:solidFill>
                <a:latin typeface="Arial" charset="0"/>
              </a:defRPr>
            </a:lvl2pPr>
            <a:lvl3pPr marL="1143000" indent="-228600" eaLnBrk="0" hangingPunct="0">
              <a:spcBef>
                <a:spcPct val="35000"/>
              </a:spcBef>
              <a:spcAft>
                <a:spcPct val="35000"/>
              </a:spcAft>
              <a:defRPr sz="1600">
                <a:solidFill>
                  <a:schemeClr val="tx1"/>
                </a:solidFill>
                <a:latin typeface="Arial" charset="0"/>
              </a:defRPr>
            </a:lvl3pPr>
            <a:lvl4pPr marL="1600200" indent="-228600" eaLnBrk="0" hangingPunct="0">
              <a:spcBef>
                <a:spcPct val="20000"/>
              </a:spcBef>
              <a:spcAft>
                <a:spcPct val="0"/>
              </a:spcAft>
              <a:buChar char="–"/>
              <a:defRPr sz="2000">
                <a:solidFill>
                  <a:schemeClr val="tx1"/>
                </a:solidFill>
                <a:latin typeface="Arial" charset="0"/>
              </a:defRPr>
            </a:lvl4pPr>
            <a:lvl5pPr marL="2057400" indent="-228600" eaLnBrk="0" hangingPunct="0">
              <a:spcBef>
                <a:spcPct val="20000"/>
              </a:spcBef>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1" eaLnBrk="1" hangingPunct="1">
              <a:spcBef>
                <a:spcPct val="20000"/>
              </a:spcBef>
              <a:spcAft>
                <a:spcPts val="600"/>
              </a:spcAft>
              <a:buClr>
                <a:srgbClr val="99BED1"/>
              </a:buClr>
              <a:buFont typeface="Wingdings" pitchFamily="2" charset="2"/>
              <a:buChar char="§"/>
            </a:pPr>
            <a:r>
              <a:rPr lang="en-GB" altLang="en-US" sz="2000" smtClean="0">
                <a:solidFill>
                  <a:srgbClr val="FFFFFF"/>
                </a:solidFill>
                <a:cs typeface="Arial" charset="0"/>
              </a:rPr>
              <a:t>Static Drop Potential?</a:t>
            </a:r>
          </a:p>
          <a:p>
            <a:pPr lvl="1" eaLnBrk="1" hangingPunct="1">
              <a:spcBef>
                <a:spcPct val="20000"/>
              </a:spcBef>
              <a:spcAft>
                <a:spcPts val="600"/>
              </a:spcAft>
              <a:buClr>
                <a:srgbClr val="99BED1"/>
              </a:buClr>
              <a:buFont typeface="Wingdings" pitchFamily="2" charset="2"/>
              <a:buChar char="§"/>
            </a:pPr>
            <a:r>
              <a:rPr lang="en-GB" altLang="en-US" sz="2000" smtClean="0">
                <a:solidFill>
                  <a:srgbClr val="FFFFFF"/>
                </a:solidFill>
                <a:cs typeface="Arial" charset="0"/>
              </a:rPr>
              <a:t>Dynamic Drop Potential?</a:t>
            </a:r>
          </a:p>
          <a:p>
            <a:pPr lvl="1" eaLnBrk="1" hangingPunct="1">
              <a:spcBef>
                <a:spcPct val="20000"/>
              </a:spcBef>
              <a:spcAft>
                <a:spcPts val="600"/>
              </a:spcAft>
              <a:buClr>
                <a:srgbClr val="99BED1"/>
              </a:buClr>
              <a:buFont typeface="Wingdings" pitchFamily="2" charset="2"/>
              <a:buChar char="§"/>
            </a:pPr>
            <a:r>
              <a:rPr lang="en-GB" altLang="en-US" sz="2000" smtClean="0">
                <a:solidFill>
                  <a:srgbClr val="FFFFFF"/>
                </a:solidFill>
                <a:cs typeface="Arial" charset="0"/>
              </a:rPr>
              <a:t>Moving / Hinged Parts?</a:t>
            </a:r>
          </a:p>
          <a:p>
            <a:pPr lvl="1" eaLnBrk="1" hangingPunct="1">
              <a:spcBef>
                <a:spcPct val="20000"/>
              </a:spcBef>
              <a:spcAft>
                <a:spcPts val="600"/>
              </a:spcAft>
              <a:buClr>
                <a:srgbClr val="99BED1"/>
              </a:buClr>
              <a:buFont typeface="Wingdings" pitchFamily="2" charset="2"/>
              <a:buChar char="§"/>
            </a:pPr>
            <a:r>
              <a:rPr lang="en-GB" altLang="en-US" sz="2000" smtClean="0">
                <a:solidFill>
                  <a:srgbClr val="FFFFFF"/>
                </a:solidFill>
                <a:cs typeface="Arial" charset="0"/>
              </a:rPr>
              <a:t>Snagging?</a:t>
            </a:r>
          </a:p>
          <a:p>
            <a:pPr lvl="1" eaLnBrk="1" hangingPunct="1">
              <a:spcBef>
                <a:spcPct val="20000"/>
              </a:spcBef>
              <a:spcAft>
                <a:spcPts val="600"/>
              </a:spcAft>
              <a:buClr>
                <a:srgbClr val="99BED1"/>
              </a:buClr>
              <a:buFont typeface="Wingdings" pitchFamily="2" charset="2"/>
              <a:buChar char="§"/>
            </a:pPr>
            <a:r>
              <a:rPr lang="en-GB" altLang="en-US" sz="2000" smtClean="0">
                <a:solidFill>
                  <a:srgbClr val="FFFFFF"/>
                </a:solidFill>
                <a:cs typeface="Arial" charset="0"/>
              </a:rPr>
              <a:t>Vibration?</a:t>
            </a:r>
          </a:p>
          <a:p>
            <a:pPr lvl="1" eaLnBrk="1" hangingPunct="1">
              <a:spcBef>
                <a:spcPct val="20000"/>
              </a:spcBef>
              <a:spcAft>
                <a:spcPts val="600"/>
              </a:spcAft>
              <a:buClr>
                <a:srgbClr val="99BED1"/>
              </a:buClr>
              <a:buFont typeface="Wingdings" pitchFamily="2" charset="2"/>
              <a:buChar char="§"/>
            </a:pPr>
            <a:r>
              <a:rPr lang="en-GB" altLang="en-US" sz="2000" smtClean="0">
                <a:solidFill>
                  <a:srgbClr val="FFFFFF"/>
                </a:solidFill>
                <a:cs typeface="Arial" charset="0"/>
              </a:rPr>
              <a:t>Corrosion?</a:t>
            </a:r>
          </a:p>
          <a:p>
            <a:pPr lvl="1" eaLnBrk="1" hangingPunct="1">
              <a:spcBef>
                <a:spcPct val="20000"/>
              </a:spcBef>
              <a:spcAft>
                <a:spcPts val="600"/>
              </a:spcAft>
              <a:buClr>
                <a:srgbClr val="99BED1"/>
              </a:buClr>
              <a:buFont typeface="Wingdings" pitchFamily="2" charset="2"/>
              <a:buChar char="§"/>
            </a:pPr>
            <a:r>
              <a:rPr lang="en-GB" altLang="en-US" sz="2000" smtClean="0">
                <a:solidFill>
                  <a:srgbClr val="FFFFFF"/>
                </a:solidFill>
                <a:cs typeface="Arial" charset="0"/>
              </a:rPr>
              <a:t>Primary Securing?</a:t>
            </a:r>
          </a:p>
          <a:p>
            <a:pPr lvl="1" eaLnBrk="1" hangingPunct="1">
              <a:spcBef>
                <a:spcPct val="20000"/>
              </a:spcBef>
              <a:spcAft>
                <a:spcPts val="600"/>
              </a:spcAft>
              <a:buClr>
                <a:srgbClr val="99BED1"/>
              </a:buClr>
              <a:buFont typeface="Wingdings" pitchFamily="2" charset="2"/>
              <a:buChar char="§"/>
            </a:pPr>
            <a:r>
              <a:rPr lang="en-GB" altLang="en-US" sz="2000" smtClean="0">
                <a:solidFill>
                  <a:srgbClr val="FFFFFF"/>
                </a:solidFill>
                <a:cs typeface="Arial" charset="0"/>
              </a:rPr>
              <a:t>Secondary Retention?</a:t>
            </a:r>
          </a:p>
          <a:p>
            <a:pPr lvl="1" eaLnBrk="1" hangingPunct="1">
              <a:spcBef>
                <a:spcPct val="20000"/>
              </a:spcBef>
              <a:spcAft>
                <a:spcPts val="600"/>
              </a:spcAft>
              <a:buClr>
                <a:srgbClr val="99BED1"/>
              </a:buClr>
              <a:buFont typeface="Wingdings" pitchFamily="2" charset="2"/>
              <a:buChar char="§"/>
            </a:pPr>
            <a:r>
              <a:rPr lang="en-GB" altLang="en-US" sz="2000" smtClean="0">
                <a:solidFill>
                  <a:srgbClr val="FFFFFF"/>
                </a:solidFill>
                <a:cs typeface="Arial" charset="0"/>
              </a:rPr>
              <a:t>Safety Securing?</a:t>
            </a:r>
          </a:p>
          <a:p>
            <a:pPr lvl="1" eaLnBrk="1" hangingPunct="1">
              <a:spcBef>
                <a:spcPct val="20000"/>
              </a:spcBef>
              <a:spcAft>
                <a:spcPts val="600"/>
              </a:spcAft>
              <a:buClr>
                <a:srgbClr val="99BED1"/>
              </a:buClr>
              <a:buFont typeface="Wingdings" pitchFamily="2" charset="2"/>
              <a:buChar char="§"/>
            </a:pPr>
            <a:r>
              <a:rPr lang="en-GB" altLang="en-US" sz="2000" smtClean="0">
                <a:solidFill>
                  <a:srgbClr val="FFFFFF"/>
                </a:solidFill>
                <a:cs typeface="Arial" charset="0"/>
              </a:rPr>
              <a:t>Shock Load?</a:t>
            </a:r>
          </a:p>
          <a:p>
            <a:pPr lvl="1" eaLnBrk="1" hangingPunct="1">
              <a:spcBef>
                <a:spcPct val="20000"/>
              </a:spcBef>
              <a:spcAft>
                <a:spcPts val="600"/>
              </a:spcAft>
              <a:buClr>
                <a:srgbClr val="99BED1"/>
              </a:buClr>
              <a:buFont typeface="Wingdings" pitchFamily="2" charset="2"/>
              <a:buChar char="§"/>
            </a:pPr>
            <a:r>
              <a:rPr lang="en-GB" altLang="en-US" sz="2000" smtClean="0">
                <a:solidFill>
                  <a:srgbClr val="FFFFFF"/>
                </a:solidFill>
                <a:cs typeface="Arial" charset="0"/>
              </a:rPr>
              <a:t>Human Error?</a:t>
            </a:r>
            <a:endParaRPr lang="en-US" altLang="en-US" sz="2000" smtClean="0">
              <a:solidFill>
                <a:srgbClr val="FFFFFF"/>
              </a:solidFill>
              <a:cs typeface="Arial" charset="0"/>
            </a:endParaRPr>
          </a:p>
        </p:txBody>
      </p:sp>
      <p:sp>
        <p:nvSpPr>
          <p:cNvPr id="18437" name="Title 1"/>
          <p:cNvSpPr txBox="1">
            <a:spLocks/>
          </p:cNvSpPr>
          <p:nvPr/>
        </p:nvSpPr>
        <p:spPr bwMode="auto">
          <a:xfrm>
            <a:off x="5407025" y="274638"/>
            <a:ext cx="32797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35000"/>
              </a:spcBef>
              <a:spcAft>
                <a:spcPct val="35000"/>
              </a:spcAft>
              <a:defRPr sz="2000">
                <a:solidFill>
                  <a:schemeClr val="tx1"/>
                </a:solidFill>
                <a:latin typeface="Arial" charset="0"/>
              </a:defRPr>
            </a:lvl1pPr>
            <a:lvl2pPr marL="742950" indent="-285750" eaLnBrk="0" hangingPunct="0">
              <a:spcBef>
                <a:spcPct val="35000"/>
              </a:spcBef>
              <a:spcAft>
                <a:spcPct val="35000"/>
              </a:spcAft>
              <a:defRPr>
                <a:solidFill>
                  <a:schemeClr val="tx1"/>
                </a:solidFill>
                <a:latin typeface="Arial" charset="0"/>
              </a:defRPr>
            </a:lvl2pPr>
            <a:lvl3pPr marL="1143000" indent="-228600" eaLnBrk="0" hangingPunct="0">
              <a:spcBef>
                <a:spcPct val="35000"/>
              </a:spcBef>
              <a:spcAft>
                <a:spcPct val="35000"/>
              </a:spcAft>
              <a:defRPr sz="1600">
                <a:solidFill>
                  <a:schemeClr val="tx1"/>
                </a:solidFill>
                <a:latin typeface="Arial" charset="0"/>
              </a:defRPr>
            </a:lvl3pPr>
            <a:lvl4pPr marL="1600200" indent="-228600" eaLnBrk="0" hangingPunct="0">
              <a:spcBef>
                <a:spcPct val="20000"/>
              </a:spcBef>
              <a:spcAft>
                <a:spcPct val="0"/>
              </a:spcAft>
              <a:buChar char="–"/>
              <a:defRPr sz="2000">
                <a:solidFill>
                  <a:schemeClr val="tx1"/>
                </a:solidFill>
                <a:latin typeface="Arial" charset="0"/>
              </a:defRPr>
            </a:lvl4pPr>
            <a:lvl5pPr marL="2057400" indent="-228600" eaLnBrk="0" hangingPunct="0">
              <a:spcBef>
                <a:spcPct val="20000"/>
              </a:spcBef>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ct val="0"/>
              </a:spcAft>
              <a:buFontTx/>
              <a:buNone/>
            </a:pPr>
            <a:r>
              <a:rPr lang="en-GB" altLang="en-US" sz="2400" b="1" dirty="0" smtClean="0">
                <a:solidFill>
                  <a:srgbClr val="99BED1"/>
                </a:solidFill>
                <a:cs typeface="Arial" charset="0"/>
              </a:rPr>
              <a:t>DROPS INSPECTION</a:t>
            </a:r>
            <a:endParaRPr lang="en-GB" altLang="en-US" sz="2400" b="1" dirty="0" smtClean="0">
              <a:solidFill>
                <a:srgbClr val="99BED1"/>
              </a:solidFill>
              <a:cs typeface="Arial" charset="0"/>
            </a:endParaRPr>
          </a:p>
        </p:txBody>
      </p:sp>
      <p:cxnSp>
        <p:nvCxnSpPr>
          <p:cNvPr id="10" name="Straight Connector 9"/>
          <p:cNvCxnSpPr/>
          <p:nvPr/>
        </p:nvCxnSpPr>
        <p:spPr>
          <a:xfrm>
            <a:off x="5143500" y="-428625"/>
            <a:ext cx="0" cy="76025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219088"/>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66800" y="320675"/>
            <a:ext cx="7772400" cy="669925"/>
          </a:xfrm>
        </p:spPr>
        <p:txBody>
          <a:bodyPr/>
          <a:lstStyle/>
          <a:p>
            <a:endParaRPr lang="en-US" altLang="en-US" smtClean="0"/>
          </a:p>
        </p:txBody>
      </p:sp>
      <p:pic>
        <p:nvPicPr>
          <p:cNvPr id="19459" name="Content Placeholder 3"/>
          <p:cNvPicPr>
            <a:picLocks noGrp="1" noChangeAspect="1"/>
          </p:cNvPicPr>
          <p:nvPr>
            <p:ph sz="quarter" idx="10"/>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3183834078"/>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b="1" dirty="0" smtClean="0"/>
              <a:t>HOLISTIC </a:t>
            </a:r>
            <a:r>
              <a:rPr lang="en-GB" altLang="en-US" b="1" dirty="0" smtClean="0">
                <a:solidFill>
                  <a:schemeClr val="tx1"/>
                </a:solidFill>
              </a:rPr>
              <a:t>APPROACH</a:t>
            </a:r>
            <a:endParaRPr lang="en-GB" altLang="en-US" b="1" dirty="0" smtClean="0">
              <a:solidFill>
                <a:schemeClr val="tx1"/>
              </a:solidFill>
            </a:endParaRPr>
          </a:p>
        </p:txBody>
      </p:sp>
      <p:sp>
        <p:nvSpPr>
          <p:cNvPr id="8195" name="Content Placeholder 2"/>
          <p:cNvSpPr>
            <a:spLocks noGrp="1"/>
          </p:cNvSpPr>
          <p:nvPr>
            <p:ph idx="1"/>
          </p:nvPr>
        </p:nvSpPr>
        <p:spPr>
          <a:xfrm>
            <a:off x="4572000" y="1609725"/>
            <a:ext cx="4114800" cy="4205288"/>
          </a:xfrm>
        </p:spPr>
        <p:txBody>
          <a:bodyPr/>
          <a:lstStyle/>
          <a:p>
            <a:pPr>
              <a:spcBef>
                <a:spcPts val="300"/>
              </a:spcBef>
              <a:spcAft>
                <a:spcPts val="300"/>
              </a:spcAft>
            </a:pPr>
            <a:r>
              <a:rPr lang="en-GB" altLang="en-US" smtClean="0"/>
              <a:t>Engineered Controls</a:t>
            </a:r>
          </a:p>
          <a:p>
            <a:pPr>
              <a:spcBef>
                <a:spcPts val="300"/>
              </a:spcBef>
              <a:spcAft>
                <a:spcPts val="300"/>
              </a:spcAft>
            </a:pPr>
            <a:r>
              <a:rPr lang="en-GB" altLang="en-US" smtClean="0"/>
              <a:t>Procedures</a:t>
            </a:r>
          </a:p>
          <a:p>
            <a:pPr>
              <a:spcBef>
                <a:spcPts val="300"/>
              </a:spcBef>
              <a:spcAft>
                <a:spcPts val="300"/>
              </a:spcAft>
            </a:pPr>
            <a:r>
              <a:rPr lang="en-GB" altLang="en-US" smtClean="0"/>
              <a:t>Training/ Awareness</a:t>
            </a:r>
          </a:p>
          <a:p>
            <a:pPr>
              <a:spcBef>
                <a:spcPts val="300"/>
              </a:spcBef>
              <a:spcAft>
                <a:spcPts val="300"/>
              </a:spcAft>
            </a:pPr>
            <a:r>
              <a:rPr lang="en-GB" altLang="en-US" smtClean="0"/>
              <a:t>Safety Signs and Signals</a:t>
            </a:r>
          </a:p>
          <a:p>
            <a:pPr>
              <a:spcBef>
                <a:spcPts val="300"/>
              </a:spcBef>
              <a:spcAft>
                <a:spcPts val="300"/>
              </a:spcAft>
            </a:pPr>
            <a:r>
              <a:rPr lang="en-GB" altLang="en-US" smtClean="0"/>
              <a:t>PPE</a:t>
            </a:r>
          </a:p>
        </p:txBody>
      </p:sp>
      <p:pic>
        <p:nvPicPr>
          <p:cNvPr id="8196" name="Picture 4" descr="Cycle wh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470025"/>
            <a:ext cx="4013200" cy="40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8"/>
          <p:cNvSpPr>
            <a:spLocks noChangeArrowheads="1"/>
          </p:cNvSpPr>
          <p:nvPr/>
        </p:nvSpPr>
        <p:spPr bwMode="auto">
          <a:xfrm>
            <a:off x="4725988" y="3724275"/>
            <a:ext cx="3825875" cy="163036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291" tIns="45646" rIns="91291" bIns="45646" anchor="ctr"/>
          <a:lstStyle>
            <a:lvl1pPr eaLnBrk="0" hangingPunct="0">
              <a:spcBef>
                <a:spcPct val="35000"/>
              </a:spcBef>
              <a:spcAft>
                <a:spcPct val="35000"/>
              </a:spcAft>
              <a:defRPr sz="2000">
                <a:solidFill>
                  <a:schemeClr val="tx1"/>
                </a:solidFill>
                <a:latin typeface="Arial" charset="0"/>
              </a:defRPr>
            </a:lvl1pPr>
            <a:lvl2pPr marL="742950" indent="-285750" eaLnBrk="0" hangingPunct="0">
              <a:spcBef>
                <a:spcPct val="35000"/>
              </a:spcBef>
              <a:spcAft>
                <a:spcPct val="35000"/>
              </a:spcAft>
              <a:defRPr>
                <a:solidFill>
                  <a:schemeClr val="tx1"/>
                </a:solidFill>
                <a:latin typeface="Arial" charset="0"/>
              </a:defRPr>
            </a:lvl2pPr>
            <a:lvl3pPr marL="1143000" indent="-228600" eaLnBrk="0" hangingPunct="0">
              <a:spcBef>
                <a:spcPct val="35000"/>
              </a:spcBef>
              <a:spcAft>
                <a:spcPct val="35000"/>
              </a:spcAft>
              <a:defRPr sz="1600">
                <a:solidFill>
                  <a:schemeClr val="tx1"/>
                </a:solidFill>
                <a:latin typeface="Arial" charset="0"/>
              </a:defRPr>
            </a:lvl3pPr>
            <a:lvl4pPr marL="1600200" indent="-228600" eaLnBrk="0" hangingPunct="0">
              <a:spcBef>
                <a:spcPct val="20000"/>
              </a:spcBef>
              <a:spcAft>
                <a:spcPct val="0"/>
              </a:spcAft>
              <a:buChar char="–"/>
              <a:defRPr sz="2000">
                <a:solidFill>
                  <a:schemeClr val="tx1"/>
                </a:solidFill>
                <a:latin typeface="Arial" charset="0"/>
              </a:defRPr>
            </a:lvl4pPr>
            <a:lvl5pPr marL="2057400" indent="-228600" eaLnBrk="0" hangingPunct="0">
              <a:spcBef>
                <a:spcPct val="20000"/>
              </a:spcBef>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ct val="0"/>
              </a:spcAft>
            </a:pPr>
            <a:endParaRPr lang="en-US" altLang="en-US" sz="1600" smtClean="0">
              <a:solidFill>
                <a:srgbClr val="000000"/>
              </a:solidFill>
            </a:endParaRPr>
          </a:p>
        </p:txBody>
      </p:sp>
      <p:sp>
        <p:nvSpPr>
          <p:cNvPr id="8198" name="Rectangle 7"/>
          <p:cNvSpPr>
            <a:spLocks noChangeArrowheads="1"/>
          </p:cNvSpPr>
          <p:nvPr/>
        </p:nvSpPr>
        <p:spPr bwMode="auto">
          <a:xfrm>
            <a:off x="4870450" y="3835400"/>
            <a:ext cx="3529013"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1" tIns="45646" rIns="91291" bIns="45646"/>
          <a:lstStyle>
            <a:lvl1pPr eaLnBrk="0" hangingPunct="0">
              <a:spcBef>
                <a:spcPct val="35000"/>
              </a:spcBef>
              <a:spcAft>
                <a:spcPct val="35000"/>
              </a:spcAft>
              <a:defRPr sz="2000">
                <a:solidFill>
                  <a:schemeClr val="tx1"/>
                </a:solidFill>
                <a:latin typeface="Arial" charset="0"/>
              </a:defRPr>
            </a:lvl1pPr>
            <a:lvl2pPr marL="742950" indent="-285750" eaLnBrk="0" hangingPunct="0">
              <a:spcBef>
                <a:spcPct val="35000"/>
              </a:spcBef>
              <a:spcAft>
                <a:spcPct val="35000"/>
              </a:spcAft>
              <a:defRPr>
                <a:solidFill>
                  <a:schemeClr val="tx1"/>
                </a:solidFill>
                <a:latin typeface="Arial" charset="0"/>
              </a:defRPr>
            </a:lvl2pPr>
            <a:lvl3pPr marL="1143000" indent="-228600" eaLnBrk="0" hangingPunct="0">
              <a:spcBef>
                <a:spcPct val="35000"/>
              </a:spcBef>
              <a:spcAft>
                <a:spcPct val="35000"/>
              </a:spcAft>
              <a:defRPr sz="1600">
                <a:solidFill>
                  <a:schemeClr val="tx1"/>
                </a:solidFill>
                <a:latin typeface="Arial" charset="0"/>
              </a:defRPr>
            </a:lvl3pPr>
            <a:lvl4pPr marL="1600200" indent="-228600" eaLnBrk="0" hangingPunct="0">
              <a:spcBef>
                <a:spcPct val="20000"/>
              </a:spcBef>
              <a:spcAft>
                <a:spcPct val="0"/>
              </a:spcAft>
              <a:buChar char="–"/>
              <a:defRPr sz="2000">
                <a:solidFill>
                  <a:schemeClr val="tx1"/>
                </a:solidFill>
                <a:latin typeface="Arial" charset="0"/>
              </a:defRPr>
            </a:lvl4pPr>
            <a:lvl5pPr marL="2057400" indent="-228600" eaLnBrk="0" hangingPunct="0">
              <a:spcBef>
                <a:spcPct val="20000"/>
              </a:spcBef>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Aft>
                <a:spcPct val="15000"/>
              </a:spcAft>
              <a:buClr>
                <a:srgbClr val="FFFF00"/>
              </a:buClr>
              <a:buFontTx/>
              <a:buNone/>
            </a:pPr>
            <a:r>
              <a:rPr lang="en-GB" altLang="en-US" sz="1800" smtClean="0">
                <a:solidFill>
                  <a:srgbClr val="FFFFFF"/>
                </a:solidFill>
              </a:rPr>
              <a:t>Preventive Controls may already exist! Any new Controls must be assessed and monitored.</a:t>
            </a:r>
          </a:p>
          <a:p>
            <a:pPr eaLnBrk="1" hangingPunct="1">
              <a:spcAft>
                <a:spcPct val="15000"/>
              </a:spcAft>
              <a:buClr>
                <a:srgbClr val="FFFF00"/>
              </a:buClr>
              <a:buFontTx/>
              <a:buNone/>
            </a:pPr>
            <a:r>
              <a:rPr lang="en-GB" altLang="en-US" sz="1800" smtClean="0">
                <a:solidFill>
                  <a:srgbClr val="FFFFFF"/>
                </a:solidFill>
              </a:rPr>
              <a:t>(Management of Change)</a:t>
            </a:r>
            <a:endParaRPr lang="en-US" altLang="en-US" sz="1800" smtClean="0">
              <a:solidFill>
                <a:srgbClr val="FFFFFF"/>
              </a:solidFill>
            </a:endParaRPr>
          </a:p>
        </p:txBody>
      </p:sp>
    </p:spTree>
    <p:extLst>
      <p:ext uri="{BB962C8B-B14F-4D97-AF65-F5344CB8AC3E}">
        <p14:creationId xmlns:p14="http://schemas.microsoft.com/office/powerpoint/2010/main" val="2618647545"/>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b="1" smtClean="0">
                <a:solidFill>
                  <a:schemeClr val="tx1"/>
                </a:solidFill>
              </a:rPr>
              <a:t>BOW TIE </a:t>
            </a:r>
            <a:r>
              <a:rPr lang="en-GB" altLang="en-US" b="1" smtClean="0"/>
              <a:t>MODEL</a:t>
            </a:r>
            <a:endParaRPr lang="en-GB" altLang="en-US" b="1" smtClean="0">
              <a:solidFill>
                <a:schemeClr val="tx1"/>
              </a:solidFill>
            </a:endParaRPr>
          </a:p>
        </p:txBody>
      </p:sp>
      <p:pic>
        <p:nvPicPr>
          <p:cNvPr id="1126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75" y="1528763"/>
            <a:ext cx="6653213" cy="44196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356430"/>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altLang="en-US" smtClean="0"/>
          </a:p>
        </p:txBody>
      </p:sp>
      <p:pic>
        <p:nvPicPr>
          <p:cNvPr id="921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2535098995"/>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GB" altLang="en-US" smtClean="0"/>
              <a:t>WHAT CAUSES </a:t>
            </a:r>
            <a:r>
              <a:rPr lang="en-GB" altLang="en-US" b="1" smtClean="0">
                <a:solidFill>
                  <a:schemeClr val="tx1"/>
                </a:solidFill>
              </a:rPr>
              <a:t>DROPPED OBJECTS?</a:t>
            </a:r>
            <a:endParaRPr lang="en-US" altLang="en-US" b="1" smtClean="0">
              <a:solidFill>
                <a:schemeClr val="tx1"/>
              </a:solidFill>
            </a:endParaRPr>
          </a:p>
        </p:txBody>
      </p:sp>
      <p:sp>
        <p:nvSpPr>
          <p:cNvPr id="194564" name="Text Box 4"/>
          <p:cNvSpPr txBox="1">
            <a:spLocks noChangeArrowheads="1"/>
          </p:cNvSpPr>
          <p:nvPr/>
        </p:nvSpPr>
        <p:spPr bwMode="auto">
          <a:xfrm>
            <a:off x="766763" y="1485900"/>
            <a:ext cx="7558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eaLnBrk="0" hangingPunct="0">
              <a:spcBef>
                <a:spcPct val="35000"/>
              </a:spcBef>
              <a:spcAft>
                <a:spcPct val="35000"/>
              </a:spcAft>
              <a:defRPr sz="2000">
                <a:solidFill>
                  <a:schemeClr val="tx1"/>
                </a:solidFill>
                <a:latin typeface="Arial" charset="0"/>
              </a:defRPr>
            </a:lvl1pPr>
            <a:lvl2pPr marL="742950" indent="-285750" eaLnBrk="0" hangingPunct="0">
              <a:spcBef>
                <a:spcPct val="35000"/>
              </a:spcBef>
              <a:spcAft>
                <a:spcPct val="35000"/>
              </a:spcAft>
              <a:defRPr>
                <a:solidFill>
                  <a:schemeClr val="tx1"/>
                </a:solidFill>
                <a:latin typeface="Arial" charset="0"/>
              </a:defRPr>
            </a:lvl2pPr>
            <a:lvl3pPr marL="1143000" indent="-228600" eaLnBrk="0" hangingPunct="0">
              <a:spcBef>
                <a:spcPct val="35000"/>
              </a:spcBef>
              <a:spcAft>
                <a:spcPct val="35000"/>
              </a:spcAft>
              <a:defRPr sz="1600">
                <a:solidFill>
                  <a:schemeClr val="tx1"/>
                </a:solidFill>
                <a:latin typeface="Arial" charset="0"/>
              </a:defRPr>
            </a:lvl3pPr>
            <a:lvl4pPr marL="1600200" indent="-228600" eaLnBrk="0" hangingPunct="0">
              <a:spcBef>
                <a:spcPct val="20000"/>
              </a:spcBef>
              <a:spcAft>
                <a:spcPct val="0"/>
              </a:spcAft>
              <a:buChar char="–"/>
              <a:defRPr sz="2000">
                <a:solidFill>
                  <a:schemeClr val="tx1"/>
                </a:solidFill>
                <a:latin typeface="Arial" charset="0"/>
              </a:defRPr>
            </a:lvl4pPr>
            <a:lvl5pPr marL="2057400" indent="-228600" eaLnBrk="0" hangingPunct="0">
              <a:spcBef>
                <a:spcPct val="20000"/>
              </a:spcBef>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40000"/>
              </a:spcBef>
              <a:spcAft>
                <a:spcPct val="15000"/>
              </a:spcAft>
              <a:buFont typeface="Symbol" pitchFamily="18" charset="2"/>
              <a:buChar char=""/>
            </a:pPr>
            <a:r>
              <a:rPr lang="en-GB" altLang="en-US">
                <a:solidFill>
                  <a:schemeClr val="tx2"/>
                </a:solidFill>
              </a:rPr>
              <a:t>Planning and Operational Omissions and Miscalculations</a:t>
            </a:r>
            <a:endParaRPr lang="en-US" altLang="en-US">
              <a:solidFill>
                <a:schemeClr val="tx2"/>
              </a:solidFill>
            </a:endParaRPr>
          </a:p>
        </p:txBody>
      </p:sp>
      <p:sp>
        <p:nvSpPr>
          <p:cNvPr id="194566" name="Text Box 6"/>
          <p:cNvSpPr txBox="1">
            <a:spLocks noChangeArrowheads="1"/>
          </p:cNvSpPr>
          <p:nvPr/>
        </p:nvSpPr>
        <p:spPr bwMode="auto">
          <a:xfrm>
            <a:off x="1042988" y="1949450"/>
            <a:ext cx="7281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eaLnBrk="0" hangingPunct="0">
              <a:spcBef>
                <a:spcPct val="35000"/>
              </a:spcBef>
              <a:spcAft>
                <a:spcPct val="35000"/>
              </a:spcAft>
              <a:defRPr sz="2000">
                <a:solidFill>
                  <a:schemeClr val="tx1"/>
                </a:solidFill>
                <a:latin typeface="Arial" charset="0"/>
              </a:defRPr>
            </a:lvl1pPr>
            <a:lvl2pPr marL="742950" indent="-285750" eaLnBrk="0" hangingPunct="0">
              <a:spcBef>
                <a:spcPct val="35000"/>
              </a:spcBef>
              <a:spcAft>
                <a:spcPct val="35000"/>
              </a:spcAft>
              <a:defRPr>
                <a:solidFill>
                  <a:schemeClr val="tx1"/>
                </a:solidFill>
                <a:latin typeface="Arial" charset="0"/>
              </a:defRPr>
            </a:lvl2pPr>
            <a:lvl3pPr marL="1143000" indent="-228600" eaLnBrk="0" hangingPunct="0">
              <a:spcBef>
                <a:spcPct val="35000"/>
              </a:spcBef>
              <a:spcAft>
                <a:spcPct val="35000"/>
              </a:spcAft>
              <a:defRPr sz="1600">
                <a:solidFill>
                  <a:schemeClr val="tx1"/>
                </a:solidFill>
                <a:latin typeface="Arial" charset="0"/>
              </a:defRPr>
            </a:lvl3pPr>
            <a:lvl4pPr marL="1600200" indent="-228600" eaLnBrk="0" hangingPunct="0">
              <a:spcBef>
                <a:spcPct val="20000"/>
              </a:spcBef>
              <a:spcAft>
                <a:spcPct val="0"/>
              </a:spcAft>
              <a:buChar char="–"/>
              <a:defRPr sz="2000">
                <a:solidFill>
                  <a:schemeClr val="tx1"/>
                </a:solidFill>
                <a:latin typeface="Arial" charset="0"/>
              </a:defRPr>
            </a:lvl4pPr>
            <a:lvl5pPr marL="2057400" indent="-228600" eaLnBrk="0" hangingPunct="0">
              <a:spcBef>
                <a:spcPct val="20000"/>
              </a:spcBef>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40000"/>
              </a:spcBef>
              <a:spcAft>
                <a:spcPct val="15000"/>
              </a:spcAft>
              <a:buFontTx/>
              <a:buNone/>
            </a:pPr>
            <a:r>
              <a:rPr lang="en-GB" altLang="en-US" sz="1400">
                <a:solidFill>
                  <a:schemeClr val="tx2"/>
                </a:solidFill>
              </a:rPr>
              <a:t>Lack of planning, Lack of risk assessment, Errors in space / load planning</a:t>
            </a:r>
            <a:r>
              <a:rPr lang="en-US" altLang="en-US" sz="1400">
                <a:solidFill>
                  <a:schemeClr val="tx2"/>
                </a:solidFill>
              </a:rPr>
              <a:t> </a:t>
            </a:r>
          </a:p>
        </p:txBody>
      </p:sp>
      <p:pic>
        <p:nvPicPr>
          <p:cNvPr id="63493" name="Picture 13" descr="00 shel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35877" cy="6858000"/>
          </a:xfrm>
          <a:prstGeom prst="rect">
            <a:avLst/>
          </a:prstGeom>
          <a:noFill/>
          <a:ln w="28575">
            <a:solidFill>
              <a:srgbClr val="99BED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pPr eaLnBrk="1" hangingPunct="1"/>
            <a:r>
              <a:rPr lang="en-GB" altLang="en-US" dirty="0" smtClean="0"/>
              <a:t>ACTIVE AND ENGAGING </a:t>
            </a:r>
            <a:r>
              <a:rPr lang="en-GB" altLang="en-US" b="1" dirty="0" smtClean="0">
                <a:solidFill>
                  <a:schemeClr val="tx1"/>
                </a:solidFill>
              </a:rPr>
              <a:t>LEADERSHIP</a:t>
            </a:r>
            <a:endParaRPr lang="en-US" altLang="en-US" b="1" dirty="0" smtClean="0">
              <a:solidFill>
                <a:schemeClr val="tx1"/>
              </a:solidFill>
            </a:endParaRPr>
          </a:p>
        </p:txBody>
      </p:sp>
      <p:sp>
        <p:nvSpPr>
          <p:cNvPr id="323588" name="Text Box 4"/>
          <p:cNvSpPr txBox="1">
            <a:spLocks noChangeArrowheads="1"/>
          </p:cNvSpPr>
          <p:nvPr/>
        </p:nvSpPr>
        <p:spPr bwMode="auto">
          <a:xfrm>
            <a:off x="766763" y="1585913"/>
            <a:ext cx="7602537" cy="4650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eaLnBrk="0" hangingPunct="0">
              <a:spcBef>
                <a:spcPct val="35000"/>
              </a:spcBef>
              <a:spcAft>
                <a:spcPct val="35000"/>
              </a:spcAft>
              <a:defRPr sz="2000">
                <a:solidFill>
                  <a:schemeClr val="tx1"/>
                </a:solidFill>
                <a:latin typeface="Arial" charset="0"/>
              </a:defRPr>
            </a:lvl1pPr>
            <a:lvl2pPr marL="742950" indent="-285750" eaLnBrk="0" hangingPunct="0">
              <a:spcBef>
                <a:spcPct val="35000"/>
              </a:spcBef>
              <a:spcAft>
                <a:spcPct val="35000"/>
              </a:spcAft>
              <a:defRPr>
                <a:solidFill>
                  <a:schemeClr val="tx1"/>
                </a:solidFill>
                <a:latin typeface="Arial" charset="0"/>
              </a:defRPr>
            </a:lvl2pPr>
            <a:lvl3pPr marL="1143000" indent="-228600" eaLnBrk="0" hangingPunct="0">
              <a:spcBef>
                <a:spcPct val="35000"/>
              </a:spcBef>
              <a:spcAft>
                <a:spcPct val="35000"/>
              </a:spcAft>
              <a:defRPr sz="1600">
                <a:solidFill>
                  <a:schemeClr val="tx1"/>
                </a:solidFill>
                <a:latin typeface="Arial" charset="0"/>
              </a:defRPr>
            </a:lvl3pPr>
            <a:lvl4pPr marL="1600200" indent="-228600" eaLnBrk="0" hangingPunct="0">
              <a:spcBef>
                <a:spcPct val="20000"/>
              </a:spcBef>
              <a:spcAft>
                <a:spcPct val="0"/>
              </a:spcAft>
              <a:buChar char="–"/>
              <a:defRPr sz="2000">
                <a:solidFill>
                  <a:schemeClr val="tx1"/>
                </a:solidFill>
                <a:latin typeface="Arial" charset="0"/>
              </a:defRPr>
            </a:lvl4pPr>
            <a:lvl5pPr marL="2057400" indent="-228600" eaLnBrk="0" hangingPunct="0">
              <a:spcBef>
                <a:spcPct val="20000"/>
              </a:spcBef>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600"/>
              </a:spcBef>
              <a:spcAft>
                <a:spcPct val="15000"/>
              </a:spcAft>
            </a:pPr>
            <a:r>
              <a:rPr lang="en-GB" altLang="en-US" sz="2400" b="1" dirty="0" smtClean="0"/>
              <a:t>Continually raise awareness throughout Supply Chain </a:t>
            </a:r>
            <a:r>
              <a:rPr lang="en-GB" altLang="en-US" sz="2400" dirty="0" smtClean="0"/>
              <a:t>(Forums, Reliable Securing booklet)</a:t>
            </a:r>
          </a:p>
          <a:p>
            <a:pPr eaLnBrk="1" hangingPunct="1">
              <a:spcBef>
                <a:spcPts val="600"/>
              </a:spcBef>
              <a:spcAft>
                <a:spcPct val="15000"/>
              </a:spcAft>
            </a:pPr>
            <a:r>
              <a:rPr lang="en-GB" altLang="en-US" sz="2400" b="1" dirty="0" smtClean="0"/>
              <a:t>Apply DROPS Tools correctly to realise benefit </a:t>
            </a:r>
            <a:r>
              <a:rPr lang="en-GB" altLang="en-US" sz="2400" dirty="0" smtClean="0"/>
              <a:t>(particularly Calculator)</a:t>
            </a:r>
          </a:p>
          <a:p>
            <a:pPr eaLnBrk="1" hangingPunct="1">
              <a:spcBef>
                <a:spcPts val="600"/>
              </a:spcBef>
              <a:spcAft>
                <a:spcPct val="15000"/>
              </a:spcAft>
            </a:pPr>
            <a:r>
              <a:rPr lang="en-GB" altLang="en-US" sz="2400" b="1" dirty="0" smtClean="0"/>
              <a:t>Ensure all tasks follow the fundamentals of Task Risk Assessment </a:t>
            </a:r>
            <a:r>
              <a:rPr lang="en-GB" altLang="en-US" sz="2400" dirty="0" smtClean="0"/>
              <a:t>(provide appropriate support)</a:t>
            </a:r>
          </a:p>
          <a:p>
            <a:pPr eaLnBrk="1" hangingPunct="1">
              <a:spcBef>
                <a:spcPts val="600"/>
              </a:spcBef>
              <a:spcAft>
                <a:spcPct val="15000"/>
              </a:spcAft>
            </a:pPr>
            <a:r>
              <a:rPr lang="en-GB" altLang="en-US" sz="2400" b="1" dirty="0" smtClean="0"/>
              <a:t>Enforce basic safe working practices</a:t>
            </a:r>
          </a:p>
          <a:p>
            <a:pPr eaLnBrk="1" hangingPunct="1">
              <a:spcBef>
                <a:spcPts val="600"/>
              </a:spcBef>
              <a:spcAft>
                <a:spcPct val="15000"/>
              </a:spcAft>
            </a:pPr>
            <a:r>
              <a:rPr lang="en-GB" altLang="en-US" sz="2400" b="1" dirty="0" smtClean="0"/>
              <a:t>Eliminate incidents caused by human factors</a:t>
            </a:r>
          </a:p>
          <a:p>
            <a:pPr eaLnBrk="1" hangingPunct="1">
              <a:spcBef>
                <a:spcPts val="600"/>
              </a:spcBef>
              <a:spcAft>
                <a:spcPct val="15000"/>
              </a:spcAft>
            </a:pPr>
            <a:r>
              <a:rPr lang="en-GB" altLang="en-US" sz="2400" b="1" dirty="0" smtClean="0"/>
              <a:t>Keep DROPS at the forefront of the Business</a:t>
            </a:r>
          </a:p>
          <a:p>
            <a:pPr eaLnBrk="1" hangingPunct="1">
              <a:spcBef>
                <a:spcPct val="40000"/>
              </a:spcBef>
              <a:spcAft>
                <a:spcPct val="15000"/>
              </a:spcAft>
            </a:pPr>
            <a:endParaRPr lang="en-US" altLang="en-US" sz="24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3586"/>
                                        </p:tgtEl>
                                        <p:attrNameLst>
                                          <p:attrName>style.visibility</p:attrName>
                                        </p:attrNameLst>
                                      </p:cBhvr>
                                      <p:to>
                                        <p:strVal val="visible"/>
                                      </p:to>
                                    </p:set>
                                    <p:animEffect transition="in" filter="fade">
                                      <p:cBhvr>
                                        <p:cTn id="7" dur="1000"/>
                                        <p:tgtEl>
                                          <p:spTgt spid="323586"/>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23588">
                                            <p:txEl>
                                              <p:pRg st="0" end="0"/>
                                            </p:txEl>
                                          </p:spTgt>
                                        </p:tgtEl>
                                        <p:attrNameLst>
                                          <p:attrName>style.visibility</p:attrName>
                                        </p:attrNameLst>
                                      </p:cBhvr>
                                      <p:to>
                                        <p:strVal val="visible"/>
                                      </p:to>
                                    </p:set>
                                    <p:animEffect transition="in" filter="fade">
                                      <p:cBhvr>
                                        <p:cTn id="11" dur="1000"/>
                                        <p:tgtEl>
                                          <p:spTgt spid="323588">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23588">
                                            <p:txEl>
                                              <p:pRg st="1" end="1"/>
                                            </p:txEl>
                                          </p:spTgt>
                                        </p:tgtEl>
                                        <p:attrNameLst>
                                          <p:attrName>style.visibility</p:attrName>
                                        </p:attrNameLst>
                                      </p:cBhvr>
                                      <p:to>
                                        <p:strVal val="visible"/>
                                      </p:to>
                                    </p:set>
                                    <p:animEffect transition="in" filter="fade">
                                      <p:cBhvr>
                                        <p:cTn id="14" dur="1000"/>
                                        <p:tgtEl>
                                          <p:spTgt spid="323588">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23588">
                                            <p:txEl>
                                              <p:pRg st="2" end="2"/>
                                            </p:txEl>
                                          </p:spTgt>
                                        </p:tgtEl>
                                        <p:attrNameLst>
                                          <p:attrName>style.visibility</p:attrName>
                                        </p:attrNameLst>
                                      </p:cBhvr>
                                      <p:to>
                                        <p:strVal val="visible"/>
                                      </p:to>
                                    </p:set>
                                    <p:animEffect transition="in" filter="fade">
                                      <p:cBhvr>
                                        <p:cTn id="17" dur="1000"/>
                                        <p:tgtEl>
                                          <p:spTgt spid="323588">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23588">
                                            <p:txEl>
                                              <p:pRg st="3" end="3"/>
                                            </p:txEl>
                                          </p:spTgt>
                                        </p:tgtEl>
                                        <p:attrNameLst>
                                          <p:attrName>style.visibility</p:attrName>
                                        </p:attrNameLst>
                                      </p:cBhvr>
                                      <p:to>
                                        <p:strVal val="visible"/>
                                      </p:to>
                                    </p:set>
                                    <p:animEffect transition="in" filter="fade">
                                      <p:cBhvr>
                                        <p:cTn id="20" dur="1000"/>
                                        <p:tgtEl>
                                          <p:spTgt spid="323588">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23588">
                                            <p:txEl>
                                              <p:pRg st="4" end="4"/>
                                            </p:txEl>
                                          </p:spTgt>
                                        </p:tgtEl>
                                        <p:attrNameLst>
                                          <p:attrName>style.visibility</p:attrName>
                                        </p:attrNameLst>
                                      </p:cBhvr>
                                      <p:to>
                                        <p:strVal val="visible"/>
                                      </p:to>
                                    </p:set>
                                    <p:animEffect transition="in" filter="fade">
                                      <p:cBhvr>
                                        <p:cTn id="23" dur="1000"/>
                                        <p:tgtEl>
                                          <p:spTgt spid="323588">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3588">
                                            <p:txEl>
                                              <p:pRg st="5" end="5"/>
                                            </p:txEl>
                                          </p:spTgt>
                                        </p:tgtEl>
                                        <p:attrNameLst>
                                          <p:attrName>style.visibility</p:attrName>
                                        </p:attrNameLst>
                                      </p:cBhvr>
                                      <p:to>
                                        <p:strVal val="visible"/>
                                      </p:to>
                                    </p:set>
                                    <p:animEffect transition="in" filter="fade">
                                      <p:cBhvr>
                                        <p:cTn id="26" dur="1000"/>
                                        <p:tgtEl>
                                          <p:spTgt spid="32358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6" grpId="0"/>
      <p:bldP spid="323588"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56452" cy="5865542"/>
          </a:xfrm>
        </p:spPr>
      </p:pic>
      <p:grpSp>
        <p:nvGrpSpPr>
          <p:cNvPr id="9" name="Group 8"/>
          <p:cNvGrpSpPr/>
          <p:nvPr/>
        </p:nvGrpSpPr>
        <p:grpSpPr>
          <a:xfrm>
            <a:off x="2230244" y="4438185"/>
            <a:ext cx="512956" cy="490654"/>
            <a:chOff x="2230244" y="4438185"/>
            <a:chExt cx="512956" cy="490654"/>
          </a:xfrm>
        </p:grpSpPr>
        <p:sp>
          <p:nvSpPr>
            <p:cNvPr id="7" name="Bevel 6"/>
            <p:cNvSpPr/>
            <p:nvPr/>
          </p:nvSpPr>
          <p:spPr bwMode="auto">
            <a:xfrm>
              <a:off x="2230244" y="4438185"/>
              <a:ext cx="512956" cy="490654"/>
            </a:xfrm>
            <a:prstGeom prst="bevel">
              <a:avLst/>
            </a:prstGeom>
            <a:solidFill>
              <a:srgbClr val="C00000"/>
            </a:solidFill>
            <a:ln w="9525" cap="flat" cmpd="sng" algn="ctr">
              <a:solidFill>
                <a:schemeClr val="tx1"/>
              </a:solidFill>
              <a:prstDash val="solid"/>
              <a:round/>
              <a:headEnd type="none" w="med" len="med"/>
              <a:tailEnd type="none" w="med" len="med"/>
            </a:ln>
            <a:effectLst>
              <a:outerShdw blurRad="76200" dir="18900000" sx="99000" sy="99000" kx="-1200000" algn="bl"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8" name="Oval 7"/>
            <p:cNvSpPr/>
            <p:nvPr/>
          </p:nvSpPr>
          <p:spPr bwMode="auto">
            <a:xfrm>
              <a:off x="2356090" y="4552880"/>
              <a:ext cx="256478" cy="256478"/>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grpSp>
      <p:grpSp>
        <p:nvGrpSpPr>
          <p:cNvPr id="14" name="Group 13"/>
          <p:cNvGrpSpPr/>
          <p:nvPr/>
        </p:nvGrpSpPr>
        <p:grpSpPr>
          <a:xfrm>
            <a:off x="2906483" y="3312310"/>
            <a:ext cx="4474028" cy="1616529"/>
            <a:chOff x="3020786" y="3214336"/>
            <a:chExt cx="4474028" cy="1616529"/>
          </a:xfrm>
        </p:grpSpPr>
        <p:sp>
          <p:nvSpPr>
            <p:cNvPr id="13" name="Rectangle 12"/>
            <p:cNvSpPr/>
            <p:nvPr/>
          </p:nvSpPr>
          <p:spPr bwMode="auto">
            <a:xfrm>
              <a:off x="3020786" y="3214336"/>
              <a:ext cx="4065814" cy="1616529"/>
            </a:xfrm>
            <a:prstGeom prst="rect">
              <a:avLst/>
            </a:prstGeom>
            <a:solidFill>
              <a:srgbClr val="C00000"/>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1" name="TextBox 10"/>
            <p:cNvSpPr txBox="1"/>
            <p:nvPr/>
          </p:nvSpPr>
          <p:spPr>
            <a:xfrm>
              <a:off x="3135086" y="3344963"/>
              <a:ext cx="4359728" cy="1228028"/>
            </a:xfrm>
            <a:prstGeom prst="rect">
              <a:avLst/>
            </a:prstGeom>
            <a:noFill/>
          </p:spPr>
          <p:txBody>
            <a:bodyPr wrap="square" rtlCol="0">
              <a:spAutoFit/>
            </a:bodyPr>
            <a:lstStyle/>
            <a:p>
              <a:r>
                <a:rPr lang="en-GB" sz="1800" b="1" dirty="0" smtClean="0">
                  <a:solidFill>
                    <a:schemeClr val="bg1"/>
                  </a:solidFill>
                </a:rPr>
                <a:t> Industry Workshop</a:t>
              </a:r>
            </a:p>
            <a:p>
              <a:r>
                <a:rPr lang="en-GB" sz="1800" b="1" dirty="0">
                  <a:solidFill>
                    <a:schemeClr val="bg1"/>
                  </a:solidFill>
                </a:rPr>
                <a:t> </a:t>
              </a:r>
              <a:r>
                <a:rPr lang="en-GB" sz="1800" b="1" dirty="0" smtClean="0">
                  <a:solidFill>
                    <a:schemeClr val="bg1"/>
                  </a:solidFill>
                </a:rPr>
                <a:t>NOC and Drilling Contractors</a:t>
              </a:r>
            </a:p>
            <a:p>
              <a:r>
                <a:rPr lang="en-GB" sz="1800" b="1" dirty="0">
                  <a:solidFill>
                    <a:schemeClr val="bg1"/>
                  </a:solidFill>
                </a:rPr>
                <a:t> </a:t>
              </a:r>
              <a:r>
                <a:rPr lang="en-GB" sz="1800" b="1" dirty="0" smtClean="0">
                  <a:solidFill>
                    <a:schemeClr val="bg1"/>
                  </a:solidFill>
                </a:rPr>
                <a:t>Ownership and Accountability</a:t>
              </a:r>
              <a:endParaRPr lang="en-GB" sz="1800" b="1" dirty="0">
                <a:solidFill>
                  <a:schemeClr val="bg1"/>
                </a:solidFill>
              </a:endParaRPr>
            </a:p>
          </p:txBody>
        </p:sp>
      </p:grpSp>
    </p:spTree>
    <p:extLst>
      <p:ext uri="{BB962C8B-B14F-4D97-AF65-F5344CB8AC3E}">
        <p14:creationId xmlns:p14="http://schemas.microsoft.com/office/powerpoint/2010/main" val="363922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par>
                          <p:cTn id="18" fill="hold">
                            <p:stCondLst>
                              <p:cond delay="500"/>
                            </p:stCondLst>
                            <p:childTnLst>
                              <p:par>
                                <p:cTn id="19" presetID="0" presetClass="path" presetSubtype="0" accel="50000" decel="50000" fill="hold" nodeType="afterEffect">
                                  <p:stCondLst>
                                    <p:cond delay="0"/>
                                  </p:stCondLst>
                                  <p:childTnLst>
                                    <p:animMotion origin="layout" path="M 8.33333E-7 -4.07407E-6 C 0.00173 -0.01273 0.00381 -0.02546 0.00538 -0.03819 C 0.00381 -0.05972 0.00225 -0.07615 -0.00712 -0.09305 C -0.00903 -0.10555 -0.01372 -0.11759 -0.0231 -0.12152 C -0.03837 -0.13588 -0.03091 -0.13125 -0.04636 -0.13819 C -0.0481 -0.13888 -0.05001 -0.13981 -0.05174 -0.1405 C -0.05348 -0.14143 -0.05539 -0.14213 -0.05712 -0.14305 C -0.05886 -0.14375 -0.06251 -0.14537 -0.06251 -0.14537 C -0.06424 -0.14699 -0.0658 -0.14884 -0.06771 -0.15 C -0.07119 -0.15208 -0.07848 -0.15486 -0.07848 -0.15486 C -0.08733 -0.16273 -0.09862 -0.1655 -0.10886 -0.16921 C -0.11442 -0.17476 -0.12049 -0.17963 -0.12674 -0.18333 C -0.13021 -0.18541 -0.13751 -0.18819 -0.13751 -0.18819 C -0.15903 -0.20763 -0.13872 -0.18888 -0.15521 -0.20486 C -0.15938 -0.20879 -0.16355 -0.21273 -0.16771 -0.21666 C -0.16945 -0.21828 -0.1731 -0.22152 -0.1731 -0.22152 C -0.17605 -0.23263 -0.18126 -0.24421 -0.18751 -0.25254 C -0.19028 -0.26388 -0.19237 -0.27291 -0.19636 -0.28333 C -0.19775 -0.29652 -0.19983 -0.30856 -0.20174 -0.32152 C -0.20122 -0.33541 -0.20296 -0.3824 -0.19271 -0.4 C -0.18959 -0.40532 -0.1849 -0.40879 -0.18212 -0.41435 C -0.17744 -0.42361 -0.18056 -0.4206 -0.1731 -0.42384 C -0.16893 -0.4324 -0.16598 -0.43518 -0.15886 -0.43819 C -0.15712 -0.4405 -0.15573 -0.44375 -0.15348 -0.44537 C -0.15018 -0.44768 -0.14271 -0.45 -0.14271 -0.45 C -0.14098 -0.45162 -0.13942 -0.4537 -0.13751 -0.45486 C -0.13403 -0.45694 -0.12674 -0.45972 -0.12674 -0.45972 " pathEditMode="relative" ptsTypes="ffffffffffffffffffffffffffA">
                                      <p:cBhvr>
                                        <p:cTn id="20" dur="3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56452" cy="5865542"/>
          </a:xfrm>
        </p:spPr>
      </p:pic>
      <p:grpSp>
        <p:nvGrpSpPr>
          <p:cNvPr id="9" name="Group 8"/>
          <p:cNvGrpSpPr/>
          <p:nvPr/>
        </p:nvGrpSpPr>
        <p:grpSpPr>
          <a:xfrm>
            <a:off x="3499805" y="3382174"/>
            <a:ext cx="512956" cy="490654"/>
            <a:chOff x="2230244" y="4438185"/>
            <a:chExt cx="512956" cy="490654"/>
          </a:xfrm>
        </p:grpSpPr>
        <p:sp>
          <p:nvSpPr>
            <p:cNvPr id="7" name="Bevel 6"/>
            <p:cNvSpPr/>
            <p:nvPr/>
          </p:nvSpPr>
          <p:spPr bwMode="auto">
            <a:xfrm>
              <a:off x="2230244" y="4438185"/>
              <a:ext cx="512956" cy="490654"/>
            </a:xfrm>
            <a:prstGeom prst="bevel">
              <a:avLst/>
            </a:prstGeom>
            <a:solidFill>
              <a:srgbClr val="C00000"/>
            </a:solidFill>
            <a:ln w="9525" cap="flat" cmpd="sng" algn="ctr">
              <a:solidFill>
                <a:schemeClr val="tx1"/>
              </a:solidFill>
              <a:prstDash val="solid"/>
              <a:round/>
              <a:headEnd type="none" w="med" len="med"/>
              <a:tailEnd type="none" w="med" len="med"/>
            </a:ln>
            <a:effectLst>
              <a:outerShdw blurRad="76200" dir="18900000" sx="99000" sy="99000" kx="-1200000" algn="bl"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algn="r" eaLnBrk="0" hangingPunct="0">
                <a:spcBef>
                  <a:spcPct val="0"/>
                </a:spcBef>
                <a:spcAft>
                  <a:spcPct val="0"/>
                </a:spcAft>
                <a:buFontTx/>
                <a:buNone/>
              </a:pPr>
              <a:endParaRPr lang="en-GB" sz="2400" smtClean="0">
                <a:solidFill>
                  <a:srgbClr val="000000"/>
                </a:solidFill>
                <a:latin typeface="Times New Roman" pitchFamily="18" charset="0"/>
              </a:endParaRPr>
            </a:p>
          </p:txBody>
        </p:sp>
        <p:sp>
          <p:nvSpPr>
            <p:cNvPr id="8" name="Oval 7"/>
            <p:cNvSpPr/>
            <p:nvPr/>
          </p:nvSpPr>
          <p:spPr bwMode="auto">
            <a:xfrm>
              <a:off x="2356090" y="4552880"/>
              <a:ext cx="256478" cy="256478"/>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spcBef>
                  <a:spcPct val="0"/>
                </a:spcBef>
                <a:spcAft>
                  <a:spcPct val="0"/>
                </a:spcAft>
                <a:buFontTx/>
                <a:buNone/>
              </a:pPr>
              <a:endParaRPr lang="en-GB" sz="2400" smtClean="0">
                <a:solidFill>
                  <a:srgbClr val="000000"/>
                </a:solidFill>
                <a:latin typeface="Times New Roman" pitchFamily="18" charset="0"/>
              </a:endParaRPr>
            </a:p>
          </p:txBody>
        </p:sp>
      </p:grpSp>
    </p:spTree>
    <p:extLst>
      <p:ext uri="{BB962C8B-B14F-4D97-AF65-F5344CB8AC3E}">
        <p14:creationId xmlns:p14="http://schemas.microsoft.com/office/powerpoint/2010/main" val="11057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88889E-6 -7.40741E-6 C -0.00781 -0.0007 -0.01562 -0.0007 -0.02326 -0.00232 C -0.02708 -0.00302 -0.03038 -0.00556 -0.03402 -0.00718 C -0.03576 -0.00788 -0.03941 -0.0095 -0.03941 -0.0095 C -0.04392 -0.01552 -0.04913 -0.02015 -0.05364 -0.02616 C -0.05989 -0.0345 -0.05954 -0.04144 -0.06788 -0.04538 C -0.07222 -0.0676 -0.06805 -0.05973 -0.07691 -0.07154 C -0.07916 -0.08404 -0.0835 -0.08519 -0.08576 -0.09769 C -0.0842 -0.13542 -0.08941 -0.15441 -0.06076 -0.16667 C -0.05416 -0.17269 -0.04687 -0.17501 -0.03941 -0.17871 C -0.02691 -0.17779 -0.01441 -0.17755 -0.00191 -0.17616 C -3.88889E-6 -0.17593 0.00539 -0.17385 0.00348 -0.17385 C -0.00659 -0.17385 -0.01267 -0.18288 -0.01961 -0.19052 C -0.0276 -0.19908 -0.03524 -0.20556 -0.04288 -0.21436 C -0.06284 -0.23728 -0.03298 -0.19908 -0.06076 -0.23566 C -0.0625 -0.23797 -0.06614 -0.24283 -0.06614 -0.24283 C -0.0684 -0.25186 -0.07291 -0.25417 -0.07691 -0.26204 C -0.07934 -0.27223 -0.08142 -0.28265 -0.08402 -0.29283 C -0.08263 -0.3213 -0.08177 -0.347 -0.075 -0.37385 C -0.0743 -0.37663 -0.07135 -0.37686 -0.06961 -0.37871 C -0.0592 -0.39029 -0.07048 -0.38311 -0.05364 -0.39052 C -0.05 -0.39214 -0.04288 -0.39538 -0.04288 -0.39538 C -0.03402 -0.39445 -0.025 -0.39445 -0.01614 -0.39283 C -0.0125 -0.39214 -0.00538 -0.3882 -0.00538 -0.3882 C 0.00643 -0.37246 0.00504 -0.35232 -0.0125 -0.35232 " pathEditMode="relative" ptsTypes="ffffffffffffffffffffffffA">
                                      <p:cBhvr>
                                        <p:cTn id="6" dur="3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12237" cy="6858000"/>
          </a:xfrm>
        </p:spPr>
      </p:pic>
    </p:spTree>
    <p:extLst>
      <p:ext uri="{BB962C8B-B14F-4D97-AF65-F5344CB8AC3E}">
        <p14:creationId xmlns:p14="http://schemas.microsoft.com/office/powerpoint/2010/main" val="2606092584"/>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4"/>
          <p:cNvSpPr>
            <a:spLocks noChangeArrowheads="1"/>
          </p:cNvSpPr>
          <p:nvPr/>
        </p:nvSpPr>
        <p:spPr bwMode="auto">
          <a:xfrm>
            <a:off x="0" y="1935163"/>
            <a:ext cx="9144000" cy="492283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35000"/>
              </a:spcBef>
              <a:spcAft>
                <a:spcPct val="35000"/>
              </a:spcAft>
              <a:defRPr sz="2000">
                <a:solidFill>
                  <a:schemeClr val="tx1"/>
                </a:solidFill>
                <a:latin typeface="Arial" charset="0"/>
              </a:defRPr>
            </a:lvl1pPr>
            <a:lvl2pPr marL="742950" indent="-285750" eaLnBrk="0" hangingPunct="0">
              <a:spcBef>
                <a:spcPct val="35000"/>
              </a:spcBef>
              <a:spcAft>
                <a:spcPct val="35000"/>
              </a:spcAft>
              <a:defRPr>
                <a:solidFill>
                  <a:schemeClr val="tx1"/>
                </a:solidFill>
                <a:latin typeface="Arial" charset="0"/>
              </a:defRPr>
            </a:lvl2pPr>
            <a:lvl3pPr marL="1143000" indent="-228600" eaLnBrk="0" hangingPunct="0">
              <a:spcBef>
                <a:spcPct val="35000"/>
              </a:spcBef>
              <a:spcAft>
                <a:spcPct val="35000"/>
              </a:spcAft>
              <a:defRPr sz="1600">
                <a:solidFill>
                  <a:schemeClr val="tx1"/>
                </a:solidFill>
                <a:latin typeface="Arial" charset="0"/>
              </a:defRPr>
            </a:lvl3pPr>
            <a:lvl4pPr marL="1600200" indent="-228600" eaLnBrk="0" hangingPunct="0">
              <a:spcBef>
                <a:spcPct val="20000"/>
              </a:spcBef>
              <a:spcAft>
                <a:spcPct val="0"/>
              </a:spcAft>
              <a:buChar char="–"/>
              <a:defRPr sz="2000">
                <a:solidFill>
                  <a:schemeClr val="tx1"/>
                </a:solidFill>
                <a:latin typeface="Arial" charset="0"/>
              </a:defRPr>
            </a:lvl4pPr>
            <a:lvl5pPr marL="2057400" indent="-228600" eaLnBrk="0" hangingPunct="0">
              <a:spcBef>
                <a:spcPct val="20000"/>
              </a:spcBef>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40000"/>
              </a:spcBef>
              <a:spcAft>
                <a:spcPct val="15000"/>
              </a:spcAft>
            </a:pPr>
            <a:endParaRPr lang="en-US" altLang="en-US" sz="1600">
              <a:solidFill>
                <a:schemeClr val="tx2"/>
              </a:solidFill>
            </a:endParaRPr>
          </a:p>
        </p:txBody>
      </p:sp>
      <p:pic>
        <p:nvPicPr>
          <p:cNvPr id="938009" name="Picture 25" descr="StillHarmStillKill_si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937000"/>
            <a:ext cx="5789613"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8010" name="Picture 26" descr="DroppedObjec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 y="2846388"/>
            <a:ext cx="73231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Rectangle 21"/>
          <p:cNvSpPr>
            <a:spLocks noChangeArrowheads="1"/>
          </p:cNvSpPr>
          <p:nvPr/>
        </p:nvSpPr>
        <p:spPr bwMode="auto">
          <a:xfrm>
            <a:off x="0" y="0"/>
            <a:ext cx="9144000" cy="1811338"/>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35000"/>
              </a:spcBef>
              <a:spcAft>
                <a:spcPct val="35000"/>
              </a:spcAft>
              <a:defRPr sz="2000">
                <a:solidFill>
                  <a:schemeClr val="tx1"/>
                </a:solidFill>
                <a:latin typeface="Arial" charset="0"/>
              </a:defRPr>
            </a:lvl1pPr>
            <a:lvl2pPr marL="742950" indent="-285750" eaLnBrk="0" hangingPunct="0">
              <a:spcBef>
                <a:spcPct val="35000"/>
              </a:spcBef>
              <a:spcAft>
                <a:spcPct val="35000"/>
              </a:spcAft>
              <a:defRPr>
                <a:solidFill>
                  <a:schemeClr val="tx1"/>
                </a:solidFill>
                <a:latin typeface="Arial" charset="0"/>
              </a:defRPr>
            </a:lvl2pPr>
            <a:lvl3pPr marL="1143000" indent="-228600" eaLnBrk="0" hangingPunct="0">
              <a:spcBef>
                <a:spcPct val="35000"/>
              </a:spcBef>
              <a:spcAft>
                <a:spcPct val="35000"/>
              </a:spcAft>
              <a:defRPr sz="1600">
                <a:solidFill>
                  <a:schemeClr val="tx1"/>
                </a:solidFill>
                <a:latin typeface="Arial" charset="0"/>
              </a:defRPr>
            </a:lvl3pPr>
            <a:lvl4pPr marL="1600200" indent="-228600" eaLnBrk="0" hangingPunct="0">
              <a:spcBef>
                <a:spcPct val="20000"/>
              </a:spcBef>
              <a:spcAft>
                <a:spcPct val="0"/>
              </a:spcAft>
              <a:buChar char="–"/>
              <a:defRPr sz="2000">
                <a:solidFill>
                  <a:schemeClr val="tx1"/>
                </a:solidFill>
                <a:latin typeface="Arial" charset="0"/>
              </a:defRPr>
            </a:lvl4pPr>
            <a:lvl5pPr marL="2057400" indent="-228600" eaLnBrk="0" hangingPunct="0">
              <a:spcBef>
                <a:spcPct val="20000"/>
              </a:spcBef>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40000"/>
              </a:spcBef>
              <a:spcAft>
                <a:spcPct val="15000"/>
              </a:spcAft>
            </a:pPr>
            <a:endParaRPr lang="en-US" altLang="en-US" sz="1600">
              <a:solidFill>
                <a:schemeClr val="tx2"/>
              </a:solidFill>
            </a:endParaRPr>
          </a:p>
        </p:txBody>
      </p:sp>
      <p:sp>
        <p:nvSpPr>
          <p:cNvPr id="80902" name="Rectangle 23"/>
          <p:cNvSpPr>
            <a:spLocks noChangeArrowheads="1"/>
          </p:cNvSpPr>
          <p:nvPr/>
        </p:nvSpPr>
        <p:spPr bwMode="auto">
          <a:xfrm>
            <a:off x="0" y="1738313"/>
            <a:ext cx="9144000" cy="549275"/>
          </a:xfrm>
          <a:prstGeom prst="rect">
            <a:avLst/>
          </a:prstGeom>
          <a:solidFill>
            <a:schemeClr val="accent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35000"/>
              </a:spcBef>
              <a:spcAft>
                <a:spcPct val="35000"/>
              </a:spcAft>
              <a:defRPr sz="2000">
                <a:solidFill>
                  <a:schemeClr val="tx1"/>
                </a:solidFill>
                <a:latin typeface="Arial" charset="0"/>
              </a:defRPr>
            </a:lvl1pPr>
            <a:lvl2pPr marL="742950" indent="-285750" eaLnBrk="0" hangingPunct="0">
              <a:spcBef>
                <a:spcPct val="35000"/>
              </a:spcBef>
              <a:spcAft>
                <a:spcPct val="35000"/>
              </a:spcAft>
              <a:defRPr>
                <a:solidFill>
                  <a:schemeClr val="tx1"/>
                </a:solidFill>
                <a:latin typeface="Arial" charset="0"/>
              </a:defRPr>
            </a:lvl2pPr>
            <a:lvl3pPr marL="1143000" indent="-228600" eaLnBrk="0" hangingPunct="0">
              <a:spcBef>
                <a:spcPct val="35000"/>
              </a:spcBef>
              <a:spcAft>
                <a:spcPct val="35000"/>
              </a:spcAft>
              <a:defRPr sz="1600">
                <a:solidFill>
                  <a:schemeClr val="tx1"/>
                </a:solidFill>
                <a:latin typeface="Arial" charset="0"/>
              </a:defRPr>
            </a:lvl3pPr>
            <a:lvl4pPr marL="1600200" indent="-228600" eaLnBrk="0" hangingPunct="0">
              <a:spcBef>
                <a:spcPct val="20000"/>
              </a:spcBef>
              <a:spcAft>
                <a:spcPct val="0"/>
              </a:spcAft>
              <a:buChar char="–"/>
              <a:defRPr sz="2000">
                <a:solidFill>
                  <a:schemeClr val="tx1"/>
                </a:solidFill>
                <a:latin typeface="Arial" charset="0"/>
              </a:defRPr>
            </a:lvl4pPr>
            <a:lvl5pPr marL="2057400" indent="-228600" eaLnBrk="0" hangingPunct="0">
              <a:spcBef>
                <a:spcPct val="20000"/>
              </a:spcBef>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40000"/>
              </a:spcBef>
              <a:spcAft>
                <a:spcPct val="15000"/>
              </a:spcAft>
            </a:pPr>
            <a:endParaRPr lang="en-US" altLang="en-US" sz="1600">
              <a:solidFill>
                <a:schemeClr val="tx2"/>
              </a:solidFill>
            </a:endParaRPr>
          </a:p>
        </p:txBody>
      </p:sp>
      <p:sp>
        <p:nvSpPr>
          <p:cNvPr id="80903" name="Text Box 4"/>
          <p:cNvSpPr txBox="1">
            <a:spLocks noChangeArrowheads="1"/>
          </p:cNvSpPr>
          <p:nvPr/>
        </p:nvSpPr>
        <p:spPr bwMode="auto">
          <a:xfrm>
            <a:off x="631825" y="1771650"/>
            <a:ext cx="8077200" cy="457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5000"/>
              </a:spcBef>
              <a:spcAft>
                <a:spcPct val="35000"/>
              </a:spcAft>
              <a:defRPr sz="2000">
                <a:solidFill>
                  <a:schemeClr val="tx1"/>
                </a:solidFill>
                <a:latin typeface="Arial" charset="0"/>
              </a:defRPr>
            </a:lvl1pPr>
            <a:lvl2pPr marL="742950" indent="-285750" eaLnBrk="0" hangingPunct="0">
              <a:spcBef>
                <a:spcPct val="35000"/>
              </a:spcBef>
              <a:spcAft>
                <a:spcPct val="35000"/>
              </a:spcAft>
              <a:defRPr>
                <a:solidFill>
                  <a:schemeClr val="tx1"/>
                </a:solidFill>
                <a:latin typeface="Arial" charset="0"/>
              </a:defRPr>
            </a:lvl2pPr>
            <a:lvl3pPr marL="1143000" indent="-228600" eaLnBrk="0" hangingPunct="0">
              <a:spcBef>
                <a:spcPct val="35000"/>
              </a:spcBef>
              <a:spcAft>
                <a:spcPct val="35000"/>
              </a:spcAft>
              <a:defRPr sz="1600">
                <a:solidFill>
                  <a:schemeClr val="tx1"/>
                </a:solidFill>
                <a:latin typeface="Arial" charset="0"/>
              </a:defRPr>
            </a:lvl3pPr>
            <a:lvl4pPr marL="1600200" indent="-228600" eaLnBrk="0" hangingPunct="0">
              <a:spcBef>
                <a:spcPct val="20000"/>
              </a:spcBef>
              <a:spcAft>
                <a:spcPct val="0"/>
              </a:spcAft>
              <a:buChar char="–"/>
              <a:defRPr sz="2000">
                <a:solidFill>
                  <a:schemeClr val="tx1"/>
                </a:solidFill>
                <a:latin typeface="Arial" charset="0"/>
              </a:defRPr>
            </a:lvl4pPr>
            <a:lvl5pPr marL="2057400" indent="-228600" eaLnBrk="0" hangingPunct="0">
              <a:spcBef>
                <a:spcPct val="20000"/>
              </a:spcBef>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spcAft>
                <a:spcPct val="0"/>
              </a:spcAft>
              <a:buFontTx/>
              <a:buNone/>
            </a:pPr>
            <a:r>
              <a:rPr lang="en-GB" altLang="en-US" sz="2400" b="1"/>
              <a:t>Dropped Object Awareness and Prevention</a:t>
            </a:r>
          </a:p>
        </p:txBody>
      </p:sp>
      <p:pic>
        <p:nvPicPr>
          <p:cNvPr id="80904" name="Picture 30" descr="DRO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538" y="336550"/>
            <a:ext cx="8699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38010"/>
                                        </p:tgtEl>
                                        <p:attrNameLst>
                                          <p:attrName>style.visibility</p:attrName>
                                        </p:attrNameLst>
                                      </p:cBhvr>
                                      <p:to>
                                        <p:strVal val="visible"/>
                                      </p:to>
                                    </p:set>
                                    <p:animEffect transition="in" filter="fade">
                                      <p:cBhvr>
                                        <p:cTn id="7" dur="1000"/>
                                        <p:tgtEl>
                                          <p:spTgt spid="938010"/>
                                        </p:tgtEl>
                                      </p:cBhvr>
                                    </p:animEffect>
                                  </p:childTnLst>
                                </p:cTn>
                              </p:par>
                            </p:childTnLst>
                          </p:cTn>
                        </p:par>
                        <p:par>
                          <p:cTn id="8" fill="hold" nodeType="afterGroup">
                            <p:stCondLst>
                              <p:cond delay="1000"/>
                            </p:stCondLst>
                            <p:childTnLst>
                              <p:par>
                                <p:cTn id="9" presetID="53" presetClass="entr" presetSubtype="0" fill="hold" nodeType="afterEffect">
                                  <p:stCondLst>
                                    <p:cond delay="1000"/>
                                  </p:stCondLst>
                                  <p:childTnLst>
                                    <p:set>
                                      <p:cBhvr>
                                        <p:cTn id="10" dur="1" fill="hold">
                                          <p:stCondLst>
                                            <p:cond delay="0"/>
                                          </p:stCondLst>
                                        </p:cTn>
                                        <p:tgtEl>
                                          <p:spTgt spid="938009"/>
                                        </p:tgtEl>
                                        <p:attrNameLst>
                                          <p:attrName>style.visibility</p:attrName>
                                        </p:attrNameLst>
                                      </p:cBhvr>
                                      <p:to>
                                        <p:strVal val="visible"/>
                                      </p:to>
                                    </p:set>
                                    <p:anim calcmode="lin" valueType="num">
                                      <p:cBhvr>
                                        <p:cTn id="11" dur="500" fill="hold"/>
                                        <p:tgtEl>
                                          <p:spTgt spid="938009"/>
                                        </p:tgtEl>
                                        <p:attrNameLst>
                                          <p:attrName>ppt_w</p:attrName>
                                        </p:attrNameLst>
                                      </p:cBhvr>
                                      <p:tavLst>
                                        <p:tav tm="0">
                                          <p:val>
                                            <p:fltVal val="0"/>
                                          </p:val>
                                        </p:tav>
                                        <p:tav tm="100000">
                                          <p:val>
                                            <p:strVal val="#ppt_w"/>
                                          </p:val>
                                        </p:tav>
                                      </p:tavLst>
                                    </p:anim>
                                    <p:anim calcmode="lin" valueType="num">
                                      <p:cBhvr>
                                        <p:cTn id="12" dur="500" fill="hold"/>
                                        <p:tgtEl>
                                          <p:spTgt spid="938009"/>
                                        </p:tgtEl>
                                        <p:attrNameLst>
                                          <p:attrName>ppt_h</p:attrName>
                                        </p:attrNameLst>
                                      </p:cBhvr>
                                      <p:tavLst>
                                        <p:tav tm="0">
                                          <p:val>
                                            <p:fltVal val="0"/>
                                          </p:val>
                                        </p:tav>
                                        <p:tav tm="100000">
                                          <p:val>
                                            <p:strVal val="#ppt_h"/>
                                          </p:val>
                                        </p:tav>
                                      </p:tavLst>
                                    </p:anim>
                                    <p:animEffect transition="in" filter="fade">
                                      <p:cBhvr>
                                        <p:cTn id="13" dur="500"/>
                                        <p:tgtEl>
                                          <p:spTgt spid="938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56452" cy="5865542"/>
          </a:xfrm>
        </p:spPr>
      </p:pic>
      <p:grpSp>
        <p:nvGrpSpPr>
          <p:cNvPr id="9" name="Group 8"/>
          <p:cNvGrpSpPr/>
          <p:nvPr/>
        </p:nvGrpSpPr>
        <p:grpSpPr>
          <a:xfrm>
            <a:off x="1066492" y="1285069"/>
            <a:ext cx="512956" cy="490654"/>
            <a:chOff x="2230244" y="4438185"/>
            <a:chExt cx="512956" cy="490654"/>
          </a:xfrm>
        </p:grpSpPr>
        <p:sp>
          <p:nvSpPr>
            <p:cNvPr id="7" name="Bevel 6"/>
            <p:cNvSpPr/>
            <p:nvPr/>
          </p:nvSpPr>
          <p:spPr bwMode="auto">
            <a:xfrm>
              <a:off x="2230244" y="4438185"/>
              <a:ext cx="512956" cy="490654"/>
            </a:xfrm>
            <a:prstGeom prst="bevel">
              <a:avLst/>
            </a:prstGeom>
            <a:solidFill>
              <a:srgbClr val="C00000"/>
            </a:solidFill>
            <a:ln w="9525" cap="flat" cmpd="sng" algn="ctr">
              <a:solidFill>
                <a:schemeClr val="tx1"/>
              </a:solidFill>
              <a:prstDash val="solid"/>
              <a:round/>
              <a:headEnd type="none" w="med" len="med"/>
              <a:tailEnd type="none" w="med" len="med"/>
            </a:ln>
            <a:effectLst>
              <a:outerShdw blurRad="76200" dir="18900000" sx="99000" sy="99000" kx="-1200000" algn="bl"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8" name="Oval 7"/>
            <p:cNvSpPr/>
            <p:nvPr/>
          </p:nvSpPr>
          <p:spPr bwMode="auto">
            <a:xfrm>
              <a:off x="2356090" y="4552880"/>
              <a:ext cx="256478" cy="256478"/>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grpSp>
      <p:grpSp>
        <p:nvGrpSpPr>
          <p:cNvPr id="10" name="Group 9"/>
          <p:cNvGrpSpPr/>
          <p:nvPr/>
        </p:nvGrpSpPr>
        <p:grpSpPr>
          <a:xfrm>
            <a:off x="1828801" y="1301398"/>
            <a:ext cx="4474028" cy="1616529"/>
            <a:chOff x="3020786" y="3214336"/>
            <a:chExt cx="4474028" cy="1616529"/>
          </a:xfrm>
        </p:grpSpPr>
        <p:sp>
          <p:nvSpPr>
            <p:cNvPr id="11" name="Rectangle 10"/>
            <p:cNvSpPr/>
            <p:nvPr/>
          </p:nvSpPr>
          <p:spPr bwMode="auto">
            <a:xfrm>
              <a:off x="3020786" y="3214336"/>
              <a:ext cx="4065814" cy="1616529"/>
            </a:xfrm>
            <a:prstGeom prst="rect">
              <a:avLst/>
            </a:prstGeom>
            <a:solidFill>
              <a:srgbClr val="C00000"/>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2" name="TextBox 11"/>
            <p:cNvSpPr txBox="1"/>
            <p:nvPr/>
          </p:nvSpPr>
          <p:spPr>
            <a:xfrm>
              <a:off x="3135086" y="3344963"/>
              <a:ext cx="4359728" cy="1228028"/>
            </a:xfrm>
            <a:prstGeom prst="rect">
              <a:avLst/>
            </a:prstGeom>
            <a:noFill/>
          </p:spPr>
          <p:txBody>
            <a:bodyPr wrap="square" rtlCol="0">
              <a:spAutoFit/>
            </a:bodyPr>
            <a:lstStyle/>
            <a:p>
              <a:r>
                <a:rPr lang="en-GB" sz="1800" b="1" dirty="0" smtClean="0">
                  <a:solidFill>
                    <a:schemeClr val="bg1"/>
                  </a:solidFill>
                </a:rPr>
                <a:t> Field Visits</a:t>
              </a:r>
            </a:p>
            <a:p>
              <a:r>
                <a:rPr lang="en-GB" sz="1800" b="1" dirty="0">
                  <a:solidFill>
                    <a:schemeClr val="bg1"/>
                  </a:solidFill>
                </a:rPr>
                <a:t> </a:t>
              </a:r>
              <a:r>
                <a:rPr lang="en-GB" sz="1800" b="1" dirty="0" smtClean="0">
                  <a:solidFill>
                    <a:schemeClr val="bg1"/>
                  </a:solidFill>
                </a:rPr>
                <a:t>Unique Challenges / Learnings</a:t>
              </a:r>
            </a:p>
            <a:p>
              <a:r>
                <a:rPr lang="en-GB" sz="1800" b="1" dirty="0">
                  <a:solidFill>
                    <a:schemeClr val="bg1"/>
                  </a:solidFill>
                </a:rPr>
                <a:t> </a:t>
              </a:r>
              <a:r>
                <a:rPr lang="en-GB" sz="1800" b="1" dirty="0" smtClean="0">
                  <a:solidFill>
                    <a:schemeClr val="bg1"/>
                  </a:solidFill>
                </a:rPr>
                <a:t>Drops Committee Established</a:t>
              </a:r>
              <a:endParaRPr lang="en-GB" sz="1800" b="1" dirty="0">
                <a:solidFill>
                  <a:schemeClr val="bg1"/>
                </a:solidFill>
              </a:endParaRPr>
            </a:p>
          </p:txBody>
        </p:sp>
      </p:grpSp>
    </p:spTree>
    <p:extLst>
      <p:ext uri="{BB962C8B-B14F-4D97-AF65-F5344CB8AC3E}">
        <p14:creationId xmlns:p14="http://schemas.microsoft.com/office/powerpoint/2010/main" val="382916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par>
                          <p:cTn id="13" fill="hold">
                            <p:stCondLst>
                              <p:cond delay="500"/>
                            </p:stCondLst>
                            <p:childTnLst>
                              <p:par>
                                <p:cTn id="14" presetID="0" presetClass="path" presetSubtype="0" accel="50000" decel="50000" fill="hold" nodeType="afterEffect">
                                  <p:stCondLst>
                                    <p:cond delay="0"/>
                                  </p:stCondLst>
                                  <p:childTnLst>
                                    <p:animMotion origin="layout" path="M 2.22222E-6 1.48148E-6 C 0.00989 -0.00926 0.01145 -0.02315 0.01423 -0.0382 C 0.01423 -0.03866 0.01423 -0.06574 0.0177 -0.07385 C 0.02708 -0.0963 0.04184 -0.11806 0.06059 -0.12616 C 0.0717 -0.13611 0.08524 -0.13704 0.09809 -0.14051 C 0.1118 -0.13982 0.12552 -0.14005 0.13923 -0.1382 C 0.14461 -0.1375 0.16388 -0.12709 0.17135 -0.12385 C 0.17777 -0.11088 0.17916 -0.10718 0.18211 -0.09283 C 0.18142 -0.08889 0.18211 -0.08426 0.1802 -0.08102 C 0.1776 -0.07662 0.16961 -0.07153 0.16961 -0.07153 " pathEditMode="relative" ptsTypes="fffffffffA">
                                      <p:cBhvr>
                                        <p:cTn id="15" dur="3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56452" cy="5865542"/>
          </a:xfrm>
        </p:spPr>
      </p:pic>
      <p:grpSp>
        <p:nvGrpSpPr>
          <p:cNvPr id="9" name="Group 8"/>
          <p:cNvGrpSpPr/>
          <p:nvPr/>
        </p:nvGrpSpPr>
        <p:grpSpPr>
          <a:xfrm>
            <a:off x="2617705" y="801864"/>
            <a:ext cx="512956" cy="490654"/>
            <a:chOff x="2230244" y="4438185"/>
            <a:chExt cx="512956" cy="490654"/>
          </a:xfrm>
        </p:grpSpPr>
        <p:sp>
          <p:nvSpPr>
            <p:cNvPr id="7" name="Bevel 6"/>
            <p:cNvSpPr/>
            <p:nvPr/>
          </p:nvSpPr>
          <p:spPr bwMode="auto">
            <a:xfrm>
              <a:off x="2230244" y="4438185"/>
              <a:ext cx="512956" cy="490654"/>
            </a:xfrm>
            <a:prstGeom prst="bevel">
              <a:avLst/>
            </a:prstGeom>
            <a:solidFill>
              <a:srgbClr val="C00000"/>
            </a:solidFill>
            <a:ln w="9525" cap="flat" cmpd="sng" algn="ctr">
              <a:solidFill>
                <a:schemeClr val="tx1"/>
              </a:solidFill>
              <a:prstDash val="solid"/>
              <a:round/>
              <a:headEnd type="none" w="med" len="med"/>
              <a:tailEnd type="none" w="med" len="med"/>
            </a:ln>
            <a:effectLst>
              <a:outerShdw blurRad="76200" dir="18900000" sx="99000" sy="99000" kx="-1200000" algn="bl"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8" name="Oval 7"/>
            <p:cNvSpPr/>
            <p:nvPr/>
          </p:nvSpPr>
          <p:spPr bwMode="auto">
            <a:xfrm>
              <a:off x="2356090" y="4552880"/>
              <a:ext cx="256478" cy="256478"/>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grpSp>
      <p:grpSp>
        <p:nvGrpSpPr>
          <p:cNvPr id="10" name="Group 9"/>
          <p:cNvGrpSpPr/>
          <p:nvPr/>
        </p:nvGrpSpPr>
        <p:grpSpPr>
          <a:xfrm>
            <a:off x="2612576" y="1432025"/>
            <a:ext cx="4474028" cy="1616529"/>
            <a:chOff x="3020786" y="3214336"/>
            <a:chExt cx="4474028" cy="1616529"/>
          </a:xfrm>
        </p:grpSpPr>
        <p:sp>
          <p:nvSpPr>
            <p:cNvPr id="11" name="Rectangle 10"/>
            <p:cNvSpPr/>
            <p:nvPr/>
          </p:nvSpPr>
          <p:spPr bwMode="auto">
            <a:xfrm>
              <a:off x="3020786" y="3214336"/>
              <a:ext cx="4065814" cy="1616529"/>
            </a:xfrm>
            <a:prstGeom prst="rect">
              <a:avLst/>
            </a:prstGeom>
            <a:solidFill>
              <a:srgbClr val="C00000"/>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2" name="TextBox 11"/>
            <p:cNvSpPr txBox="1"/>
            <p:nvPr/>
          </p:nvSpPr>
          <p:spPr>
            <a:xfrm>
              <a:off x="3135086" y="3344963"/>
              <a:ext cx="4359728" cy="1228028"/>
            </a:xfrm>
            <a:prstGeom prst="rect">
              <a:avLst/>
            </a:prstGeom>
            <a:noFill/>
          </p:spPr>
          <p:txBody>
            <a:bodyPr wrap="square" rtlCol="0">
              <a:spAutoFit/>
            </a:bodyPr>
            <a:lstStyle/>
            <a:p>
              <a:r>
                <a:rPr lang="en-GB" sz="1800" b="1" dirty="0" smtClean="0">
                  <a:solidFill>
                    <a:schemeClr val="bg1"/>
                  </a:solidFill>
                </a:rPr>
                <a:t> Sponsored DROPS TTT </a:t>
              </a:r>
            </a:p>
            <a:p>
              <a:r>
                <a:rPr lang="en-GB" sz="1800" b="1" dirty="0" smtClean="0">
                  <a:solidFill>
                    <a:schemeClr val="bg1"/>
                  </a:solidFill>
                </a:rPr>
                <a:t> Full Supply Chain Attendance</a:t>
              </a:r>
            </a:p>
            <a:p>
              <a:r>
                <a:rPr lang="en-GB" sz="1800" b="1" dirty="0">
                  <a:solidFill>
                    <a:schemeClr val="bg1"/>
                  </a:solidFill>
                </a:rPr>
                <a:t> </a:t>
              </a:r>
              <a:r>
                <a:rPr lang="en-GB" sz="1800" b="1" dirty="0" smtClean="0">
                  <a:solidFill>
                    <a:schemeClr val="bg1"/>
                  </a:solidFill>
                </a:rPr>
                <a:t>Limited Exposure to DROPS</a:t>
              </a:r>
              <a:endParaRPr lang="en-GB" sz="1800" b="1" dirty="0">
                <a:solidFill>
                  <a:schemeClr val="bg1"/>
                </a:solidFill>
              </a:endParaRPr>
            </a:p>
          </p:txBody>
        </p:sp>
      </p:grpSp>
    </p:spTree>
    <p:extLst>
      <p:ext uri="{BB962C8B-B14F-4D97-AF65-F5344CB8AC3E}">
        <p14:creationId xmlns:p14="http://schemas.microsoft.com/office/powerpoint/2010/main" val="201401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par>
                          <p:cTn id="13" fill="hold">
                            <p:stCondLst>
                              <p:cond delay="500"/>
                            </p:stCondLst>
                            <p:childTnLst>
                              <p:par>
                                <p:cTn id="14" presetID="0" presetClass="path" presetSubtype="0" accel="50000" decel="50000" fill="hold" nodeType="afterEffect">
                                  <p:stCondLst>
                                    <p:cond delay="0"/>
                                  </p:stCondLst>
                                  <p:childTnLst>
                                    <p:animMotion origin="layout" path="M -7.77778E-6 -5.18519E-6 C 0.01423 -0.00603 0.02986 -0.0088 0.04288 -0.01899 C 0.04479 -0.02038 0.04617 -0.02269 0.04808 -0.02385 C 0.05156 -0.02593 0.05885 -0.02848 0.05885 -0.02848 C 0.06058 -0.0301 0.06232 -0.03218 0.06423 -0.03334 C 0.0677 -0.03543 0.07499 -0.03797 0.07499 -0.03797 C 0.08194 -0.04422 0.09045 -0.05024 0.09808 -0.05464 C 0.1052 -0.05857 0.10451 -0.05556 0.11058 -0.0595 C 0.12361 -0.06806 0.13576 -0.07154 0.14999 -0.07617 C 0.16492 -0.07547 0.17986 -0.0757 0.19461 -0.07385 C 0.19843 -0.07339 0.20173 -0.07061 0.20538 -0.06899 C 0.21336 -0.06529 0.22222 -0.06297 0.23038 -0.0595 C 0.2401 -0.05533 0.24947 -0.04746 0.25885 -0.04283 C 0.27968 -0.03288 0.30208 -0.02825 0.32308 -0.01899 C 0.34392 -0.01968 0.36475 -0.01992 0.38558 -0.0213 C 0.4019 -0.02246 0.41805 -0.03056 0.43385 -0.03566 C 0.44374 -0.04237 0.45416 -0.04422 0.46423 -0.05001 C 0.47274 -0.05487 0.48038 -0.06112 0.48923 -0.06413 C 0.50312 -0.07362 0.51892 -0.07918 0.53385 -0.08566 C 0.54392 -0.09468 0.55624 -0.09214 0.56788 -0.09515 C 0.57742 -0.09445 0.58697 -0.09445 0.59635 -0.09283 C 0.60017 -0.09214 0.60711 -0.08797 0.60711 -0.08797 C 0.61267 -0.08056 0.61857 -0.07709 0.62499 -0.0713 C 0.62864 -0.05649 0.6302 -0.04098 0.63385 -0.02617 C 0.63246 -0.01228 0.63489 -0.00418 0.62499 -5.18519E-6 C 0.6243 0.00231 0.62447 0.00532 0.62308 0.00717 C 0.62187 0.00879 0.61944 0.00832 0.61788 0.00948 C 0.61597 0.01087 0.6144 0.01319 0.61249 0.01434 C 0.60538 0.01851 0.59808 0.01689 0.59461 0.02615 " pathEditMode="relative" ptsTypes="ffffffffffffffffffffffffffffA">
                                      <p:cBhvr>
                                        <p:cTn id="15" dur="3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56452" cy="5865542"/>
          </a:xfrm>
        </p:spPr>
      </p:pic>
      <p:grpSp>
        <p:nvGrpSpPr>
          <p:cNvPr id="9" name="Group 8"/>
          <p:cNvGrpSpPr/>
          <p:nvPr/>
        </p:nvGrpSpPr>
        <p:grpSpPr>
          <a:xfrm>
            <a:off x="8055120" y="981875"/>
            <a:ext cx="512956" cy="490654"/>
            <a:chOff x="2230244" y="4438185"/>
            <a:chExt cx="512956" cy="490654"/>
          </a:xfrm>
        </p:grpSpPr>
        <p:sp>
          <p:nvSpPr>
            <p:cNvPr id="7" name="Bevel 6"/>
            <p:cNvSpPr/>
            <p:nvPr/>
          </p:nvSpPr>
          <p:spPr bwMode="auto">
            <a:xfrm>
              <a:off x="2230244" y="4438185"/>
              <a:ext cx="512956" cy="490654"/>
            </a:xfrm>
            <a:prstGeom prst="bevel">
              <a:avLst/>
            </a:prstGeom>
            <a:solidFill>
              <a:srgbClr val="C00000"/>
            </a:solidFill>
            <a:ln w="9525" cap="flat" cmpd="sng" algn="ctr">
              <a:solidFill>
                <a:schemeClr val="tx1"/>
              </a:solidFill>
              <a:prstDash val="solid"/>
              <a:round/>
              <a:headEnd type="none" w="med" len="med"/>
              <a:tailEnd type="none" w="med" len="med"/>
            </a:ln>
            <a:effectLst>
              <a:outerShdw blurRad="76200" dir="18900000" sx="99000" sy="99000" kx="-1200000" algn="bl"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8" name="Oval 7"/>
            <p:cNvSpPr/>
            <p:nvPr/>
          </p:nvSpPr>
          <p:spPr bwMode="auto">
            <a:xfrm>
              <a:off x="2356090" y="4552880"/>
              <a:ext cx="256478" cy="256478"/>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grpSp>
      <p:grpSp>
        <p:nvGrpSpPr>
          <p:cNvPr id="10" name="Group 9"/>
          <p:cNvGrpSpPr/>
          <p:nvPr/>
        </p:nvGrpSpPr>
        <p:grpSpPr>
          <a:xfrm>
            <a:off x="3835177" y="981875"/>
            <a:ext cx="4474028" cy="1616529"/>
            <a:chOff x="3020786" y="3214336"/>
            <a:chExt cx="4474028" cy="1616529"/>
          </a:xfrm>
        </p:grpSpPr>
        <p:sp>
          <p:nvSpPr>
            <p:cNvPr id="11" name="Rectangle 10"/>
            <p:cNvSpPr/>
            <p:nvPr/>
          </p:nvSpPr>
          <p:spPr bwMode="auto">
            <a:xfrm>
              <a:off x="3020786" y="3214336"/>
              <a:ext cx="4065814" cy="1616529"/>
            </a:xfrm>
            <a:prstGeom prst="rect">
              <a:avLst/>
            </a:prstGeom>
            <a:solidFill>
              <a:srgbClr val="C00000"/>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2" name="TextBox 11"/>
            <p:cNvSpPr txBox="1"/>
            <p:nvPr/>
          </p:nvSpPr>
          <p:spPr>
            <a:xfrm>
              <a:off x="3135086" y="3344963"/>
              <a:ext cx="4359728" cy="1228028"/>
            </a:xfrm>
            <a:prstGeom prst="rect">
              <a:avLst/>
            </a:prstGeom>
            <a:noFill/>
          </p:spPr>
          <p:txBody>
            <a:bodyPr wrap="square" rtlCol="0">
              <a:spAutoFit/>
            </a:bodyPr>
            <a:lstStyle/>
            <a:p>
              <a:r>
                <a:rPr lang="en-GB" sz="1800" b="1" dirty="0" smtClean="0">
                  <a:solidFill>
                    <a:schemeClr val="bg1"/>
                  </a:solidFill>
                </a:rPr>
                <a:t> Three Year Project</a:t>
              </a:r>
            </a:p>
            <a:p>
              <a:r>
                <a:rPr lang="en-GB" sz="1800" b="1" dirty="0">
                  <a:solidFill>
                    <a:schemeClr val="bg1"/>
                  </a:solidFill>
                </a:rPr>
                <a:t> </a:t>
              </a:r>
              <a:r>
                <a:rPr lang="en-GB" sz="1800" b="1" dirty="0" smtClean="0">
                  <a:solidFill>
                    <a:schemeClr val="bg1"/>
                  </a:solidFill>
                </a:rPr>
                <a:t>Comprehensive DROPS Scheme</a:t>
              </a:r>
            </a:p>
            <a:p>
              <a:r>
                <a:rPr lang="en-GB" sz="1800" b="1" dirty="0">
                  <a:solidFill>
                    <a:schemeClr val="bg1"/>
                  </a:solidFill>
                </a:rPr>
                <a:t> </a:t>
              </a:r>
              <a:r>
                <a:rPr lang="en-GB" sz="1800" b="1" dirty="0" smtClean="0">
                  <a:solidFill>
                    <a:schemeClr val="bg1"/>
                  </a:solidFill>
                </a:rPr>
                <a:t>Significant Resources</a:t>
              </a:r>
              <a:endParaRPr lang="en-GB" sz="1800" b="1" dirty="0">
                <a:solidFill>
                  <a:schemeClr val="bg1"/>
                </a:solidFill>
              </a:endParaRPr>
            </a:p>
          </p:txBody>
        </p:sp>
      </p:grpSp>
    </p:spTree>
    <p:extLst>
      <p:ext uri="{BB962C8B-B14F-4D97-AF65-F5344CB8AC3E}">
        <p14:creationId xmlns:p14="http://schemas.microsoft.com/office/powerpoint/2010/main" val="289744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par>
                          <p:cTn id="13" fill="hold">
                            <p:stCondLst>
                              <p:cond delay="500"/>
                            </p:stCondLst>
                            <p:childTnLst>
                              <p:par>
                                <p:cTn id="14" presetID="0" presetClass="path" presetSubtype="0" accel="50000" decel="50000" fill="hold" nodeType="afterEffect">
                                  <p:stCondLst>
                                    <p:cond delay="0"/>
                                  </p:stCondLst>
                                  <p:childTnLst>
                                    <p:animMotion origin="layout" path="M 8.05556E-6 -3.7037E-6 C 0.00539 0.00139 0.01233 -0.00023 0.01615 0.00486 C 0.01928 0.00903 0.02084 0.01435 0.02327 0.01921 C 0.02449 0.02153 0.02692 0.02639 0.02692 0.02639 C 0.02952 0.03704 0.03455 0.04653 0.03751 0.05717 C 0.03855 0.06111 0.03959 0.06967 0.04115 0.07384 C 0.04601 0.08727 0.04949 0.09977 0.05192 0.11435 C 0.05174 0.11551 0.04862 0.13518 0.04827 0.13588 C 0.04549 0.14028 0.04167 0.14352 0.03751 0.14537 C 0.03403 0.14699 0.02692 0.15 0.02692 0.15 C 0.00261 0.14884 -0.02604 0.15579 -0.04461 0.13102 C -0.04756 0.12268 -0.04982 0.11481 -0.05347 0.10717 C -0.0559 0.09236 -0.05538 0.0993 -0.05538 0.08588 C -0.09704 0.07384 -0.15277 0.08241 -0.18923 0.08333 C -0.19288 0.08495 -0.19635 0.08657 -0.19999 0.08819 C -0.20399 0.09005 -0.20468 0.09768 -0.20711 0.10255 C -0.21215 0.11273 -0.20885 0.10741 -0.21597 0.11667 C -0.22117 0.13704 -0.22308 0.16319 -0.23211 0.18102 C -0.2342 0.22222 -0.23489 0.2162 -0.23211 0.26435 C -0.23176 0.27106 -0.22899 0.28333 -0.22499 0.28819 C -0.21753 0.29699 -0.20937 0.30324 -0.19999 0.30717 C -0.18506 0.32083 -0.15902 0.32847 -0.14097 0.33102 C -0.13506 0.33032 -0.12899 0.32986 -0.12308 0.3287 C -0.11909 0.32801 -0.11249 0.32153 -0.11249 0.32153 C -0.11458 0.29861 -0.12065 0.27292 -0.10711 0.25486 C -0.1059 0.24954 -0.1052 0.24444 -0.10173 0.24051 C -0.09843 0.2368 -0.09097 0.23102 -0.09097 0.23102 C -0.05937 0.23194 -0.02742 0.22847 0.00365 0.23588 C 0.00817 0.23704 0.02049 0.24213 0.02501 0.24537 C 0.02883 0.24815 0.03577 0.25486 0.03577 0.25486 C 0.04341 0.26991 0.03421 0.25393 0.04827 0.26921 C 0.05209 0.27338 0.05539 0.27847 0.05903 0.28333 C 0.06077 0.28565 0.06442 0.29051 0.06442 0.29051 C 0.06876 0.30856 0.06719 0.3 0.06962 0.31667 C 0.0691 0.33565 0.06876 0.35486 0.06789 0.37384 C 0.06685 0.39467 0.05834 0.4162 0.05365 0.43588 C 0.05018 0.45 0.04723 0.46667 0.03577 0.47153 C 0.03021 0.48241 0.02362 0.4919 0.01615 0.5 C 0.01251 0.50393 0.01094 0.51065 0.00711 0.51435 C 0.00452 0.5169 0.00122 0.51759 -0.00173 0.51921 C -0.00347 0.52153 -0.00642 0.52315 -0.00711 0.52639 C -0.00989 0.53889 0.00192 0.53958 0.00711 0.54305 C 0.01459 0.54815 0.0099 0.54768 0.01442 0.54768 " pathEditMode="relative" ptsTypes="ffffffffffffffffffffffffffffffffffffffffffA">
                                      <p:cBhvr>
                                        <p:cTn id="15" dur="3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56452" cy="5865542"/>
          </a:xfrm>
        </p:spPr>
      </p:pic>
      <p:grpSp>
        <p:nvGrpSpPr>
          <p:cNvPr id="9" name="Group 8"/>
          <p:cNvGrpSpPr/>
          <p:nvPr/>
        </p:nvGrpSpPr>
        <p:grpSpPr>
          <a:xfrm>
            <a:off x="8186102" y="4737445"/>
            <a:ext cx="512956" cy="490654"/>
            <a:chOff x="2230244" y="4438185"/>
            <a:chExt cx="512956" cy="490654"/>
          </a:xfrm>
        </p:grpSpPr>
        <p:sp>
          <p:nvSpPr>
            <p:cNvPr id="7" name="Bevel 6"/>
            <p:cNvSpPr/>
            <p:nvPr/>
          </p:nvSpPr>
          <p:spPr bwMode="auto">
            <a:xfrm>
              <a:off x="2230244" y="4438185"/>
              <a:ext cx="512956" cy="490654"/>
            </a:xfrm>
            <a:prstGeom prst="bevel">
              <a:avLst/>
            </a:prstGeom>
            <a:solidFill>
              <a:srgbClr val="C00000"/>
            </a:solidFill>
            <a:ln w="9525" cap="flat" cmpd="sng" algn="ctr">
              <a:solidFill>
                <a:schemeClr val="tx1"/>
              </a:solidFill>
              <a:prstDash val="solid"/>
              <a:round/>
              <a:headEnd type="none" w="med" len="med"/>
              <a:tailEnd type="none" w="med" len="med"/>
            </a:ln>
            <a:effectLst>
              <a:outerShdw blurRad="76200" dir="18900000" sx="99000" sy="99000" kx="-1200000" algn="bl"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8" name="Oval 7"/>
            <p:cNvSpPr/>
            <p:nvPr/>
          </p:nvSpPr>
          <p:spPr bwMode="auto">
            <a:xfrm>
              <a:off x="2356090" y="4552880"/>
              <a:ext cx="256478" cy="256478"/>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grpSp>
      <p:grpSp>
        <p:nvGrpSpPr>
          <p:cNvPr id="10" name="Group 9"/>
          <p:cNvGrpSpPr/>
          <p:nvPr/>
        </p:nvGrpSpPr>
        <p:grpSpPr>
          <a:xfrm>
            <a:off x="4669972" y="2649551"/>
            <a:ext cx="4474028" cy="1616529"/>
            <a:chOff x="3020786" y="3214336"/>
            <a:chExt cx="4474028" cy="1616529"/>
          </a:xfrm>
        </p:grpSpPr>
        <p:sp>
          <p:nvSpPr>
            <p:cNvPr id="11" name="Rectangle 10"/>
            <p:cNvSpPr/>
            <p:nvPr/>
          </p:nvSpPr>
          <p:spPr bwMode="auto">
            <a:xfrm>
              <a:off x="3020786" y="3214336"/>
              <a:ext cx="4065814" cy="1616529"/>
            </a:xfrm>
            <a:prstGeom prst="rect">
              <a:avLst/>
            </a:prstGeom>
            <a:solidFill>
              <a:srgbClr val="C00000"/>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2" name="TextBox 11"/>
            <p:cNvSpPr txBox="1"/>
            <p:nvPr/>
          </p:nvSpPr>
          <p:spPr>
            <a:xfrm>
              <a:off x="3135086" y="3344963"/>
              <a:ext cx="4359728" cy="1228028"/>
            </a:xfrm>
            <a:prstGeom prst="rect">
              <a:avLst/>
            </a:prstGeom>
            <a:noFill/>
          </p:spPr>
          <p:txBody>
            <a:bodyPr wrap="square" rtlCol="0">
              <a:spAutoFit/>
            </a:bodyPr>
            <a:lstStyle/>
            <a:p>
              <a:r>
                <a:rPr lang="en-GB" sz="1800" b="1" dirty="0" smtClean="0">
                  <a:solidFill>
                    <a:schemeClr val="bg1"/>
                  </a:solidFill>
                </a:rPr>
                <a:t> Greater Awareness </a:t>
              </a:r>
            </a:p>
            <a:p>
              <a:r>
                <a:rPr lang="en-GB" sz="1800" b="1" dirty="0">
                  <a:solidFill>
                    <a:schemeClr val="bg1"/>
                  </a:solidFill>
                </a:rPr>
                <a:t> </a:t>
              </a:r>
              <a:r>
                <a:rPr lang="en-GB" sz="1800" b="1" dirty="0" smtClean="0">
                  <a:solidFill>
                    <a:schemeClr val="bg1"/>
                  </a:solidFill>
                </a:rPr>
                <a:t>Exploiting Web Resource</a:t>
              </a:r>
            </a:p>
            <a:p>
              <a:r>
                <a:rPr lang="en-GB" sz="1800" b="1" dirty="0">
                  <a:solidFill>
                    <a:schemeClr val="bg1"/>
                  </a:solidFill>
                </a:rPr>
                <a:t> </a:t>
              </a:r>
              <a:r>
                <a:rPr lang="en-GB" sz="1800" b="1" dirty="0" smtClean="0">
                  <a:solidFill>
                    <a:schemeClr val="bg1"/>
                  </a:solidFill>
                </a:rPr>
                <a:t>Regional Authority Interfaces</a:t>
              </a:r>
              <a:endParaRPr lang="en-GB" sz="1800" b="1" dirty="0">
                <a:solidFill>
                  <a:schemeClr val="bg1"/>
                </a:solidFill>
              </a:endParaRPr>
            </a:p>
          </p:txBody>
        </p:sp>
      </p:grpSp>
    </p:spTree>
    <p:extLst>
      <p:ext uri="{BB962C8B-B14F-4D97-AF65-F5344CB8AC3E}">
        <p14:creationId xmlns:p14="http://schemas.microsoft.com/office/powerpoint/2010/main" val="48166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8.05556E-6 -3.7037E-6 C -0.01319 0.00417 -0.02447 0.01158 -0.03749 0.01435 C -0.05954 0.02385 -0.08246 0.02639 -0.10538 0.03102 C -0.12326 0.0301 -0.14114 0.03056 -0.15902 0.02847 C -0.16284 0.02801 -0.16979 0.02385 -0.16979 0.02385 C -0.17152 0.02222 -0.17308 0.01991 -0.17499 0.01898 C -0.17968 0.01667 -0.1894 0.01435 -0.1894 0.01435 C -0.20156 0.00324 -0.196 0.00648 -0.20538 0.00232 C -0.21058 -0.00463 -0.2144 -0.01203 -0.21979 -0.01898 C -0.22551 -0.04282 -0.23194 -0.06759 -0.2394 -0.09051 C -0.24027 -0.09305 -0.24201 -0.09514 -0.24288 -0.09768 C -0.24565 -0.10509 -0.24583 -0.11389 -0.24826 -0.12153 C -0.25173 -0.13217 -0.2519 -0.12847 -0.25364 -0.13819 C -0.25642 -0.15301 -0.2585 -0.16828 -0.26076 -0.18333 C -0.26267 -0.19699 -0.26301 -0.21065 -0.26614 -0.22384 C -0.26788 -0.25092 -0.27222 -0.27453 -0.27864 -0.3 C -0.28246 -0.31551 -0.28558 -0.32615 -0.29652 -0.33565 C -0.29947 -0.34768 -0.30347 -0.35324 -0.31249 -0.35717 C -0.31614 -0.36041 -0.31961 -0.36342 -0.32326 -0.36666 C -0.3342 -0.37639 -0.32517 -0.36389 -0.33038 -0.37153 " pathEditMode="relative" ptsTypes="fffffffffffffffffffA">
                                      <p:cBhvr>
                                        <p:cTn id="16" dur="3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56452" cy="5865542"/>
          </a:xfrm>
        </p:spPr>
      </p:pic>
      <p:grpSp>
        <p:nvGrpSpPr>
          <p:cNvPr id="9" name="Group 8"/>
          <p:cNvGrpSpPr/>
          <p:nvPr/>
        </p:nvGrpSpPr>
        <p:grpSpPr>
          <a:xfrm>
            <a:off x="5165318" y="2190187"/>
            <a:ext cx="512956" cy="490654"/>
            <a:chOff x="2230244" y="4438185"/>
            <a:chExt cx="512956" cy="490654"/>
          </a:xfrm>
        </p:grpSpPr>
        <p:sp>
          <p:nvSpPr>
            <p:cNvPr id="7" name="Bevel 6"/>
            <p:cNvSpPr/>
            <p:nvPr/>
          </p:nvSpPr>
          <p:spPr bwMode="auto">
            <a:xfrm>
              <a:off x="2230244" y="4438185"/>
              <a:ext cx="512956" cy="490654"/>
            </a:xfrm>
            <a:prstGeom prst="bevel">
              <a:avLst/>
            </a:prstGeom>
            <a:solidFill>
              <a:srgbClr val="C00000"/>
            </a:solidFill>
            <a:ln w="9525" cap="flat" cmpd="sng" algn="ctr">
              <a:solidFill>
                <a:schemeClr val="tx1"/>
              </a:solidFill>
              <a:prstDash val="solid"/>
              <a:round/>
              <a:headEnd type="none" w="med" len="med"/>
              <a:tailEnd type="none" w="med" len="med"/>
            </a:ln>
            <a:effectLst>
              <a:outerShdw blurRad="76200" dir="18900000" sx="99000" sy="99000" kx="-1200000" algn="bl"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8" name="Oval 7"/>
            <p:cNvSpPr/>
            <p:nvPr/>
          </p:nvSpPr>
          <p:spPr bwMode="auto">
            <a:xfrm>
              <a:off x="2356090" y="4552880"/>
              <a:ext cx="256478" cy="256478"/>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grpSp>
      <p:grpSp>
        <p:nvGrpSpPr>
          <p:cNvPr id="10" name="Group 9"/>
          <p:cNvGrpSpPr/>
          <p:nvPr/>
        </p:nvGrpSpPr>
        <p:grpSpPr>
          <a:xfrm>
            <a:off x="796032" y="2190187"/>
            <a:ext cx="4474028" cy="1616529"/>
            <a:chOff x="3020786" y="3214336"/>
            <a:chExt cx="4474028" cy="1616529"/>
          </a:xfrm>
        </p:grpSpPr>
        <p:sp>
          <p:nvSpPr>
            <p:cNvPr id="11" name="Rectangle 10"/>
            <p:cNvSpPr/>
            <p:nvPr/>
          </p:nvSpPr>
          <p:spPr bwMode="auto">
            <a:xfrm>
              <a:off x="3020786" y="3214336"/>
              <a:ext cx="4065814" cy="1616529"/>
            </a:xfrm>
            <a:prstGeom prst="rect">
              <a:avLst/>
            </a:prstGeom>
            <a:solidFill>
              <a:srgbClr val="C00000"/>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2" name="TextBox 11"/>
            <p:cNvSpPr txBox="1"/>
            <p:nvPr/>
          </p:nvSpPr>
          <p:spPr>
            <a:xfrm>
              <a:off x="3135086" y="3344963"/>
              <a:ext cx="4359728" cy="1228028"/>
            </a:xfrm>
            <a:prstGeom prst="rect">
              <a:avLst/>
            </a:prstGeom>
            <a:noFill/>
          </p:spPr>
          <p:txBody>
            <a:bodyPr wrap="square" rtlCol="0">
              <a:spAutoFit/>
            </a:bodyPr>
            <a:lstStyle/>
            <a:p>
              <a:r>
                <a:rPr lang="en-GB" sz="1800" b="1" dirty="0" smtClean="0">
                  <a:solidFill>
                    <a:schemeClr val="bg1"/>
                  </a:solidFill>
                </a:rPr>
                <a:t> Thirst for Knowledge</a:t>
              </a:r>
            </a:p>
            <a:p>
              <a:r>
                <a:rPr lang="en-GB" sz="1800" b="1" dirty="0" smtClean="0">
                  <a:solidFill>
                    <a:schemeClr val="bg1"/>
                  </a:solidFill>
                </a:rPr>
                <a:t> NOC Requirements</a:t>
              </a:r>
            </a:p>
            <a:p>
              <a:r>
                <a:rPr lang="en-GB" sz="1800" b="1" dirty="0">
                  <a:solidFill>
                    <a:schemeClr val="bg1"/>
                  </a:solidFill>
                </a:rPr>
                <a:t> </a:t>
              </a:r>
              <a:r>
                <a:rPr lang="en-GB" sz="1800" b="1" dirty="0" smtClean="0">
                  <a:solidFill>
                    <a:schemeClr val="bg1"/>
                  </a:solidFill>
                </a:rPr>
                <a:t>Certification and Competence</a:t>
              </a:r>
            </a:p>
          </p:txBody>
        </p:sp>
      </p:grpSp>
    </p:spTree>
    <p:extLst>
      <p:ext uri="{BB962C8B-B14F-4D97-AF65-F5344CB8AC3E}">
        <p14:creationId xmlns:p14="http://schemas.microsoft.com/office/powerpoint/2010/main" val="177263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1.94444E-6 2.59259E-6 C 0.00938 0.00394 0.00382 0.00093 0.01597 0.01181 C 0.01771 0.01343 0.02136 0.01667 0.02136 0.01667 C 0.02691 0.02778 0.03438 0.0375 0.04097 0.04769 C 0.04254 0.05023 0.04479 0.05208 0.04636 0.05486 C 0.04896 0.05926 0.05347 0.06898 0.05347 0.06898 C 0.05417 0.07222 0.05434 0.07546 0.05538 0.07847 C 0.05729 0.08356 0.0625 0.09282 0.0625 0.09282 C 0.06667 0.10995 0.06163 0.0875 0.06597 0.11898 C 0.06736 0.12847 0.06997 0.13796 0.07136 0.14769 C 0.07066 0.17361 0.07656 0.20926 0.06424 0.23333 C 0.05816 0.25833 0.06459 0.23912 0.05538 0.25486 C 0.05278 0.25926 0.05174 0.26574 0.04827 0.26898 C 0.04462 0.27222 0.0375 0.27847 0.0375 0.27847 C 0.0309 0.29167 0.03768 0.28125 0.02847 0.28819 C 0.00573 0.30532 0.02049 0.29931 -0.01788 0.30231 C -0.02916 0.30162 -0.04045 0.30185 -0.05173 0.3 C -0.05555 0.29931 -0.05937 0.29792 -0.0625 0.29514 C -0.06614 0.2919 -0.07326 0.28565 -0.07326 0.28565 C -0.06962 0.2706 -0.06962 0.26736 -0.06962 0.30949 C -0.06962 0.32986 -0.06719 0.37986 -0.07864 0.40231 C -0.08298 0.42037 -0.07656 0.39884 -0.08576 0.41435 C -0.09166 0.42431 -0.08246 0.41944 -0.09114 0.42847 C -0.09271 0.43009 -0.09479 0.42986 -0.09653 0.43102 C -0.09844 0.43218 -0.09982 0.43449 -0.10173 0.43565 C -0.10521 0.43773 -0.1125 0.44051 -0.1125 0.44051 C -0.12153 0.43819 -0.12396 0.43449 -0.13212 0.43102 C -0.13854 0.42454 -0.14531 0.41829 -0.15173 0.41181 C -0.15868 0.38681 -0.14791 0.36481 -0.13038 0.35718 C -0.1309 0.35486 -0.13073 0.35185 -0.13212 0.35 C -0.1335 0.34815 -0.13576 0.34861 -0.1375 0.34769 C -0.13993 0.3463 -0.14236 0.34468 -0.14462 0.34282 C -0.15243 0.33681 -0.1533 0.33171 -0.1625 0.32847 C -0.16857 0.32338 -0.17448 0.32199 -0.18038 0.31667 C -0.1842 0.30903 -0.18906 0.30278 -0.19288 0.29514 C -0.19739 0.27778 -0.19496 0.28542 -0.2 0.27153 C -0.20312 0.25023 -0.20295 0.22801 -0.19826 0.20718 C -0.19427 0.18935 -0.19548 0.19468 -0.1875 0.17847 C -0.18628 0.17616 -0.18212 0.17384 -0.18212 0.17384 " pathEditMode="relative" ptsTypes="ffffffffffffffffffffffffffffffffffffffA">
                                      <p:cBhvr>
                                        <p:cTn id="16" dur="3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56452" cy="5865542"/>
          </a:xfrm>
        </p:spPr>
      </p:pic>
      <p:grpSp>
        <p:nvGrpSpPr>
          <p:cNvPr id="9" name="Group 8"/>
          <p:cNvGrpSpPr/>
          <p:nvPr/>
        </p:nvGrpSpPr>
        <p:grpSpPr>
          <a:xfrm>
            <a:off x="3499805" y="3382174"/>
            <a:ext cx="512956" cy="490654"/>
            <a:chOff x="2230244" y="4438185"/>
            <a:chExt cx="512956" cy="490654"/>
          </a:xfrm>
        </p:grpSpPr>
        <p:sp>
          <p:nvSpPr>
            <p:cNvPr id="7" name="Bevel 6"/>
            <p:cNvSpPr/>
            <p:nvPr/>
          </p:nvSpPr>
          <p:spPr bwMode="auto">
            <a:xfrm>
              <a:off x="2230244" y="4438185"/>
              <a:ext cx="512956" cy="490654"/>
            </a:xfrm>
            <a:prstGeom prst="bevel">
              <a:avLst/>
            </a:prstGeom>
            <a:solidFill>
              <a:srgbClr val="C00000"/>
            </a:solidFill>
            <a:ln w="9525" cap="flat" cmpd="sng" algn="ctr">
              <a:solidFill>
                <a:schemeClr val="tx1"/>
              </a:solidFill>
              <a:prstDash val="solid"/>
              <a:round/>
              <a:headEnd type="none" w="med" len="med"/>
              <a:tailEnd type="none" w="med" len="med"/>
            </a:ln>
            <a:effectLst>
              <a:outerShdw blurRad="76200" dir="18900000" sx="99000" sy="99000" kx="-1200000" algn="bl"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8" name="Oval 7"/>
            <p:cNvSpPr/>
            <p:nvPr/>
          </p:nvSpPr>
          <p:spPr bwMode="auto">
            <a:xfrm>
              <a:off x="2356090" y="4552880"/>
              <a:ext cx="256478" cy="256478"/>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grpSp>
      <p:grpSp>
        <p:nvGrpSpPr>
          <p:cNvPr id="10" name="Group 9"/>
          <p:cNvGrpSpPr/>
          <p:nvPr/>
        </p:nvGrpSpPr>
        <p:grpSpPr>
          <a:xfrm>
            <a:off x="4225034" y="2279987"/>
            <a:ext cx="4474028" cy="1616529"/>
            <a:chOff x="3020786" y="3214336"/>
            <a:chExt cx="4474028" cy="1616529"/>
          </a:xfrm>
        </p:grpSpPr>
        <p:sp>
          <p:nvSpPr>
            <p:cNvPr id="11" name="Rectangle 10"/>
            <p:cNvSpPr/>
            <p:nvPr/>
          </p:nvSpPr>
          <p:spPr bwMode="auto">
            <a:xfrm>
              <a:off x="3020786" y="3214336"/>
              <a:ext cx="4065814" cy="1616529"/>
            </a:xfrm>
            <a:prstGeom prst="rect">
              <a:avLst/>
            </a:prstGeom>
            <a:solidFill>
              <a:srgbClr val="C00000"/>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2" name="TextBox 11"/>
            <p:cNvSpPr txBox="1"/>
            <p:nvPr/>
          </p:nvSpPr>
          <p:spPr>
            <a:xfrm>
              <a:off x="3135086" y="3344963"/>
              <a:ext cx="4359728" cy="1228028"/>
            </a:xfrm>
            <a:prstGeom prst="rect">
              <a:avLst/>
            </a:prstGeom>
            <a:noFill/>
          </p:spPr>
          <p:txBody>
            <a:bodyPr wrap="square" rtlCol="0">
              <a:spAutoFit/>
            </a:bodyPr>
            <a:lstStyle/>
            <a:p>
              <a:r>
                <a:rPr lang="en-GB" sz="1800" b="1" dirty="0" smtClean="0">
                  <a:solidFill>
                    <a:schemeClr val="bg1"/>
                  </a:solidFill>
                </a:rPr>
                <a:t> Operator Influence</a:t>
              </a:r>
            </a:p>
            <a:p>
              <a:r>
                <a:rPr lang="en-GB" sz="1800" b="1" dirty="0">
                  <a:solidFill>
                    <a:schemeClr val="bg1"/>
                  </a:solidFill>
                </a:rPr>
                <a:t> </a:t>
              </a:r>
              <a:r>
                <a:rPr lang="en-GB" sz="1800" b="1" dirty="0" smtClean="0">
                  <a:solidFill>
                    <a:schemeClr val="bg1"/>
                  </a:solidFill>
                </a:rPr>
                <a:t>Business Culture Challenges</a:t>
              </a:r>
            </a:p>
            <a:p>
              <a:r>
                <a:rPr lang="en-GB" sz="1800" b="1" dirty="0">
                  <a:solidFill>
                    <a:schemeClr val="bg1"/>
                  </a:solidFill>
                </a:rPr>
                <a:t> </a:t>
              </a:r>
              <a:r>
                <a:rPr lang="en-GB" sz="1800" b="1" dirty="0" smtClean="0">
                  <a:solidFill>
                    <a:schemeClr val="bg1"/>
                  </a:solidFill>
                </a:rPr>
                <a:t>Huge Demand for Training</a:t>
              </a:r>
            </a:p>
          </p:txBody>
        </p:sp>
      </p:grpSp>
    </p:spTree>
    <p:extLst>
      <p:ext uri="{BB962C8B-B14F-4D97-AF65-F5344CB8AC3E}">
        <p14:creationId xmlns:p14="http://schemas.microsoft.com/office/powerpoint/2010/main" val="302569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GB" altLang="en-US" dirty="0" smtClean="0"/>
              <a:t>COMMON </a:t>
            </a:r>
            <a:r>
              <a:rPr lang="en-GB" altLang="en-US" b="1" dirty="0" smtClean="0">
                <a:solidFill>
                  <a:schemeClr val="tx1"/>
                </a:solidFill>
              </a:rPr>
              <a:t>FINDINGS</a:t>
            </a:r>
            <a:endParaRPr lang="en-US" altLang="en-US" b="1" dirty="0" smtClean="0">
              <a:solidFill>
                <a:schemeClr val="tx1"/>
              </a:solidFill>
            </a:endParaRPr>
          </a:p>
        </p:txBody>
      </p:sp>
      <p:sp>
        <p:nvSpPr>
          <p:cNvPr id="3075" name="Text Box 3"/>
          <p:cNvSpPr txBox="1">
            <a:spLocks noChangeArrowheads="1"/>
          </p:cNvSpPr>
          <p:nvPr/>
        </p:nvSpPr>
        <p:spPr bwMode="auto">
          <a:xfrm>
            <a:off x="781050" y="1535113"/>
            <a:ext cx="5027083" cy="309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eaLnBrk="0" hangingPunct="0">
              <a:spcBef>
                <a:spcPct val="35000"/>
              </a:spcBef>
              <a:spcAft>
                <a:spcPct val="35000"/>
              </a:spcAft>
              <a:defRPr sz="2000">
                <a:solidFill>
                  <a:schemeClr val="tx1"/>
                </a:solidFill>
                <a:latin typeface="Arial" charset="0"/>
              </a:defRPr>
            </a:lvl1pPr>
            <a:lvl2pPr marL="742950" indent="-285750" eaLnBrk="0" hangingPunct="0">
              <a:spcBef>
                <a:spcPct val="35000"/>
              </a:spcBef>
              <a:spcAft>
                <a:spcPct val="35000"/>
              </a:spcAft>
              <a:defRPr>
                <a:solidFill>
                  <a:schemeClr val="tx1"/>
                </a:solidFill>
                <a:latin typeface="Arial" charset="0"/>
              </a:defRPr>
            </a:lvl2pPr>
            <a:lvl3pPr marL="1143000" indent="-228600" eaLnBrk="0" hangingPunct="0">
              <a:spcBef>
                <a:spcPct val="35000"/>
              </a:spcBef>
              <a:spcAft>
                <a:spcPct val="35000"/>
              </a:spcAft>
              <a:defRPr sz="1600">
                <a:solidFill>
                  <a:schemeClr val="tx1"/>
                </a:solidFill>
                <a:latin typeface="Arial" charset="0"/>
              </a:defRPr>
            </a:lvl3pPr>
            <a:lvl4pPr marL="1600200" indent="-228600" eaLnBrk="0" hangingPunct="0">
              <a:spcBef>
                <a:spcPct val="20000"/>
              </a:spcBef>
              <a:spcAft>
                <a:spcPct val="0"/>
              </a:spcAft>
              <a:buChar char="–"/>
              <a:defRPr sz="2000">
                <a:solidFill>
                  <a:schemeClr val="tx1"/>
                </a:solidFill>
                <a:latin typeface="Arial" charset="0"/>
              </a:defRPr>
            </a:lvl4pPr>
            <a:lvl5pPr marL="2057400" indent="-228600" eaLnBrk="0" hangingPunct="0">
              <a:spcBef>
                <a:spcPct val="20000"/>
              </a:spcBef>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40000"/>
              </a:spcBef>
              <a:spcAft>
                <a:spcPct val="15000"/>
              </a:spcAft>
            </a:pPr>
            <a:r>
              <a:rPr lang="en-GB" altLang="en-US" b="1" dirty="0" smtClean="0">
                <a:solidFill>
                  <a:schemeClr val="tx2"/>
                </a:solidFill>
              </a:rPr>
              <a:t>Consequences…</a:t>
            </a:r>
          </a:p>
          <a:p>
            <a:pPr eaLnBrk="1" hangingPunct="1">
              <a:spcBef>
                <a:spcPct val="40000"/>
              </a:spcBef>
              <a:spcAft>
                <a:spcPct val="15000"/>
              </a:spcAft>
            </a:pPr>
            <a:r>
              <a:rPr lang="en-GB" altLang="en-US" b="1" dirty="0" smtClean="0">
                <a:solidFill>
                  <a:schemeClr val="tx2"/>
                </a:solidFill>
              </a:rPr>
              <a:t>Limited Scope </a:t>
            </a:r>
            <a:r>
              <a:rPr lang="en-GB" altLang="en-US" dirty="0" smtClean="0">
                <a:solidFill>
                  <a:schemeClr val="tx2"/>
                </a:solidFill>
              </a:rPr>
              <a:t>(still perceived as a Drilling, Lifting or Work at Height issue)</a:t>
            </a:r>
          </a:p>
          <a:p>
            <a:pPr eaLnBrk="1" hangingPunct="1">
              <a:spcBef>
                <a:spcPct val="40000"/>
              </a:spcBef>
              <a:spcAft>
                <a:spcPct val="15000"/>
              </a:spcAft>
            </a:pPr>
            <a:r>
              <a:rPr lang="en-GB" altLang="en-US" b="1" dirty="0" smtClean="0">
                <a:solidFill>
                  <a:schemeClr val="tx2"/>
                </a:solidFill>
              </a:rPr>
              <a:t>DROPS Member Communications </a:t>
            </a:r>
            <a:endParaRPr lang="en-GB" altLang="en-US" b="1" dirty="0" smtClean="0">
              <a:solidFill>
                <a:schemeClr val="tx2"/>
              </a:solidFill>
            </a:endParaRPr>
          </a:p>
          <a:p>
            <a:pPr eaLnBrk="1" hangingPunct="1">
              <a:spcBef>
                <a:spcPct val="40000"/>
              </a:spcBef>
              <a:spcAft>
                <a:spcPct val="15000"/>
              </a:spcAft>
            </a:pPr>
            <a:r>
              <a:rPr lang="en-GB" altLang="en-US" b="1" dirty="0" smtClean="0">
                <a:solidFill>
                  <a:schemeClr val="tx2"/>
                </a:solidFill>
              </a:rPr>
              <a:t>DROPS Calculator application</a:t>
            </a:r>
          </a:p>
          <a:p>
            <a:pPr eaLnBrk="1" hangingPunct="1">
              <a:spcBef>
                <a:spcPct val="40000"/>
              </a:spcBef>
              <a:spcAft>
                <a:spcPct val="15000"/>
              </a:spcAft>
            </a:pPr>
            <a:r>
              <a:rPr lang="en-GB" altLang="en-US" b="1" dirty="0" smtClean="0">
                <a:solidFill>
                  <a:schemeClr val="tx2"/>
                </a:solidFill>
              </a:rPr>
              <a:t>Definitions and Descriptions</a:t>
            </a:r>
          </a:p>
          <a:p>
            <a:pPr eaLnBrk="1" hangingPunct="1">
              <a:spcBef>
                <a:spcPct val="40000"/>
              </a:spcBef>
              <a:spcAft>
                <a:spcPct val="15000"/>
              </a:spcAft>
            </a:pPr>
            <a:r>
              <a:rPr lang="en-GB" altLang="en-US" b="1" dirty="0" smtClean="0">
                <a:solidFill>
                  <a:schemeClr val="tx2"/>
                </a:solidFill>
              </a:rPr>
              <a:t>Distorted Priorities</a:t>
            </a:r>
            <a:endParaRPr lang="en-US" altLang="en-US" b="1" dirty="0">
              <a:solidFill>
                <a:schemeClr val="tx2"/>
              </a:solidFill>
            </a:endParaRPr>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50771" y="404813"/>
            <a:ext cx="6780212"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4D4D4D"/>
      </a:dk1>
      <a:lt1>
        <a:srgbClr val="FFFFFF"/>
      </a:lt1>
      <a:dk2>
        <a:srgbClr val="000000"/>
      </a:dk2>
      <a:lt2>
        <a:srgbClr val="FFFFFF"/>
      </a:lt2>
      <a:accent1>
        <a:srgbClr val="99BED1"/>
      </a:accent1>
      <a:accent2>
        <a:srgbClr val="EF1209"/>
      </a:accent2>
      <a:accent3>
        <a:srgbClr val="AAAAAA"/>
      </a:accent3>
      <a:accent4>
        <a:srgbClr val="DADADA"/>
      </a:accent4>
      <a:accent5>
        <a:srgbClr val="CADBE5"/>
      </a:accent5>
      <a:accent6>
        <a:srgbClr val="D90F07"/>
      </a:accent6>
      <a:hlink>
        <a:srgbClr val="F12A22"/>
      </a:hlink>
      <a:folHlink>
        <a:srgbClr val="FAB7B5"/>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266700" marR="0" indent="-266700" algn="l" defTabSz="914400" rtl="0" eaLnBrk="1" fontAlgn="base" latinLnBrk="0" hangingPunct="1">
          <a:lnSpc>
            <a:spcPct val="100000"/>
          </a:lnSpc>
          <a:spcBef>
            <a:spcPct val="40000"/>
          </a:spcBef>
          <a:spcAft>
            <a:spcPct val="15000"/>
          </a:spcAft>
          <a:buClrTx/>
          <a:buSzTx/>
          <a:buFontTx/>
          <a:buChar char="•"/>
          <a:tabLst/>
          <a:defRPr kumimoji="0" lang="en-GB" sz="16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266700" marR="0" indent="-266700" algn="l" defTabSz="914400" rtl="0" eaLnBrk="1" fontAlgn="base" latinLnBrk="0" hangingPunct="1">
          <a:lnSpc>
            <a:spcPct val="100000"/>
          </a:lnSpc>
          <a:spcBef>
            <a:spcPct val="40000"/>
          </a:spcBef>
          <a:spcAft>
            <a:spcPct val="15000"/>
          </a:spcAft>
          <a:buClrTx/>
          <a:buSzTx/>
          <a:buFontTx/>
          <a:buChar char="•"/>
          <a:tabLst/>
          <a:defRPr kumimoji="0" lang="en-GB" sz="16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
      <a:dk1>
        <a:srgbClr val="4D4D4D"/>
      </a:dk1>
      <a:lt1>
        <a:srgbClr val="FFFFFF"/>
      </a:lt1>
      <a:dk2>
        <a:srgbClr val="000000"/>
      </a:dk2>
      <a:lt2>
        <a:srgbClr val="FFFFFF"/>
      </a:lt2>
      <a:accent1>
        <a:srgbClr val="99BED1"/>
      </a:accent1>
      <a:accent2>
        <a:srgbClr val="EF1209"/>
      </a:accent2>
      <a:accent3>
        <a:srgbClr val="AAAAAA"/>
      </a:accent3>
      <a:accent4>
        <a:srgbClr val="DADADA"/>
      </a:accent4>
      <a:accent5>
        <a:srgbClr val="CADBE5"/>
      </a:accent5>
      <a:accent6>
        <a:srgbClr val="D90F07"/>
      </a:accent6>
      <a:hlink>
        <a:srgbClr val="F12A22"/>
      </a:hlink>
      <a:folHlink>
        <a:srgbClr val="FAB7B5"/>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266700" marR="0" indent="-266700" algn="l" defTabSz="914400" rtl="0" eaLnBrk="1" fontAlgn="base" latinLnBrk="0" hangingPunct="1">
          <a:lnSpc>
            <a:spcPct val="100000"/>
          </a:lnSpc>
          <a:spcBef>
            <a:spcPct val="40000"/>
          </a:spcBef>
          <a:spcAft>
            <a:spcPct val="15000"/>
          </a:spcAft>
          <a:buClrTx/>
          <a:buSzTx/>
          <a:buFontTx/>
          <a:buChar char="•"/>
          <a:tabLst/>
          <a:defRPr kumimoji="0" lang="en-GB" sz="16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266700" marR="0" indent="-266700" algn="l" defTabSz="914400" rtl="0" eaLnBrk="1" fontAlgn="base" latinLnBrk="0" hangingPunct="1">
          <a:lnSpc>
            <a:spcPct val="100000"/>
          </a:lnSpc>
          <a:spcBef>
            <a:spcPct val="40000"/>
          </a:spcBef>
          <a:spcAft>
            <a:spcPct val="15000"/>
          </a:spcAft>
          <a:buClrTx/>
          <a:buSzTx/>
          <a:buFontTx/>
          <a:buChar char="•"/>
          <a:tabLst/>
          <a:defRPr kumimoji="0" lang="en-GB" sz="16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
      <a:dk1>
        <a:srgbClr val="4D4D4D"/>
      </a:dk1>
      <a:lt1>
        <a:srgbClr val="FFFFFF"/>
      </a:lt1>
      <a:dk2>
        <a:srgbClr val="000000"/>
      </a:dk2>
      <a:lt2>
        <a:srgbClr val="FFFFFF"/>
      </a:lt2>
      <a:accent1>
        <a:srgbClr val="99BED1"/>
      </a:accent1>
      <a:accent2>
        <a:srgbClr val="EF1209"/>
      </a:accent2>
      <a:accent3>
        <a:srgbClr val="AAAAAA"/>
      </a:accent3>
      <a:accent4>
        <a:srgbClr val="DADADA"/>
      </a:accent4>
      <a:accent5>
        <a:srgbClr val="CADBE5"/>
      </a:accent5>
      <a:accent6>
        <a:srgbClr val="D90F07"/>
      </a:accent6>
      <a:hlink>
        <a:srgbClr val="F12A22"/>
      </a:hlink>
      <a:folHlink>
        <a:srgbClr val="FAB7B5"/>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266700" marR="0" indent="-266700" algn="l" defTabSz="914400" rtl="0" eaLnBrk="1" fontAlgn="base" latinLnBrk="0" hangingPunct="1">
          <a:lnSpc>
            <a:spcPct val="100000"/>
          </a:lnSpc>
          <a:spcBef>
            <a:spcPct val="40000"/>
          </a:spcBef>
          <a:spcAft>
            <a:spcPct val="15000"/>
          </a:spcAft>
          <a:buClrTx/>
          <a:buSzTx/>
          <a:buFontTx/>
          <a:buChar char="•"/>
          <a:tabLst/>
          <a:defRPr kumimoji="0" lang="en-GB" sz="16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266700" marR="0" indent="-266700" algn="l" defTabSz="914400" rtl="0" eaLnBrk="1" fontAlgn="base" latinLnBrk="0" hangingPunct="1">
          <a:lnSpc>
            <a:spcPct val="100000"/>
          </a:lnSpc>
          <a:spcBef>
            <a:spcPct val="40000"/>
          </a:spcBef>
          <a:spcAft>
            <a:spcPct val="15000"/>
          </a:spcAft>
          <a:buClrTx/>
          <a:buSzTx/>
          <a:buFontTx/>
          <a:buChar char="•"/>
          <a:tabLst/>
          <a:defRPr kumimoji="0" lang="en-GB" sz="16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
      <a:dk1>
        <a:srgbClr val="4D4D4D"/>
      </a:dk1>
      <a:lt1>
        <a:srgbClr val="FFFFFF"/>
      </a:lt1>
      <a:dk2>
        <a:srgbClr val="000000"/>
      </a:dk2>
      <a:lt2>
        <a:srgbClr val="FFFFFF"/>
      </a:lt2>
      <a:accent1>
        <a:srgbClr val="99BED1"/>
      </a:accent1>
      <a:accent2>
        <a:srgbClr val="EF1209"/>
      </a:accent2>
      <a:accent3>
        <a:srgbClr val="AAAAAA"/>
      </a:accent3>
      <a:accent4>
        <a:srgbClr val="DADADA"/>
      </a:accent4>
      <a:accent5>
        <a:srgbClr val="CADBE5"/>
      </a:accent5>
      <a:accent6>
        <a:srgbClr val="D90F07"/>
      </a:accent6>
      <a:hlink>
        <a:srgbClr val="F12A22"/>
      </a:hlink>
      <a:folHlink>
        <a:srgbClr val="FAB7B5"/>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266700" marR="0" indent="-266700" algn="l" defTabSz="914400" rtl="0" eaLnBrk="1" fontAlgn="base" latinLnBrk="0" hangingPunct="1">
          <a:lnSpc>
            <a:spcPct val="100000"/>
          </a:lnSpc>
          <a:spcBef>
            <a:spcPct val="40000"/>
          </a:spcBef>
          <a:spcAft>
            <a:spcPct val="15000"/>
          </a:spcAft>
          <a:buClrTx/>
          <a:buSzTx/>
          <a:buFontTx/>
          <a:buChar char="•"/>
          <a:tabLst/>
          <a:defRPr kumimoji="0" lang="en-GB" sz="16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266700" marR="0" indent="-266700" algn="l" defTabSz="914400" rtl="0" eaLnBrk="1" fontAlgn="base" latinLnBrk="0" hangingPunct="1">
          <a:lnSpc>
            <a:spcPct val="100000"/>
          </a:lnSpc>
          <a:spcBef>
            <a:spcPct val="40000"/>
          </a:spcBef>
          <a:spcAft>
            <a:spcPct val="15000"/>
          </a:spcAft>
          <a:buClrTx/>
          <a:buSzTx/>
          <a:buFontTx/>
          <a:buChar char="•"/>
          <a:tabLst/>
          <a:defRPr kumimoji="0" lang="en-GB" sz="16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8493</TotalTime>
  <Words>956</Words>
  <Application>Microsoft Office PowerPoint</Application>
  <PresentationFormat>On-screen Show (4:3)</PresentationFormat>
  <Paragraphs>111</Paragraphs>
  <Slides>22</Slides>
  <Notes>9</Notes>
  <HiddenSlides>0</HiddenSlides>
  <MMClips>0</MMClips>
  <ScaleCrop>false</ScaleCrop>
  <HeadingPairs>
    <vt:vector size="4" baseType="variant">
      <vt:variant>
        <vt:lpstr>Theme</vt:lpstr>
      </vt:variant>
      <vt:variant>
        <vt:i4>5</vt:i4>
      </vt:variant>
      <vt:variant>
        <vt:lpstr>Slide Titles</vt:lpstr>
      </vt:variant>
      <vt:variant>
        <vt:i4>22</vt:i4>
      </vt:variant>
    </vt:vector>
  </HeadingPairs>
  <TitlesOfParts>
    <vt:vector size="27" baseType="lpstr">
      <vt:lpstr>Default Design</vt:lpstr>
      <vt:lpstr>Blank Presentation</vt:lpstr>
      <vt:lpstr>1_Default Design</vt:lpstr>
      <vt:lpstr>2_Default Design</vt:lpstr>
      <vt:lpstr>3_Default Design</vt:lpstr>
      <vt:lpstr>AROUND THE WORLD                   IN 239 DAYS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FINDINGS</vt:lpstr>
      <vt:lpstr>DROPS CALCULATOR</vt:lpstr>
      <vt:lpstr>DROPS CALCULATOR</vt:lpstr>
      <vt:lpstr>UNDERSTANDING DROPS DEFINITIONS</vt:lpstr>
      <vt:lpstr>PowerPoint Presentation</vt:lpstr>
      <vt:lpstr>PowerPoint Presentation</vt:lpstr>
      <vt:lpstr>HOLISTIC APPROACH</vt:lpstr>
      <vt:lpstr>BOW TIE MODEL</vt:lpstr>
      <vt:lpstr>PowerPoint Presentation</vt:lpstr>
      <vt:lpstr>WHAT CAUSES DROPPED OBJECTS?</vt:lpstr>
      <vt:lpstr>ACTIVE AND ENGAGING LEADERSHIP</vt:lpstr>
      <vt:lpstr>PowerPoint Presentation</vt:lpstr>
      <vt:lpstr>PowerPoint Presentation</vt:lpstr>
      <vt:lpstr>PowerPoint Presentation</vt:lpstr>
    </vt:vector>
  </TitlesOfParts>
  <Manager>Greg Reid</Manager>
  <Company>maxandco</Company>
  <LinksUpToDate>false</LinksUpToDate>
  <SharedDoc>false</SharedDoc>
  <HyperlinkBase>www.dropsworkpack.com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DROPS Training</dc:subject>
  <dc:creator>Allen Smith - SILVERDOT</dc:creator>
  <cp:lastModifiedBy>build</cp:lastModifiedBy>
  <cp:revision>483</cp:revision>
  <dcterms:created xsi:type="dcterms:W3CDTF">2004-09-09T07:33:28Z</dcterms:created>
  <dcterms:modified xsi:type="dcterms:W3CDTF">2015-05-18T13:54:12Z</dcterms:modified>
  <cp:category>Dropped Objects</cp:category>
</cp:coreProperties>
</file>