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6" r:id="rId2"/>
    <p:sldId id="327" r:id="rId3"/>
    <p:sldId id="329" r:id="rId4"/>
    <p:sldId id="328" r:id="rId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9DDBA"/>
    <a:srgbClr val="CC9900"/>
    <a:srgbClr val="FFFF00"/>
    <a:srgbClr val="0066FF"/>
    <a:srgbClr val="BDCBD9"/>
    <a:srgbClr val="777777"/>
    <a:srgbClr val="FF3300"/>
    <a:srgbClr val="7B97B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9831" autoAdjust="0"/>
  </p:normalViewPr>
  <p:slideViewPr>
    <p:cSldViewPr snapToGrid="0">
      <p:cViewPr>
        <p:scale>
          <a:sx n="75" d="100"/>
          <a:sy n="75" d="100"/>
        </p:scale>
        <p:origin x="-924" y="-48"/>
      </p:cViewPr>
      <p:guideLst>
        <p:guide orient="horz" pos="32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3360" y="-108"/>
      </p:cViewPr>
      <p:guideLst>
        <p:guide orient="horz" pos="3126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9" tIns="45609" rIns="91219" bIns="45609" numCol="1" anchor="t" anchorCtr="0" compatLnSpc="1">
            <a:prstTxWarp prst="textNoShape">
              <a:avLst/>
            </a:prstTxWarp>
          </a:bodyPr>
          <a:lstStyle>
            <a:lvl1pPr algn="l" defTabSz="911933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17" y="0"/>
            <a:ext cx="294495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9" tIns="45609" rIns="91219" bIns="45609" numCol="1" anchor="t" anchorCtr="0" compatLnSpc="1">
            <a:prstTxWarp prst="textNoShape">
              <a:avLst/>
            </a:prstTxWarp>
          </a:bodyPr>
          <a:lstStyle>
            <a:lvl1pPr algn="r" defTabSz="911933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258"/>
            <a:ext cx="294495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9" tIns="45609" rIns="91219" bIns="45609" numCol="1" anchor="b" anchorCtr="0" compatLnSpc="1">
            <a:prstTxWarp prst="textNoShape">
              <a:avLst/>
            </a:prstTxWarp>
          </a:bodyPr>
          <a:lstStyle>
            <a:lvl1pPr algn="l" defTabSz="911933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17" y="9431258"/>
            <a:ext cx="294495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9" tIns="45609" rIns="91219" bIns="45609" numCol="1" anchor="b" anchorCtr="0" compatLnSpc="1">
            <a:prstTxWarp prst="textNoShape">
              <a:avLst/>
            </a:prstTxWarp>
          </a:bodyPr>
          <a:lstStyle>
            <a:lvl1pPr algn="r" defTabSz="911933" eaLnBrk="0" hangingPunct="0">
              <a:defRPr sz="1200"/>
            </a:lvl1pPr>
          </a:lstStyle>
          <a:p>
            <a:pPr>
              <a:defRPr/>
            </a:pPr>
            <a:fld id="{6EBB452E-C0BB-4075-86D4-1753AE8094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2346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967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967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E3DFF3D-ABD9-4047-846F-08E5DF12BFC5}" type="datetimeFigureOut">
              <a:rPr lang="en-US"/>
              <a:pPr>
                <a:defRPr/>
              </a:pPr>
              <a:t>9/6/2012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5629"/>
            <a:ext cx="5438464" cy="4467939"/>
          </a:xfrm>
          <a:prstGeom prst="rect">
            <a:avLst/>
          </a:prstGeom>
        </p:spPr>
        <p:txBody>
          <a:bodyPr vert="horz" lIns="92153" tIns="46077" rIns="92153" bIns="4607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672"/>
            <a:ext cx="2944958" cy="496966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9672"/>
            <a:ext cx="2944958" cy="496966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B64E9F4-1B6D-4EB6-BC40-7890A04B5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1451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Flyer states: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This first Middle East Forum provides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an introduction and an insight into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DROPS, with presentations 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demonstrations including: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Introduction to DROPS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Dropped Objects Through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the Supply Chain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Implementing a DROPS Campaign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Safe Use of Tools at Height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Playing Your Part in Dropped Object Prevention</a:t>
            </a: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749AAB-03D6-4DC5-93AC-8F35316864F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Flyer states: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This first Middle East Forum provides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an introduction and an insight into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DROPS, with presentations 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demonstrations including: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Introduction to DROPS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Dropped Objects Through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the Supply Chain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Implementing a DROPS Campaign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Safe Use of Tools at Height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Playing Your Part in Dropped Object Prevention</a:t>
            </a: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749AAB-03D6-4DC5-93AC-8F35316864F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Flyer states: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This first Middle East Forum provides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an introduction and an insight into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DROPS, with presentations 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demonstrations including: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Introduction to DROPS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Dropped Objects Through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the Supply Chain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Implementing a DROPS Campaign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Safe Use of Tools at Height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Playing Your Part in Dropped Object Prevention</a:t>
            </a: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749AAB-03D6-4DC5-93AC-8F35316864F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Flyer states: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This first Middle East Forum provides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an introduction and an insight into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DROPS, with presentations 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demonstrations including: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Introduction to DROPS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Dropped Objects Through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the Supply Chain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Implementing a DROPS Campaign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Safe Use of Tools at Height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Playing Your Part in Dropped Object Prevention</a:t>
            </a: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749AAB-03D6-4DC5-93AC-8F35316864F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0668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668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0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30480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ppt_base_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6096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3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rgbClr val="859FB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6070600"/>
            <a:ext cx="7772400" cy="457200"/>
          </a:xfrm>
        </p:spPr>
        <p:txBody>
          <a:bodyPr/>
          <a:lstStyle/>
          <a:p>
            <a:r>
              <a:rPr lang="en-GB" dirty="0" smtClean="0"/>
              <a:t>Marcliffe Hotel Aberdeen</a:t>
            </a:r>
            <a:r>
              <a:rPr lang="en-GB" dirty="0" smtClean="0">
                <a:solidFill>
                  <a:srgbClr val="859FB9"/>
                </a:solidFill>
              </a:rPr>
              <a:t>: </a:t>
            </a:r>
            <a:r>
              <a:rPr lang="en-GB" dirty="0" smtClean="0">
                <a:solidFill>
                  <a:srgbClr val="BDCBD9"/>
                </a:solidFill>
              </a:rPr>
              <a:t>6 September 2012</a:t>
            </a:r>
          </a:p>
        </p:txBody>
      </p:sp>
      <p:sp>
        <p:nvSpPr>
          <p:cNvPr id="2101" name="Text Box 54"/>
          <p:cNvSpPr txBox="1">
            <a:spLocks noChangeArrowheads="1"/>
          </p:cNvSpPr>
          <p:nvPr/>
        </p:nvSpPr>
        <p:spPr bwMode="auto">
          <a:xfrm>
            <a:off x="241300" y="6527800"/>
            <a:ext cx="8470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"/>
              </a:spcBef>
            </a:pP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NEXT </a:t>
            </a:r>
            <a:r>
              <a:rPr lang="en-GB" sz="1400" b="1" dirty="0" smtClean="0">
                <a:solidFill>
                  <a:srgbClr val="7B97B3"/>
                </a:solidFill>
                <a:latin typeface="Arial" charset="0"/>
              </a:rPr>
              <a:t>FORUMS  4 October  2012  (Norwich) &amp; 6 December 2012 </a:t>
            </a: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(Marcliffe Hotel, Aberdeen)</a:t>
            </a:r>
            <a:endParaRPr lang="en-US" sz="1400" b="1" dirty="0">
              <a:solidFill>
                <a:srgbClr val="7B97B3"/>
              </a:solidFill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7390" y="1837035"/>
            <a:ext cx="56092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Behavioral Safety </a:t>
            </a: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Workgroup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6070600"/>
            <a:ext cx="7772400" cy="457200"/>
          </a:xfrm>
        </p:spPr>
        <p:txBody>
          <a:bodyPr/>
          <a:lstStyle/>
          <a:p>
            <a:r>
              <a:rPr lang="en-GB" dirty="0" smtClean="0"/>
              <a:t>Marcliffe Hotel Aberdeen</a:t>
            </a:r>
            <a:r>
              <a:rPr lang="en-GB" dirty="0" smtClean="0">
                <a:solidFill>
                  <a:srgbClr val="859FB9"/>
                </a:solidFill>
              </a:rPr>
              <a:t>: </a:t>
            </a:r>
            <a:r>
              <a:rPr lang="en-GB" dirty="0" smtClean="0">
                <a:solidFill>
                  <a:srgbClr val="BDCBD9"/>
                </a:solidFill>
              </a:rPr>
              <a:t>6 September 2012</a:t>
            </a:r>
          </a:p>
        </p:txBody>
      </p:sp>
      <p:sp>
        <p:nvSpPr>
          <p:cNvPr id="2101" name="Text Box 54"/>
          <p:cNvSpPr txBox="1">
            <a:spLocks noChangeArrowheads="1"/>
          </p:cNvSpPr>
          <p:nvPr/>
        </p:nvSpPr>
        <p:spPr bwMode="auto">
          <a:xfrm>
            <a:off x="241300" y="6527800"/>
            <a:ext cx="8470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"/>
              </a:spcBef>
            </a:pP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NEXT </a:t>
            </a:r>
            <a:r>
              <a:rPr lang="en-GB" sz="1400" b="1" dirty="0" smtClean="0">
                <a:solidFill>
                  <a:srgbClr val="7B97B3"/>
                </a:solidFill>
                <a:latin typeface="Arial" charset="0"/>
              </a:rPr>
              <a:t>FORUMS  4 October  2012  (Norwich) &amp; 6 December 2012 </a:t>
            </a: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(Marcliffe Hotel, Aberdeen)</a:t>
            </a:r>
            <a:endParaRPr lang="en-US" sz="1400" b="1" dirty="0">
              <a:solidFill>
                <a:srgbClr val="7B97B3"/>
              </a:solidFill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8659" y="1837035"/>
            <a:ext cx="736669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DROPS AFFECT YOU</a:t>
            </a:r>
          </a:p>
          <a:p>
            <a:pPr algn="ctr"/>
            <a:endParaRPr lang="en-US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 AFFECT DROPS!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6070600"/>
            <a:ext cx="7772400" cy="457200"/>
          </a:xfrm>
        </p:spPr>
        <p:txBody>
          <a:bodyPr/>
          <a:lstStyle/>
          <a:p>
            <a:r>
              <a:rPr lang="en-GB" dirty="0" smtClean="0"/>
              <a:t>Marcliffe Hotel Aberdeen</a:t>
            </a:r>
            <a:r>
              <a:rPr lang="en-GB" dirty="0" smtClean="0">
                <a:solidFill>
                  <a:srgbClr val="859FB9"/>
                </a:solidFill>
              </a:rPr>
              <a:t>: </a:t>
            </a:r>
            <a:r>
              <a:rPr lang="en-GB" dirty="0" smtClean="0">
                <a:solidFill>
                  <a:srgbClr val="BDCBD9"/>
                </a:solidFill>
              </a:rPr>
              <a:t>6 September 2012</a:t>
            </a:r>
          </a:p>
        </p:txBody>
      </p:sp>
      <p:sp>
        <p:nvSpPr>
          <p:cNvPr id="2101" name="Text Box 54"/>
          <p:cNvSpPr txBox="1">
            <a:spLocks noChangeArrowheads="1"/>
          </p:cNvSpPr>
          <p:nvPr/>
        </p:nvSpPr>
        <p:spPr bwMode="auto">
          <a:xfrm>
            <a:off x="241300" y="6527800"/>
            <a:ext cx="8470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"/>
              </a:spcBef>
            </a:pP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NEXT </a:t>
            </a:r>
            <a:r>
              <a:rPr lang="en-GB" sz="1400" b="1" dirty="0" smtClean="0">
                <a:solidFill>
                  <a:srgbClr val="7B97B3"/>
                </a:solidFill>
                <a:latin typeface="Arial" charset="0"/>
              </a:rPr>
              <a:t>FORUMS  4 October  2012  (Norwich) &amp; 6 December 2012 </a:t>
            </a: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(Marcliffe Hotel, Aberdeen)</a:t>
            </a:r>
            <a:endParaRPr lang="en-US" sz="1400" b="1" dirty="0">
              <a:solidFill>
                <a:srgbClr val="7B97B3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228599"/>
            <a:ext cx="6667500" cy="527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6070600"/>
            <a:ext cx="7772400" cy="457200"/>
          </a:xfrm>
        </p:spPr>
        <p:txBody>
          <a:bodyPr/>
          <a:lstStyle/>
          <a:p>
            <a:r>
              <a:rPr lang="en-GB" dirty="0" smtClean="0"/>
              <a:t>Marcliffe Hotel Aberdeen</a:t>
            </a:r>
            <a:r>
              <a:rPr lang="en-GB" dirty="0" smtClean="0">
                <a:solidFill>
                  <a:srgbClr val="859FB9"/>
                </a:solidFill>
              </a:rPr>
              <a:t>: </a:t>
            </a:r>
            <a:r>
              <a:rPr lang="en-GB" dirty="0" smtClean="0">
                <a:solidFill>
                  <a:srgbClr val="BDCBD9"/>
                </a:solidFill>
              </a:rPr>
              <a:t>6 September 2012</a:t>
            </a:r>
          </a:p>
        </p:txBody>
      </p:sp>
      <p:sp>
        <p:nvSpPr>
          <p:cNvPr id="2101" name="Text Box 54"/>
          <p:cNvSpPr txBox="1">
            <a:spLocks noChangeArrowheads="1"/>
          </p:cNvSpPr>
          <p:nvPr/>
        </p:nvSpPr>
        <p:spPr bwMode="auto">
          <a:xfrm>
            <a:off x="241300" y="6527800"/>
            <a:ext cx="8470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"/>
              </a:spcBef>
            </a:pP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NEXT </a:t>
            </a:r>
            <a:r>
              <a:rPr lang="en-GB" sz="1400" b="1" dirty="0" smtClean="0">
                <a:solidFill>
                  <a:srgbClr val="7B97B3"/>
                </a:solidFill>
                <a:latin typeface="Arial" charset="0"/>
              </a:rPr>
              <a:t>FORUMS  4 October  2012  (Norwich) &amp; 6 December 2012 </a:t>
            </a:r>
            <a:r>
              <a:rPr lang="en-GB" sz="1400" b="1" dirty="0">
                <a:solidFill>
                  <a:srgbClr val="7B97B3"/>
                </a:solidFill>
                <a:latin typeface="Arial" charset="0"/>
              </a:rPr>
              <a:t>(Marcliffe Hotel, Aberdeen)</a:t>
            </a:r>
            <a:endParaRPr lang="en-US" sz="1400" b="1" dirty="0">
              <a:solidFill>
                <a:srgbClr val="7B97B3"/>
              </a:solidFill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38548" y="213078"/>
            <a:ext cx="3384252" cy="548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atong\AppData\Local\Microsoft\Windows\Temporary Internet Files\Content.Outlook\1Z4OV9EB\Wedge Socket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643271" y="2189358"/>
            <a:ext cx="5411688" cy="15634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20</TotalTime>
  <Words>310</Words>
  <Application>Microsoft Office PowerPoint</Application>
  <PresentationFormat>On-screen Show (4:3)</PresentationFormat>
  <Paragraphs>65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Marcliffe Hotel Aberdeen: 6 September 2012</vt:lpstr>
      <vt:lpstr>Marcliffe Hotel Aberdeen: 6 September 2012</vt:lpstr>
      <vt:lpstr>Marcliffe Hotel Aberdeen: 6 September 2012</vt:lpstr>
      <vt:lpstr>Marcliffe Hotel Aberdeen: 6 September 2012</vt:lpstr>
    </vt:vector>
  </TitlesOfParts>
  <Company>maxandco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DROPS</dc:title>
  <dc:creator>Silverdot</dc:creator>
  <cp:lastModifiedBy>atong</cp:lastModifiedBy>
  <cp:revision>387</cp:revision>
  <dcterms:created xsi:type="dcterms:W3CDTF">2003-01-30T13:59:42Z</dcterms:created>
  <dcterms:modified xsi:type="dcterms:W3CDTF">2012-09-06T08:52:40Z</dcterms:modified>
</cp:coreProperties>
</file>