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722" y="-1151720"/>
            <a:ext cx="6858002" cy="9161442"/>
          </a:xfrm>
          <a:prstGeom prst="rect">
            <a:avLst/>
          </a:prstGeom>
        </p:spPr>
      </p:pic>
      <p:sp>
        <p:nvSpPr>
          <p:cNvPr id="142" name="Rectangle 141"/>
          <p:cNvSpPr/>
          <p:nvPr userDrawn="1"/>
        </p:nvSpPr>
        <p:spPr>
          <a:xfrm>
            <a:off x="-19997" y="-1"/>
            <a:ext cx="9167175" cy="600144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 userDrawn="1"/>
        </p:nvSpPr>
        <p:spPr>
          <a:xfrm>
            <a:off x="-19998" y="6013476"/>
            <a:ext cx="9167176" cy="856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5011481" y="6501379"/>
            <a:ext cx="3766762" cy="243758"/>
            <a:chOff x="139700" y="4741863"/>
            <a:chExt cx="5200651" cy="336550"/>
          </a:xfrm>
          <a:solidFill>
            <a:schemeClr val="tx1"/>
          </a:solidFill>
        </p:grpSpPr>
        <p:sp>
          <p:nvSpPr>
            <p:cNvPr id="28" name="Freeform 5"/>
            <p:cNvSpPr>
              <a:spLocks/>
            </p:cNvSpPr>
            <p:nvPr userDrawn="1"/>
          </p:nvSpPr>
          <p:spPr bwMode="auto">
            <a:xfrm>
              <a:off x="139700" y="4941888"/>
              <a:ext cx="71438" cy="69850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7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4 h 21"/>
                <a:gd name="T10" fmla="*/ 22 w 22"/>
                <a:gd name="T11" fmla="*/ 14 h 21"/>
                <a:gd name="T12" fmla="*/ 21 w 22"/>
                <a:gd name="T13" fmla="*/ 15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6 w 22"/>
                <a:gd name="T25" fmla="*/ 20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1 h 21"/>
                <a:gd name="T36" fmla="*/ 6 w 22"/>
                <a:gd name="T37" fmla="*/ 20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1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1 h 21"/>
                <a:gd name="T62" fmla="*/ 15 w 22"/>
                <a:gd name="T63" fmla="*/ 1 h 21"/>
                <a:gd name="T64" fmla="*/ 15 w 22"/>
                <a:gd name="T65" fmla="*/ 1 h 21"/>
                <a:gd name="T66" fmla="*/ 16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7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1" y="12"/>
                    <a:pt x="21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20"/>
                    <a:pt x="8" y="20"/>
                  </a:cubicBezTo>
                  <a:cubicBezTo>
                    <a:pt x="8" y="20"/>
                    <a:pt x="7" y="21"/>
                    <a:pt x="7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5" y="20"/>
                    <a:pt x="4" y="20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1" y="18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1" y="6"/>
                    <a:pt x="0" y="4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1"/>
                    <a:pt x="19" y="0"/>
                  </a:cubicBezTo>
                  <a:cubicBezTo>
                    <a:pt x="20" y="1"/>
                    <a:pt x="21" y="2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6"/>
            <p:cNvSpPr>
              <a:spLocks/>
            </p:cNvSpPr>
            <p:nvPr userDrawn="1"/>
          </p:nvSpPr>
          <p:spPr bwMode="auto">
            <a:xfrm>
              <a:off x="220663" y="4938713"/>
              <a:ext cx="71438" cy="69850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3 h 21"/>
                <a:gd name="T10" fmla="*/ 22 w 22"/>
                <a:gd name="T11" fmla="*/ 13 h 21"/>
                <a:gd name="T12" fmla="*/ 21 w 22"/>
                <a:gd name="T13" fmla="*/ 14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19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0 h 21"/>
                <a:gd name="T36" fmla="*/ 6 w 22"/>
                <a:gd name="T37" fmla="*/ 19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0 h 21"/>
                <a:gd name="T56" fmla="*/ 10 w 22"/>
                <a:gd name="T57" fmla="*/ 1 h 21"/>
                <a:gd name="T58" fmla="*/ 13 w 22"/>
                <a:gd name="T59" fmla="*/ 0 h 21"/>
                <a:gd name="T60" fmla="*/ 13 w 22"/>
                <a:gd name="T61" fmla="*/ 0 h 21"/>
                <a:gd name="T62" fmla="*/ 14 w 22"/>
                <a:gd name="T63" fmla="*/ 0 h 21"/>
                <a:gd name="T64" fmla="*/ 15 w 22"/>
                <a:gd name="T65" fmla="*/ 1 h 21"/>
                <a:gd name="T66" fmla="*/ 15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6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2"/>
                    <a:pt x="21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"/>
            <p:cNvSpPr>
              <a:spLocks noEditPoints="1"/>
            </p:cNvSpPr>
            <p:nvPr userDrawn="1"/>
          </p:nvSpPr>
          <p:spPr bwMode="auto">
            <a:xfrm>
              <a:off x="304800" y="4818063"/>
              <a:ext cx="139700" cy="247650"/>
            </a:xfrm>
            <a:custGeom>
              <a:avLst/>
              <a:gdLst>
                <a:gd name="T0" fmla="*/ 3 w 43"/>
                <a:gd name="T1" fmla="*/ 52 h 74"/>
                <a:gd name="T2" fmla="*/ 6 w 43"/>
                <a:gd name="T3" fmla="*/ 53 h 74"/>
                <a:gd name="T4" fmla="*/ 9 w 43"/>
                <a:gd name="T5" fmla="*/ 54 h 74"/>
                <a:gd name="T6" fmla="*/ 11 w 43"/>
                <a:gd name="T7" fmla="*/ 54 h 74"/>
                <a:gd name="T8" fmla="*/ 14 w 43"/>
                <a:gd name="T9" fmla="*/ 55 h 74"/>
                <a:gd name="T10" fmla="*/ 15 w 43"/>
                <a:gd name="T11" fmla="*/ 56 h 74"/>
                <a:gd name="T12" fmla="*/ 17 w 43"/>
                <a:gd name="T13" fmla="*/ 56 h 74"/>
                <a:gd name="T14" fmla="*/ 21 w 43"/>
                <a:gd name="T15" fmla="*/ 51 h 74"/>
                <a:gd name="T16" fmla="*/ 21 w 43"/>
                <a:gd name="T17" fmla="*/ 50 h 74"/>
                <a:gd name="T18" fmla="*/ 20 w 43"/>
                <a:gd name="T19" fmla="*/ 48 h 74"/>
                <a:gd name="T20" fmla="*/ 18 w 43"/>
                <a:gd name="T21" fmla="*/ 47 h 74"/>
                <a:gd name="T22" fmla="*/ 5 w 43"/>
                <a:gd name="T23" fmla="*/ 36 h 74"/>
                <a:gd name="T24" fmla="*/ 1 w 43"/>
                <a:gd name="T25" fmla="*/ 30 h 74"/>
                <a:gd name="T26" fmla="*/ 1 w 43"/>
                <a:gd name="T27" fmla="*/ 27 h 74"/>
                <a:gd name="T28" fmla="*/ 0 w 43"/>
                <a:gd name="T29" fmla="*/ 25 h 74"/>
                <a:gd name="T30" fmla="*/ 5 w 43"/>
                <a:gd name="T31" fmla="*/ 10 h 74"/>
                <a:gd name="T32" fmla="*/ 16 w 43"/>
                <a:gd name="T33" fmla="*/ 1 h 74"/>
                <a:gd name="T34" fmla="*/ 19 w 43"/>
                <a:gd name="T35" fmla="*/ 1 h 74"/>
                <a:gd name="T36" fmla="*/ 23 w 43"/>
                <a:gd name="T37" fmla="*/ 0 h 74"/>
                <a:gd name="T38" fmla="*/ 27 w 43"/>
                <a:gd name="T39" fmla="*/ 1 h 74"/>
                <a:gd name="T40" fmla="*/ 31 w 43"/>
                <a:gd name="T41" fmla="*/ 2 h 74"/>
                <a:gd name="T42" fmla="*/ 37 w 43"/>
                <a:gd name="T43" fmla="*/ 6 h 74"/>
                <a:gd name="T44" fmla="*/ 37 w 43"/>
                <a:gd name="T45" fmla="*/ 6 h 74"/>
                <a:gd name="T46" fmla="*/ 37 w 43"/>
                <a:gd name="T47" fmla="*/ 10 h 74"/>
                <a:gd name="T48" fmla="*/ 38 w 43"/>
                <a:gd name="T49" fmla="*/ 10 h 74"/>
                <a:gd name="T50" fmla="*/ 38 w 43"/>
                <a:gd name="T51" fmla="*/ 10 h 74"/>
                <a:gd name="T52" fmla="*/ 37 w 43"/>
                <a:gd name="T53" fmla="*/ 17 h 74"/>
                <a:gd name="T54" fmla="*/ 36 w 43"/>
                <a:gd name="T55" fmla="*/ 20 h 74"/>
                <a:gd name="T56" fmla="*/ 34 w 43"/>
                <a:gd name="T57" fmla="*/ 20 h 74"/>
                <a:gd name="T58" fmla="*/ 32 w 43"/>
                <a:gd name="T59" fmla="*/ 19 h 74"/>
                <a:gd name="T60" fmla="*/ 29 w 43"/>
                <a:gd name="T61" fmla="*/ 18 h 74"/>
                <a:gd name="T62" fmla="*/ 27 w 43"/>
                <a:gd name="T63" fmla="*/ 18 h 74"/>
                <a:gd name="T64" fmla="*/ 22 w 43"/>
                <a:gd name="T65" fmla="*/ 20 h 74"/>
                <a:gd name="T66" fmla="*/ 21 w 43"/>
                <a:gd name="T67" fmla="*/ 24 h 74"/>
                <a:gd name="T68" fmla="*/ 22 w 43"/>
                <a:gd name="T69" fmla="*/ 25 h 74"/>
                <a:gd name="T70" fmla="*/ 33 w 43"/>
                <a:gd name="T71" fmla="*/ 33 h 74"/>
                <a:gd name="T72" fmla="*/ 33 w 43"/>
                <a:gd name="T73" fmla="*/ 34 h 74"/>
                <a:gd name="T74" fmla="*/ 34 w 43"/>
                <a:gd name="T75" fmla="*/ 34 h 74"/>
                <a:gd name="T76" fmla="*/ 35 w 43"/>
                <a:gd name="T77" fmla="*/ 36 h 74"/>
                <a:gd name="T78" fmla="*/ 35 w 43"/>
                <a:gd name="T79" fmla="*/ 68 h 74"/>
                <a:gd name="T80" fmla="*/ 34 w 43"/>
                <a:gd name="T81" fmla="*/ 68 h 74"/>
                <a:gd name="T82" fmla="*/ 29 w 43"/>
                <a:gd name="T83" fmla="*/ 72 h 74"/>
                <a:gd name="T84" fmla="*/ 27 w 43"/>
                <a:gd name="T85" fmla="*/ 72 h 74"/>
                <a:gd name="T86" fmla="*/ 25 w 43"/>
                <a:gd name="T87" fmla="*/ 73 h 74"/>
                <a:gd name="T88" fmla="*/ 23 w 43"/>
                <a:gd name="T89" fmla="*/ 74 h 74"/>
                <a:gd name="T90" fmla="*/ 20 w 43"/>
                <a:gd name="T91" fmla="*/ 74 h 74"/>
                <a:gd name="T92" fmla="*/ 17 w 43"/>
                <a:gd name="T93" fmla="*/ 74 h 74"/>
                <a:gd name="T94" fmla="*/ 12 w 43"/>
                <a:gd name="T95" fmla="*/ 73 h 74"/>
                <a:gd name="T96" fmla="*/ 10 w 43"/>
                <a:gd name="T97" fmla="*/ 73 h 74"/>
                <a:gd name="T98" fmla="*/ 7 w 43"/>
                <a:gd name="T99" fmla="*/ 72 h 74"/>
                <a:gd name="T100" fmla="*/ 4 w 43"/>
                <a:gd name="T101" fmla="*/ 72 h 74"/>
                <a:gd name="T102" fmla="*/ 3 w 43"/>
                <a:gd name="T103" fmla="*/ 71 h 74"/>
                <a:gd name="T104" fmla="*/ 1 w 43"/>
                <a:gd name="T105" fmla="*/ 65 h 74"/>
                <a:gd name="T106" fmla="*/ 1 w 43"/>
                <a:gd name="T107" fmla="*/ 54 h 74"/>
                <a:gd name="T108" fmla="*/ 2 w 43"/>
                <a:gd name="T109" fmla="*/ 52 h 74"/>
                <a:gd name="T110" fmla="*/ 2 w 43"/>
                <a:gd name="T111" fmla="*/ 52 h 74"/>
                <a:gd name="T112" fmla="*/ 2 w 43"/>
                <a:gd name="T113" fmla="*/ 52 h 74"/>
                <a:gd name="T114" fmla="*/ 3 w 43"/>
                <a:gd name="T115" fmla="*/ 52 h 74"/>
                <a:gd name="T116" fmla="*/ 3 w 43"/>
                <a:gd name="T117" fmla="*/ 52 h 74"/>
                <a:gd name="T118" fmla="*/ 2 w 43"/>
                <a:gd name="T119" fmla="*/ 53 h 74"/>
                <a:gd name="T120" fmla="*/ 3 w 43"/>
                <a:gd name="T12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74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5" y="53"/>
                    <a:pt x="6" y="53"/>
                    <a:pt x="6" y="53"/>
                  </a:cubicBezTo>
                  <a:cubicBezTo>
                    <a:pt x="7" y="53"/>
                    <a:pt x="8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6" y="56"/>
                    <a:pt x="17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8" y="55"/>
                    <a:pt x="20" y="5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6"/>
                    <a:pt x="14" y="44"/>
                    <a:pt x="11" y="42"/>
                  </a:cubicBezTo>
                  <a:cubicBezTo>
                    <a:pt x="10" y="41"/>
                    <a:pt x="8" y="40"/>
                    <a:pt x="5" y="36"/>
                  </a:cubicBezTo>
                  <a:cubicBezTo>
                    <a:pt x="3" y="33"/>
                    <a:pt x="2" y="31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2"/>
                    <a:pt x="0" y="19"/>
                    <a:pt x="0" y="15"/>
                  </a:cubicBezTo>
                  <a:cubicBezTo>
                    <a:pt x="2" y="14"/>
                    <a:pt x="3" y="12"/>
                    <a:pt x="5" y="10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10" y="4"/>
                    <a:pt x="12" y="3"/>
                    <a:pt x="16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9" y="1"/>
                    <a:pt x="30" y="2"/>
                    <a:pt x="31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3"/>
                    <a:pt x="36" y="5"/>
                    <a:pt x="37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8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2"/>
                    <a:pt x="37" y="14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8"/>
                    <a:pt x="27" y="18"/>
                    <a:pt x="27" y="18"/>
                  </a:cubicBezTo>
                  <a:cubicBezTo>
                    <a:pt x="26" y="18"/>
                    <a:pt x="25" y="18"/>
                    <a:pt x="24" y="18"/>
                  </a:cubicBezTo>
                  <a:cubicBezTo>
                    <a:pt x="23" y="18"/>
                    <a:pt x="22" y="19"/>
                    <a:pt x="22" y="20"/>
                  </a:cubicBezTo>
                  <a:cubicBezTo>
                    <a:pt x="21" y="21"/>
                    <a:pt x="21" y="22"/>
                    <a:pt x="20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7"/>
                    <a:pt x="28" y="29"/>
                    <a:pt x="32" y="32"/>
                  </a:cubicBezTo>
                  <a:cubicBezTo>
                    <a:pt x="32" y="32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5" y="35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40" y="40"/>
                    <a:pt x="42" y="45"/>
                    <a:pt x="42" y="50"/>
                  </a:cubicBezTo>
                  <a:cubicBezTo>
                    <a:pt x="43" y="55"/>
                    <a:pt x="40" y="61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9"/>
                    <a:pt x="31" y="70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6" y="72"/>
                    <a:pt x="26" y="72"/>
                  </a:cubicBezTo>
                  <a:cubicBezTo>
                    <a:pt x="26" y="72"/>
                    <a:pt x="25" y="73"/>
                    <a:pt x="25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2" y="74"/>
                    <a:pt x="22" y="74"/>
                    <a:pt x="21" y="73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0" y="74"/>
                    <a:pt x="9" y="74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8" y="72"/>
                    <a:pt x="7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8"/>
                    <a:pt x="1" y="67"/>
                    <a:pt x="1" y="65"/>
                  </a:cubicBezTo>
                  <a:cubicBezTo>
                    <a:pt x="1" y="64"/>
                    <a:pt x="1" y="63"/>
                    <a:pt x="1" y="61"/>
                  </a:cubicBezTo>
                  <a:cubicBezTo>
                    <a:pt x="1" y="59"/>
                    <a:pt x="1" y="57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2"/>
                    <a:pt x="3" y="52"/>
                  </a:cubicBezTo>
                  <a:close/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3" y="53"/>
                    <a:pt x="3" y="53"/>
                  </a:cubicBezTo>
                  <a:lnTo>
                    <a:pt x="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450850" y="4829176"/>
              <a:ext cx="127000" cy="225425"/>
            </a:xfrm>
            <a:custGeom>
              <a:avLst/>
              <a:gdLst>
                <a:gd name="T0" fmla="*/ 38 w 39"/>
                <a:gd name="T1" fmla="*/ 58 h 68"/>
                <a:gd name="T2" fmla="*/ 38 w 39"/>
                <a:gd name="T3" fmla="*/ 63 h 68"/>
                <a:gd name="T4" fmla="*/ 35 w 39"/>
                <a:gd name="T5" fmla="*/ 64 h 68"/>
                <a:gd name="T6" fmla="*/ 33 w 39"/>
                <a:gd name="T7" fmla="*/ 65 h 68"/>
                <a:gd name="T8" fmla="*/ 30 w 39"/>
                <a:gd name="T9" fmla="*/ 65 h 68"/>
                <a:gd name="T10" fmla="*/ 27 w 39"/>
                <a:gd name="T11" fmla="*/ 65 h 68"/>
                <a:gd name="T12" fmla="*/ 23 w 39"/>
                <a:gd name="T13" fmla="*/ 65 h 68"/>
                <a:gd name="T14" fmla="*/ 21 w 39"/>
                <a:gd name="T15" fmla="*/ 66 h 68"/>
                <a:gd name="T16" fmla="*/ 19 w 39"/>
                <a:gd name="T17" fmla="*/ 66 h 68"/>
                <a:gd name="T18" fmla="*/ 16 w 39"/>
                <a:gd name="T19" fmla="*/ 67 h 68"/>
                <a:gd name="T20" fmla="*/ 14 w 39"/>
                <a:gd name="T21" fmla="*/ 67 h 68"/>
                <a:gd name="T22" fmla="*/ 8 w 39"/>
                <a:gd name="T23" fmla="*/ 68 h 68"/>
                <a:gd name="T24" fmla="*/ 6 w 39"/>
                <a:gd name="T25" fmla="*/ 67 h 68"/>
                <a:gd name="T26" fmla="*/ 5 w 39"/>
                <a:gd name="T27" fmla="*/ 61 h 68"/>
                <a:gd name="T28" fmla="*/ 4 w 39"/>
                <a:gd name="T29" fmla="*/ 56 h 68"/>
                <a:gd name="T30" fmla="*/ 2 w 39"/>
                <a:gd name="T31" fmla="*/ 30 h 68"/>
                <a:gd name="T32" fmla="*/ 1 w 39"/>
                <a:gd name="T33" fmla="*/ 23 h 68"/>
                <a:gd name="T34" fmla="*/ 1 w 39"/>
                <a:gd name="T35" fmla="*/ 12 h 68"/>
                <a:gd name="T36" fmla="*/ 0 w 39"/>
                <a:gd name="T37" fmla="*/ 7 h 68"/>
                <a:gd name="T38" fmla="*/ 8 w 39"/>
                <a:gd name="T39" fmla="*/ 1 h 68"/>
                <a:gd name="T40" fmla="*/ 11 w 39"/>
                <a:gd name="T41" fmla="*/ 1 h 68"/>
                <a:gd name="T42" fmla="*/ 13 w 39"/>
                <a:gd name="T43" fmla="*/ 1 h 68"/>
                <a:gd name="T44" fmla="*/ 15 w 39"/>
                <a:gd name="T45" fmla="*/ 1 h 68"/>
                <a:gd name="T46" fmla="*/ 19 w 39"/>
                <a:gd name="T47" fmla="*/ 1 h 68"/>
                <a:gd name="T48" fmla="*/ 22 w 39"/>
                <a:gd name="T49" fmla="*/ 1 h 68"/>
                <a:gd name="T50" fmla="*/ 26 w 39"/>
                <a:gd name="T51" fmla="*/ 1 h 68"/>
                <a:gd name="T52" fmla="*/ 30 w 39"/>
                <a:gd name="T53" fmla="*/ 0 h 68"/>
                <a:gd name="T54" fmla="*/ 31 w 39"/>
                <a:gd name="T55" fmla="*/ 0 h 68"/>
                <a:gd name="T56" fmla="*/ 34 w 39"/>
                <a:gd name="T57" fmla="*/ 10 h 68"/>
                <a:gd name="T58" fmla="*/ 29 w 39"/>
                <a:gd name="T59" fmla="*/ 16 h 68"/>
                <a:gd name="T60" fmla="*/ 24 w 39"/>
                <a:gd name="T61" fmla="*/ 16 h 68"/>
                <a:gd name="T62" fmla="*/ 21 w 39"/>
                <a:gd name="T63" fmla="*/ 19 h 68"/>
                <a:gd name="T64" fmla="*/ 30 w 39"/>
                <a:gd name="T65" fmla="*/ 24 h 68"/>
                <a:gd name="T66" fmla="*/ 33 w 39"/>
                <a:gd name="T67" fmla="*/ 31 h 68"/>
                <a:gd name="T68" fmla="*/ 33 w 39"/>
                <a:gd name="T69" fmla="*/ 39 h 68"/>
                <a:gd name="T70" fmla="*/ 29 w 39"/>
                <a:gd name="T71" fmla="*/ 39 h 68"/>
                <a:gd name="T72" fmla="*/ 26 w 39"/>
                <a:gd name="T73" fmla="*/ 39 h 68"/>
                <a:gd name="T74" fmla="*/ 22 w 39"/>
                <a:gd name="T75" fmla="*/ 40 h 68"/>
                <a:gd name="T76" fmla="*/ 22 w 39"/>
                <a:gd name="T77" fmla="*/ 44 h 68"/>
                <a:gd name="T78" fmla="*/ 23 w 39"/>
                <a:gd name="T79" fmla="*/ 48 h 68"/>
                <a:gd name="T80" fmla="*/ 26 w 39"/>
                <a:gd name="T81" fmla="*/ 49 h 68"/>
                <a:gd name="T82" fmla="*/ 29 w 39"/>
                <a:gd name="T83" fmla="*/ 49 h 68"/>
                <a:gd name="T84" fmla="*/ 32 w 39"/>
                <a:gd name="T85" fmla="*/ 48 h 68"/>
                <a:gd name="T86" fmla="*/ 37 w 39"/>
                <a:gd name="T87" fmla="*/ 49 h 68"/>
                <a:gd name="T88" fmla="*/ 39 w 39"/>
                <a:gd name="T8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8">
                  <a:moveTo>
                    <a:pt x="39" y="56"/>
                  </a:moveTo>
                  <a:cubicBezTo>
                    <a:pt x="39" y="56"/>
                    <a:pt x="38" y="56"/>
                    <a:pt x="38" y="57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9" y="62"/>
                    <a:pt x="38" y="63"/>
                  </a:cubicBezTo>
                  <a:cubicBezTo>
                    <a:pt x="38" y="63"/>
                    <a:pt x="38" y="63"/>
                    <a:pt x="37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0" y="65"/>
                  </a:cubicBezTo>
                  <a:cubicBezTo>
                    <a:pt x="30" y="65"/>
                    <a:pt x="30" y="65"/>
                    <a:pt x="29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4" y="65"/>
                    <a:pt x="24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6"/>
                    <a:pt x="16" y="67"/>
                    <a:pt x="16" y="67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67"/>
                    <a:pt x="8" y="67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6"/>
                    <a:pt x="5" y="66"/>
                    <a:pt x="5" y="65"/>
                  </a:cubicBezTo>
                  <a:cubicBezTo>
                    <a:pt x="5" y="64"/>
                    <a:pt x="5" y="64"/>
                    <a:pt x="5" y="63"/>
                  </a:cubicBezTo>
                  <a:cubicBezTo>
                    <a:pt x="5" y="62"/>
                    <a:pt x="5" y="61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7"/>
                    <a:pt x="4" y="56"/>
                  </a:cubicBezTo>
                  <a:cubicBezTo>
                    <a:pt x="4" y="54"/>
                    <a:pt x="4" y="51"/>
                    <a:pt x="3" y="46"/>
                  </a:cubicBezTo>
                  <a:cubicBezTo>
                    <a:pt x="3" y="41"/>
                    <a:pt x="2" y="37"/>
                    <a:pt x="2" y="36"/>
                  </a:cubicBezTo>
                  <a:cubicBezTo>
                    <a:pt x="2" y="34"/>
                    <a:pt x="2" y="32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8"/>
                    <a:pt x="2" y="27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0"/>
                    <a:pt x="1" y="17"/>
                    <a:pt x="1" y="15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1" y="12"/>
                    <a:pt x="1" y="11"/>
                    <a:pt x="1" y="12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4" y="2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3" y="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4" y="6"/>
                    <a:pt x="34" y="10"/>
                  </a:cubicBezTo>
                  <a:cubicBezTo>
                    <a:pt x="34" y="13"/>
                    <a:pt x="34" y="16"/>
                    <a:pt x="33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6" y="17"/>
                    <a:pt x="24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20"/>
                    <a:pt x="21" y="22"/>
                    <a:pt x="23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3" y="25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30"/>
                    <a:pt x="33" y="30"/>
                    <a:pt x="33" y="31"/>
                  </a:cubicBezTo>
                  <a:cubicBezTo>
                    <a:pt x="33" y="32"/>
                    <a:pt x="34" y="32"/>
                    <a:pt x="34" y="33"/>
                  </a:cubicBezTo>
                  <a:cubicBezTo>
                    <a:pt x="34" y="35"/>
                    <a:pt x="34" y="37"/>
                    <a:pt x="34" y="3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40"/>
                    <a:pt x="23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2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6" y="49"/>
                    <a:pt x="37" y="49"/>
                  </a:cubicBezTo>
                  <a:cubicBezTo>
                    <a:pt x="37" y="49"/>
                    <a:pt x="37" y="50"/>
                    <a:pt x="37" y="52"/>
                  </a:cubicBezTo>
                  <a:cubicBezTo>
                    <a:pt x="37" y="52"/>
                    <a:pt x="38" y="53"/>
                    <a:pt x="38" y="54"/>
                  </a:cubicBezTo>
                  <a:cubicBezTo>
                    <a:pt x="38" y="55"/>
                    <a:pt x="39" y="55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auto">
            <a:xfrm>
              <a:off x="584200" y="4821238"/>
              <a:ext cx="127000" cy="223838"/>
            </a:xfrm>
            <a:custGeom>
              <a:avLst/>
              <a:gdLst>
                <a:gd name="T0" fmla="*/ 38 w 39"/>
                <a:gd name="T1" fmla="*/ 58 h 67"/>
                <a:gd name="T2" fmla="*/ 39 w 39"/>
                <a:gd name="T3" fmla="*/ 63 h 67"/>
                <a:gd name="T4" fmla="*/ 36 w 39"/>
                <a:gd name="T5" fmla="*/ 64 h 67"/>
                <a:gd name="T6" fmla="*/ 34 w 39"/>
                <a:gd name="T7" fmla="*/ 64 h 67"/>
                <a:gd name="T8" fmla="*/ 31 w 39"/>
                <a:gd name="T9" fmla="*/ 65 h 67"/>
                <a:gd name="T10" fmla="*/ 28 w 39"/>
                <a:gd name="T11" fmla="*/ 65 h 67"/>
                <a:gd name="T12" fmla="*/ 23 w 39"/>
                <a:gd name="T13" fmla="*/ 65 h 67"/>
                <a:gd name="T14" fmla="*/ 22 w 39"/>
                <a:gd name="T15" fmla="*/ 66 h 67"/>
                <a:gd name="T16" fmla="*/ 19 w 39"/>
                <a:gd name="T17" fmla="*/ 66 h 67"/>
                <a:gd name="T18" fmla="*/ 16 w 39"/>
                <a:gd name="T19" fmla="*/ 67 h 67"/>
                <a:gd name="T20" fmla="*/ 14 w 39"/>
                <a:gd name="T21" fmla="*/ 67 h 67"/>
                <a:gd name="T22" fmla="*/ 8 w 39"/>
                <a:gd name="T23" fmla="*/ 67 h 67"/>
                <a:gd name="T24" fmla="*/ 6 w 39"/>
                <a:gd name="T25" fmla="*/ 66 h 67"/>
                <a:gd name="T26" fmla="*/ 6 w 39"/>
                <a:gd name="T27" fmla="*/ 61 h 67"/>
                <a:gd name="T28" fmla="*/ 5 w 39"/>
                <a:gd name="T29" fmla="*/ 56 h 67"/>
                <a:gd name="T30" fmla="*/ 3 w 39"/>
                <a:gd name="T31" fmla="*/ 30 h 67"/>
                <a:gd name="T32" fmla="*/ 1 w 39"/>
                <a:gd name="T33" fmla="*/ 23 h 67"/>
                <a:gd name="T34" fmla="*/ 1 w 39"/>
                <a:gd name="T35" fmla="*/ 11 h 67"/>
                <a:gd name="T36" fmla="*/ 1 w 39"/>
                <a:gd name="T37" fmla="*/ 7 h 67"/>
                <a:gd name="T38" fmla="*/ 8 w 39"/>
                <a:gd name="T39" fmla="*/ 1 h 67"/>
                <a:gd name="T40" fmla="*/ 12 w 39"/>
                <a:gd name="T41" fmla="*/ 1 h 67"/>
                <a:gd name="T42" fmla="*/ 14 w 39"/>
                <a:gd name="T43" fmla="*/ 1 h 67"/>
                <a:gd name="T44" fmla="*/ 16 w 39"/>
                <a:gd name="T45" fmla="*/ 0 h 67"/>
                <a:gd name="T46" fmla="*/ 19 w 39"/>
                <a:gd name="T47" fmla="*/ 0 h 67"/>
                <a:gd name="T48" fmla="*/ 23 w 39"/>
                <a:gd name="T49" fmla="*/ 0 h 67"/>
                <a:gd name="T50" fmla="*/ 26 w 39"/>
                <a:gd name="T51" fmla="*/ 0 h 67"/>
                <a:gd name="T52" fmla="*/ 30 w 39"/>
                <a:gd name="T53" fmla="*/ 0 h 67"/>
                <a:gd name="T54" fmla="*/ 32 w 39"/>
                <a:gd name="T55" fmla="*/ 0 h 67"/>
                <a:gd name="T56" fmla="*/ 35 w 39"/>
                <a:gd name="T57" fmla="*/ 10 h 67"/>
                <a:gd name="T58" fmla="*/ 30 w 39"/>
                <a:gd name="T59" fmla="*/ 16 h 67"/>
                <a:gd name="T60" fmla="*/ 24 w 39"/>
                <a:gd name="T61" fmla="*/ 16 h 67"/>
                <a:gd name="T62" fmla="*/ 21 w 39"/>
                <a:gd name="T63" fmla="*/ 19 h 67"/>
                <a:gd name="T64" fmla="*/ 30 w 39"/>
                <a:gd name="T65" fmla="*/ 24 h 67"/>
                <a:gd name="T66" fmla="*/ 34 w 39"/>
                <a:gd name="T67" fmla="*/ 31 h 67"/>
                <a:gd name="T68" fmla="*/ 33 w 39"/>
                <a:gd name="T69" fmla="*/ 39 h 67"/>
                <a:gd name="T70" fmla="*/ 29 w 39"/>
                <a:gd name="T71" fmla="*/ 39 h 67"/>
                <a:gd name="T72" fmla="*/ 27 w 39"/>
                <a:gd name="T73" fmla="*/ 39 h 67"/>
                <a:gd name="T74" fmla="*/ 22 w 39"/>
                <a:gd name="T75" fmla="*/ 39 h 67"/>
                <a:gd name="T76" fmla="*/ 22 w 39"/>
                <a:gd name="T77" fmla="*/ 44 h 67"/>
                <a:gd name="T78" fmla="*/ 23 w 39"/>
                <a:gd name="T79" fmla="*/ 48 h 67"/>
                <a:gd name="T80" fmla="*/ 26 w 39"/>
                <a:gd name="T81" fmla="*/ 48 h 67"/>
                <a:gd name="T82" fmla="*/ 29 w 39"/>
                <a:gd name="T83" fmla="*/ 49 h 67"/>
                <a:gd name="T84" fmla="*/ 32 w 39"/>
                <a:gd name="T85" fmla="*/ 48 h 67"/>
                <a:gd name="T86" fmla="*/ 37 w 39"/>
                <a:gd name="T87" fmla="*/ 49 h 67"/>
                <a:gd name="T88" fmla="*/ 39 w 39"/>
                <a:gd name="T8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7">
                  <a:moveTo>
                    <a:pt x="39" y="56"/>
                  </a:moveTo>
                  <a:cubicBezTo>
                    <a:pt x="39" y="56"/>
                    <a:pt x="39" y="56"/>
                    <a:pt x="39" y="57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9" y="62"/>
                    <a:pt x="39" y="63"/>
                  </a:cubicBezTo>
                  <a:cubicBezTo>
                    <a:pt x="39" y="63"/>
                    <a:pt x="38" y="63"/>
                    <a:pt x="37" y="64"/>
                  </a:cubicBezTo>
                  <a:cubicBezTo>
                    <a:pt x="37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4" y="65"/>
                    <a:pt x="23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6"/>
                    <a:pt x="17" y="67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67"/>
                    <a:pt x="9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6" y="66"/>
                  </a:cubicBezTo>
                  <a:cubicBezTo>
                    <a:pt x="6" y="66"/>
                    <a:pt x="6" y="66"/>
                    <a:pt x="5" y="65"/>
                  </a:cubicBezTo>
                  <a:cubicBezTo>
                    <a:pt x="5" y="64"/>
                    <a:pt x="5" y="64"/>
                    <a:pt x="6" y="63"/>
                  </a:cubicBezTo>
                  <a:cubicBezTo>
                    <a:pt x="6" y="62"/>
                    <a:pt x="6" y="61"/>
                    <a:pt x="6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" y="58"/>
                    <a:pt x="5" y="57"/>
                    <a:pt x="5" y="56"/>
                  </a:cubicBezTo>
                  <a:cubicBezTo>
                    <a:pt x="5" y="54"/>
                    <a:pt x="4" y="51"/>
                    <a:pt x="4" y="46"/>
                  </a:cubicBezTo>
                  <a:cubicBezTo>
                    <a:pt x="3" y="41"/>
                    <a:pt x="3" y="37"/>
                    <a:pt x="3" y="36"/>
                  </a:cubicBezTo>
                  <a:cubicBezTo>
                    <a:pt x="3" y="34"/>
                    <a:pt x="3" y="32"/>
                    <a:pt x="3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2" y="26"/>
                    <a:pt x="2" y="24"/>
                    <a:pt x="1" y="23"/>
                  </a:cubicBezTo>
                  <a:cubicBezTo>
                    <a:pt x="1" y="20"/>
                    <a:pt x="1" y="17"/>
                    <a:pt x="1" y="15"/>
                  </a:cubicBezTo>
                  <a:cubicBezTo>
                    <a:pt x="1" y="14"/>
                    <a:pt x="2" y="14"/>
                    <a:pt x="1" y="13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2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6"/>
                    <a:pt x="35" y="10"/>
                  </a:cubicBezTo>
                  <a:cubicBezTo>
                    <a:pt x="34" y="13"/>
                    <a:pt x="34" y="15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ubicBezTo>
                    <a:pt x="23" y="16"/>
                    <a:pt x="23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20"/>
                    <a:pt x="22" y="22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3" y="25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29"/>
                    <a:pt x="34" y="30"/>
                    <a:pt x="34" y="31"/>
                  </a:cubicBezTo>
                  <a:cubicBezTo>
                    <a:pt x="34" y="32"/>
                    <a:pt x="34" y="32"/>
                    <a:pt x="35" y="33"/>
                  </a:cubicBezTo>
                  <a:cubicBezTo>
                    <a:pt x="34" y="35"/>
                    <a:pt x="34" y="37"/>
                    <a:pt x="34" y="3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40"/>
                    <a:pt x="22" y="40"/>
                    <a:pt x="22" y="42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1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8"/>
                    <a:pt x="37" y="49"/>
                  </a:cubicBezTo>
                  <a:cubicBezTo>
                    <a:pt x="38" y="49"/>
                    <a:pt x="38" y="50"/>
                    <a:pt x="38" y="52"/>
                  </a:cubicBezTo>
                  <a:cubicBezTo>
                    <a:pt x="38" y="52"/>
                    <a:pt x="38" y="53"/>
                    <a:pt x="38" y="54"/>
                  </a:cubicBezTo>
                  <a:cubicBezTo>
                    <a:pt x="39" y="55"/>
                    <a:pt x="39" y="55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0"/>
            <p:cNvSpPr>
              <a:spLocks noEditPoints="1"/>
            </p:cNvSpPr>
            <p:nvPr userDrawn="1"/>
          </p:nvSpPr>
          <p:spPr bwMode="auto">
            <a:xfrm>
              <a:off x="801688" y="4802188"/>
              <a:ext cx="77788" cy="227013"/>
            </a:xfrm>
            <a:custGeom>
              <a:avLst/>
              <a:gdLst>
                <a:gd name="T0" fmla="*/ 21 w 24"/>
                <a:gd name="T1" fmla="*/ 8 h 68"/>
                <a:gd name="T2" fmla="*/ 22 w 24"/>
                <a:gd name="T3" fmla="*/ 19 h 68"/>
                <a:gd name="T4" fmla="*/ 22 w 24"/>
                <a:gd name="T5" fmla="*/ 19 h 68"/>
                <a:gd name="T6" fmla="*/ 22 w 24"/>
                <a:gd name="T7" fmla="*/ 19 h 68"/>
                <a:gd name="T8" fmla="*/ 22 w 24"/>
                <a:gd name="T9" fmla="*/ 20 h 68"/>
                <a:gd name="T10" fmla="*/ 22 w 24"/>
                <a:gd name="T11" fmla="*/ 34 h 68"/>
                <a:gd name="T12" fmla="*/ 23 w 24"/>
                <a:gd name="T13" fmla="*/ 48 h 68"/>
                <a:gd name="T14" fmla="*/ 23 w 24"/>
                <a:gd name="T15" fmla="*/ 51 h 68"/>
                <a:gd name="T16" fmla="*/ 24 w 24"/>
                <a:gd name="T17" fmla="*/ 65 h 68"/>
                <a:gd name="T18" fmla="*/ 19 w 24"/>
                <a:gd name="T19" fmla="*/ 67 h 68"/>
                <a:gd name="T20" fmla="*/ 16 w 24"/>
                <a:gd name="T21" fmla="*/ 67 h 68"/>
                <a:gd name="T22" fmla="*/ 14 w 24"/>
                <a:gd name="T23" fmla="*/ 67 h 68"/>
                <a:gd name="T24" fmla="*/ 13 w 24"/>
                <a:gd name="T25" fmla="*/ 67 h 68"/>
                <a:gd name="T26" fmla="*/ 11 w 24"/>
                <a:gd name="T27" fmla="*/ 68 h 68"/>
                <a:gd name="T28" fmla="*/ 10 w 24"/>
                <a:gd name="T29" fmla="*/ 68 h 68"/>
                <a:gd name="T30" fmla="*/ 9 w 24"/>
                <a:gd name="T31" fmla="*/ 68 h 68"/>
                <a:gd name="T32" fmla="*/ 8 w 24"/>
                <a:gd name="T33" fmla="*/ 68 h 68"/>
                <a:gd name="T34" fmla="*/ 7 w 24"/>
                <a:gd name="T35" fmla="*/ 68 h 68"/>
                <a:gd name="T36" fmla="*/ 5 w 24"/>
                <a:gd name="T37" fmla="*/ 68 h 68"/>
                <a:gd name="T38" fmla="*/ 2 w 24"/>
                <a:gd name="T39" fmla="*/ 54 h 68"/>
                <a:gd name="T40" fmla="*/ 2 w 24"/>
                <a:gd name="T41" fmla="*/ 49 h 68"/>
                <a:gd name="T42" fmla="*/ 1 w 24"/>
                <a:gd name="T43" fmla="*/ 17 h 68"/>
                <a:gd name="T44" fmla="*/ 0 w 24"/>
                <a:gd name="T45" fmla="*/ 7 h 68"/>
                <a:gd name="T46" fmla="*/ 3 w 24"/>
                <a:gd name="T47" fmla="*/ 0 h 68"/>
                <a:gd name="T48" fmla="*/ 4 w 24"/>
                <a:gd name="T49" fmla="*/ 0 h 68"/>
                <a:gd name="T50" fmla="*/ 8 w 24"/>
                <a:gd name="T51" fmla="*/ 0 h 68"/>
                <a:gd name="T52" fmla="*/ 14 w 24"/>
                <a:gd name="T53" fmla="*/ 0 h 68"/>
                <a:gd name="T54" fmla="*/ 19 w 24"/>
                <a:gd name="T55" fmla="*/ 0 h 68"/>
                <a:gd name="T56" fmla="*/ 20 w 24"/>
                <a:gd name="T57" fmla="*/ 2 h 68"/>
                <a:gd name="T58" fmla="*/ 12 w 24"/>
                <a:gd name="T59" fmla="*/ 58 h 68"/>
                <a:gd name="T60" fmla="*/ 12 w 24"/>
                <a:gd name="T61" fmla="*/ 58 h 68"/>
                <a:gd name="T62" fmla="*/ 14 w 24"/>
                <a:gd name="T63" fmla="*/ 60 h 68"/>
                <a:gd name="T64" fmla="*/ 13 w 24"/>
                <a:gd name="T65" fmla="*/ 60 h 68"/>
                <a:gd name="T66" fmla="*/ 14 w 24"/>
                <a:gd name="T67" fmla="*/ 60 h 68"/>
                <a:gd name="T68" fmla="*/ 15 w 24"/>
                <a:gd name="T69" fmla="*/ 48 h 68"/>
                <a:gd name="T70" fmla="*/ 16 w 24"/>
                <a:gd name="T71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68">
                  <a:moveTo>
                    <a:pt x="21" y="2"/>
                  </a:moveTo>
                  <a:cubicBezTo>
                    <a:pt x="21" y="3"/>
                    <a:pt x="21" y="5"/>
                    <a:pt x="21" y="8"/>
                  </a:cubicBezTo>
                  <a:cubicBezTo>
                    <a:pt x="21" y="11"/>
                    <a:pt x="21" y="13"/>
                    <a:pt x="21" y="14"/>
                  </a:cubicBezTo>
                  <a:cubicBezTo>
                    <a:pt x="21" y="16"/>
                    <a:pt x="21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2"/>
                    <a:pt x="21" y="24"/>
                    <a:pt x="21" y="26"/>
                  </a:cubicBezTo>
                  <a:cubicBezTo>
                    <a:pt x="21" y="27"/>
                    <a:pt x="22" y="30"/>
                    <a:pt x="22" y="34"/>
                  </a:cubicBezTo>
                  <a:cubicBezTo>
                    <a:pt x="23" y="38"/>
                    <a:pt x="23" y="40"/>
                    <a:pt x="23" y="42"/>
                  </a:cubicBezTo>
                  <a:cubicBezTo>
                    <a:pt x="23" y="44"/>
                    <a:pt x="23" y="46"/>
                    <a:pt x="23" y="48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0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5" y="67"/>
                    <a:pt x="15" y="67"/>
                    <a:pt x="14" y="67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6" y="68"/>
                  </a:cubicBezTo>
                  <a:cubicBezTo>
                    <a:pt x="6" y="68"/>
                    <a:pt x="5" y="68"/>
                    <a:pt x="5" y="68"/>
                  </a:cubicBezTo>
                  <a:cubicBezTo>
                    <a:pt x="3" y="66"/>
                    <a:pt x="2" y="63"/>
                    <a:pt x="2" y="57"/>
                  </a:cubicBezTo>
                  <a:cubicBezTo>
                    <a:pt x="2" y="57"/>
                    <a:pt x="2" y="56"/>
                    <a:pt x="2" y="54"/>
                  </a:cubicBezTo>
                  <a:cubicBezTo>
                    <a:pt x="2" y="52"/>
                    <a:pt x="2" y="51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cubicBezTo>
                    <a:pt x="2" y="48"/>
                    <a:pt x="3" y="48"/>
                    <a:pt x="3" y="4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5"/>
                    <a:pt x="0" y="11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21" y="2"/>
                  </a:ln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lose/>
                  <a:moveTo>
                    <a:pt x="14" y="60"/>
                  </a:moveTo>
                  <a:cubicBezTo>
                    <a:pt x="14" y="59"/>
                    <a:pt x="14" y="58"/>
                    <a:pt x="14" y="57"/>
                  </a:cubicBezTo>
                  <a:cubicBezTo>
                    <a:pt x="14" y="58"/>
                    <a:pt x="13" y="59"/>
                    <a:pt x="13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lose/>
                  <a:moveTo>
                    <a:pt x="16" y="49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1"/>
            <p:cNvSpPr>
              <a:spLocks noEditPoints="1"/>
            </p:cNvSpPr>
            <p:nvPr userDrawn="1"/>
          </p:nvSpPr>
          <p:spPr bwMode="auto">
            <a:xfrm>
              <a:off x="889000" y="4781551"/>
              <a:ext cx="158750" cy="257175"/>
            </a:xfrm>
            <a:custGeom>
              <a:avLst/>
              <a:gdLst>
                <a:gd name="T0" fmla="*/ 38 w 49"/>
                <a:gd name="T1" fmla="*/ 50 h 77"/>
                <a:gd name="T2" fmla="*/ 16 w 49"/>
                <a:gd name="T3" fmla="*/ 53 h 77"/>
                <a:gd name="T4" fmla="*/ 0 w 49"/>
                <a:gd name="T5" fmla="*/ 14 h 77"/>
                <a:gd name="T6" fmla="*/ 12 w 49"/>
                <a:gd name="T7" fmla="*/ 0 h 77"/>
                <a:gd name="T8" fmla="*/ 33 w 49"/>
                <a:gd name="T9" fmla="*/ 1 h 77"/>
                <a:gd name="T10" fmla="*/ 46 w 49"/>
                <a:gd name="T11" fmla="*/ 0 h 77"/>
                <a:gd name="T12" fmla="*/ 5 w 49"/>
                <a:gd name="T13" fmla="*/ 16 h 77"/>
                <a:gd name="T14" fmla="*/ 6 w 49"/>
                <a:gd name="T15" fmla="*/ 12 h 77"/>
                <a:gd name="T16" fmla="*/ 10 w 49"/>
                <a:gd name="T17" fmla="*/ 14 h 77"/>
                <a:gd name="T18" fmla="*/ 30 w 49"/>
                <a:gd name="T19" fmla="*/ 10 h 77"/>
                <a:gd name="T20" fmla="*/ 26 w 49"/>
                <a:gd name="T21" fmla="*/ 10 h 77"/>
                <a:gd name="T22" fmla="*/ 26 w 49"/>
                <a:gd name="T23" fmla="*/ 13 h 77"/>
                <a:gd name="T24" fmla="*/ 18 w 49"/>
                <a:gd name="T25" fmla="*/ 15 h 77"/>
                <a:gd name="T26" fmla="*/ 14 w 49"/>
                <a:gd name="T27" fmla="*/ 14 h 77"/>
                <a:gd name="T28" fmla="*/ 17 w 49"/>
                <a:gd name="T29" fmla="*/ 28 h 77"/>
                <a:gd name="T30" fmla="*/ 21 w 49"/>
                <a:gd name="T31" fmla="*/ 23 h 77"/>
                <a:gd name="T32" fmla="*/ 18 w 49"/>
                <a:gd name="T33" fmla="*/ 20 h 77"/>
                <a:gd name="T34" fmla="*/ 23 w 49"/>
                <a:gd name="T35" fmla="*/ 19 h 77"/>
                <a:gd name="T36" fmla="*/ 21 w 49"/>
                <a:gd name="T37" fmla="*/ 23 h 77"/>
                <a:gd name="T38" fmla="*/ 24 w 49"/>
                <a:gd name="T39" fmla="*/ 25 h 77"/>
                <a:gd name="T40" fmla="*/ 26 w 49"/>
                <a:gd name="T41" fmla="*/ 22 h 77"/>
                <a:gd name="T42" fmla="*/ 26 w 49"/>
                <a:gd name="T43" fmla="*/ 18 h 77"/>
                <a:gd name="T44" fmla="*/ 28 w 49"/>
                <a:gd name="T45" fmla="*/ 21 h 77"/>
                <a:gd name="T46" fmla="*/ 33 w 49"/>
                <a:gd name="T47" fmla="*/ 14 h 77"/>
                <a:gd name="T48" fmla="*/ 34 w 49"/>
                <a:gd name="T49" fmla="*/ 9 h 77"/>
                <a:gd name="T50" fmla="*/ 20 w 49"/>
                <a:gd name="T51" fmla="*/ 10 h 77"/>
                <a:gd name="T52" fmla="*/ 21 w 49"/>
                <a:gd name="T53" fmla="*/ 10 h 77"/>
                <a:gd name="T54" fmla="*/ 19 w 49"/>
                <a:gd name="T55" fmla="*/ 23 h 77"/>
                <a:gd name="T56" fmla="*/ 23 w 49"/>
                <a:gd name="T57" fmla="*/ 28 h 77"/>
                <a:gd name="T58" fmla="*/ 23 w 49"/>
                <a:gd name="T59" fmla="*/ 34 h 77"/>
                <a:gd name="T60" fmla="*/ 22 w 49"/>
                <a:gd name="T61" fmla="*/ 34 h 77"/>
                <a:gd name="T62" fmla="*/ 24 w 49"/>
                <a:gd name="T63" fmla="*/ 39 h 77"/>
                <a:gd name="T64" fmla="*/ 24 w 49"/>
                <a:gd name="T65" fmla="*/ 40 h 77"/>
                <a:gd name="T66" fmla="*/ 25 w 49"/>
                <a:gd name="T67" fmla="*/ 32 h 77"/>
                <a:gd name="T68" fmla="*/ 28 w 49"/>
                <a:gd name="T69" fmla="*/ 23 h 77"/>
                <a:gd name="T70" fmla="*/ 27 w 49"/>
                <a:gd name="T71" fmla="*/ 32 h 77"/>
                <a:gd name="T72" fmla="*/ 30 w 49"/>
                <a:gd name="T73" fmla="*/ 31 h 77"/>
                <a:gd name="T74" fmla="*/ 27 w 49"/>
                <a:gd name="T75" fmla="*/ 26 h 77"/>
                <a:gd name="T76" fmla="*/ 29 w 49"/>
                <a:gd name="T77" fmla="*/ 14 h 77"/>
                <a:gd name="T78" fmla="*/ 29 w 49"/>
                <a:gd name="T79" fmla="*/ 33 h 77"/>
                <a:gd name="T80" fmla="*/ 30 w 49"/>
                <a:gd name="T81" fmla="*/ 18 h 77"/>
                <a:gd name="T82" fmla="*/ 31 w 49"/>
                <a:gd name="T83" fmla="*/ 33 h 77"/>
                <a:gd name="T84" fmla="*/ 32 w 49"/>
                <a:gd name="T85" fmla="*/ 20 h 77"/>
                <a:gd name="T86" fmla="*/ 32 w 49"/>
                <a:gd name="T87" fmla="*/ 24 h 77"/>
                <a:gd name="T88" fmla="*/ 30 w 49"/>
                <a:gd name="T89" fmla="*/ 30 h 77"/>
                <a:gd name="T90" fmla="*/ 34 w 49"/>
                <a:gd name="T91" fmla="*/ 20 h 77"/>
                <a:gd name="T92" fmla="*/ 31 w 49"/>
                <a:gd name="T93" fmla="*/ 19 h 77"/>
                <a:gd name="T94" fmla="*/ 31 w 49"/>
                <a:gd name="T95" fmla="*/ 12 h 77"/>
                <a:gd name="T96" fmla="*/ 33 w 49"/>
                <a:gd name="T97" fmla="*/ 26 h 77"/>
                <a:gd name="T98" fmla="*/ 33 w 49"/>
                <a:gd name="T99" fmla="*/ 18 h 77"/>
                <a:gd name="T100" fmla="*/ 35 w 49"/>
                <a:gd name="T101" fmla="*/ 8 h 77"/>
                <a:gd name="T102" fmla="*/ 36 w 49"/>
                <a:gd name="T103" fmla="*/ 8 h 77"/>
                <a:gd name="T104" fmla="*/ 37 w 49"/>
                <a:gd name="T105" fmla="*/ 12 h 77"/>
                <a:gd name="T106" fmla="*/ 40 w 49"/>
                <a:gd name="T107" fmla="*/ 10 h 77"/>
                <a:gd name="T108" fmla="*/ 44 w 49"/>
                <a:gd name="T109" fmla="*/ 9 h 77"/>
                <a:gd name="T110" fmla="*/ 46 w 49"/>
                <a:gd name="T111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" h="77">
                  <a:moveTo>
                    <a:pt x="49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7"/>
                    <a:pt x="42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ubicBezTo>
                    <a:pt x="37" y="19"/>
                    <a:pt x="36" y="23"/>
                    <a:pt x="36" y="29"/>
                  </a:cubicBezTo>
                  <a:cubicBezTo>
                    <a:pt x="36" y="32"/>
                    <a:pt x="37" y="39"/>
                    <a:pt x="38" y="50"/>
                  </a:cubicBezTo>
                  <a:cubicBezTo>
                    <a:pt x="38" y="53"/>
                    <a:pt x="38" y="60"/>
                    <a:pt x="39" y="71"/>
                  </a:cubicBezTo>
                  <a:cubicBezTo>
                    <a:pt x="39" y="73"/>
                    <a:pt x="39" y="74"/>
                    <a:pt x="38" y="75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7" y="76"/>
                    <a:pt x="25" y="77"/>
                    <a:pt x="24" y="77"/>
                  </a:cubicBezTo>
                  <a:cubicBezTo>
                    <a:pt x="19" y="77"/>
                    <a:pt x="17" y="75"/>
                    <a:pt x="17" y="70"/>
                  </a:cubicBezTo>
                  <a:cubicBezTo>
                    <a:pt x="16" y="66"/>
                    <a:pt x="17" y="63"/>
                    <a:pt x="18" y="63"/>
                  </a:cubicBezTo>
                  <a:cubicBezTo>
                    <a:pt x="17" y="62"/>
                    <a:pt x="16" y="59"/>
                    <a:pt x="16" y="53"/>
                  </a:cubicBezTo>
                  <a:cubicBezTo>
                    <a:pt x="16" y="51"/>
                    <a:pt x="16" y="47"/>
                    <a:pt x="15" y="40"/>
                  </a:cubicBezTo>
                  <a:cubicBezTo>
                    <a:pt x="15" y="33"/>
                    <a:pt x="15" y="29"/>
                    <a:pt x="15" y="27"/>
                  </a:cubicBezTo>
                  <a:cubicBezTo>
                    <a:pt x="15" y="23"/>
                    <a:pt x="15" y="21"/>
                    <a:pt x="14" y="21"/>
                  </a:cubicBezTo>
                  <a:cubicBezTo>
                    <a:pt x="14" y="20"/>
                    <a:pt x="12" y="19"/>
                    <a:pt x="8" y="19"/>
                  </a:cubicBezTo>
                  <a:cubicBezTo>
                    <a:pt x="7" y="19"/>
                    <a:pt x="5" y="19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7"/>
                    <a:pt x="0" y="14"/>
                  </a:cubicBezTo>
                  <a:cubicBezTo>
                    <a:pt x="0" y="10"/>
                    <a:pt x="0" y="7"/>
                    <a:pt x="1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8" y="2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1" y="2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1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8" y="0"/>
                    <a:pt x="32" y="0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5" y="0"/>
                    <a:pt x="46" y="0"/>
                  </a:cubicBezTo>
                  <a:cubicBezTo>
                    <a:pt x="47" y="0"/>
                    <a:pt x="47" y="0"/>
                    <a:pt x="48" y="1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5"/>
                    <a:pt x="48" y="5"/>
                  </a:cubicBezTo>
                  <a:lnTo>
                    <a:pt x="49" y="17"/>
                  </a:ln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4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4" y="9"/>
                  </a:moveTo>
                  <a:cubicBezTo>
                    <a:pt x="34" y="9"/>
                    <a:pt x="33" y="9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9"/>
                    <a:pt x="31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29" y="11"/>
                  </a:cubicBezTo>
                  <a:cubicBezTo>
                    <a:pt x="29" y="11"/>
                    <a:pt x="28" y="10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4" y="12"/>
                    <a:pt x="24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1" y="14"/>
                  </a:cubicBezTo>
                  <a:cubicBezTo>
                    <a:pt x="21" y="14"/>
                    <a:pt x="20" y="15"/>
                    <a:pt x="20" y="15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6"/>
                  </a:cubicBezTo>
                  <a:cubicBezTo>
                    <a:pt x="17" y="17"/>
                    <a:pt x="18" y="17"/>
                    <a:pt x="18" y="18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8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7"/>
                    <a:pt x="20" y="24"/>
                    <a:pt x="21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19" y="19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3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1" y="25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2" y="26"/>
                    <a:pt x="22" y="26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5" y="22"/>
                    <a:pt x="24" y="23"/>
                  </a:cubicBezTo>
                  <a:cubicBezTo>
                    <a:pt x="24" y="22"/>
                    <a:pt x="24" y="21"/>
                    <a:pt x="24" y="20"/>
                  </a:cubicBezTo>
                  <a:cubicBezTo>
                    <a:pt x="24" y="19"/>
                    <a:pt x="24" y="18"/>
                    <a:pt x="2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6"/>
                    <a:pt x="25" y="16"/>
                    <a:pt x="25" y="16"/>
                  </a:cubicBezTo>
                  <a:cubicBezTo>
                    <a:pt x="25" y="16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8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0"/>
                    <a:pt x="29" y="19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6"/>
                    <a:pt x="32" y="15"/>
                    <a:pt x="32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4" y="9"/>
                  </a:lnTo>
                  <a:close/>
                  <a:moveTo>
                    <a:pt x="24" y="11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24" y="11"/>
                  </a:ln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19" y="35"/>
                  </a:lnTo>
                  <a:close/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23"/>
                  </a:lnTo>
                  <a:close/>
                  <a:moveTo>
                    <a:pt x="25" y="29"/>
                  </a:moveTo>
                  <a:cubicBezTo>
                    <a:pt x="25" y="29"/>
                    <a:pt x="25" y="28"/>
                    <a:pt x="24" y="28"/>
                  </a:cubicBezTo>
                  <a:cubicBezTo>
                    <a:pt x="24" y="28"/>
                    <a:pt x="24" y="28"/>
                    <a:pt x="23" y="28"/>
                  </a:cubicBezTo>
                  <a:cubicBezTo>
                    <a:pt x="23" y="28"/>
                    <a:pt x="23" y="28"/>
                    <a:pt x="23" y="27"/>
                  </a:cubicBezTo>
                  <a:cubicBezTo>
                    <a:pt x="22" y="28"/>
                    <a:pt x="21" y="29"/>
                    <a:pt x="20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2" y="32"/>
                    <a:pt x="22" y="33"/>
                    <a:pt x="23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3" y="31"/>
                    <a:pt x="24" y="30"/>
                  </a:cubicBezTo>
                  <a:cubicBezTo>
                    <a:pt x="25" y="30"/>
                    <a:pt x="25" y="30"/>
                    <a:pt x="25" y="29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lnTo>
                    <a:pt x="22" y="34"/>
                  </a:lnTo>
                  <a:close/>
                  <a:moveTo>
                    <a:pt x="24" y="38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4" y="39"/>
                  </a:cubicBezTo>
                  <a:lnTo>
                    <a:pt x="24" y="38"/>
                  </a:lnTo>
                  <a:close/>
                  <a:moveTo>
                    <a:pt x="24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lnTo>
                    <a:pt x="24" y="30"/>
                  </a:lnTo>
                  <a:close/>
                  <a:moveTo>
                    <a:pt x="24" y="40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lose/>
                  <a:moveTo>
                    <a:pt x="25" y="32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26" y="29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lnTo>
                    <a:pt x="26" y="29"/>
                  </a:lnTo>
                  <a:close/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4"/>
                    <a:pt x="28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9"/>
                    <a:pt x="27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4"/>
                    <a:pt x="28" y="34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2"/>
                    <a:pt x="28" y="32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4"/>
                    <a:pt x="30" y="24"/>
                  </a:cubicBezTo>
                  <a:close/>
                  <a:moveTo>
                    <a:pt x="28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26"/>
                  </a:lnTo>
                  <a:close/>
                  <a:moveTo>
                    <a:pt x="29" y="14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9" y="14"/>
                  </a:lnTo>
                  <a:close/>
                  <a:moveTo>
                    <a:pt x="29" y="12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9" y="12"/>
                  </a:ln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4"/>
                    <a:pt x="29" y="33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5"/>
                    <a:pt x="31" y="35"/>
                    <a:pt x="31" y="35"/>
                  </a:cubicBezTo>
                  <a:close/>
                  <a:moveTo>
                    <a:pt x="30" y="16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lnTo>
                    <a:pt x="30" y="16"/>
                  </a:lnTo>
                  <a:close/>
                  <a:moveTo>
                    <a:pt x="31" y="33"/>
                  </a:moveTo>
                  <a:cubicBezTo>
                    <a:pt x="31" y="32"/>
                    <a:pt x="31" y="31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1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4" y="19"/>
                    <a:pt x="34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32" y="20"/>
                    <a:pt x="32" y="20"/>
                    <a:pt x="32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1" y="21"/>
                    <a:pt x="31" y="22"/>
                  </a:cubicBezTo>
                  <a:cubicBezTo>
                    <a:pt x="31" y="22"/>
                    <a:pt x="30" y="23"/>
                    <a:pt x="30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6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1"/>
                    <a:pt x="32" y="3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6"/>
                    <a:pt x="33" y="24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1" y="20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lnTo>
                    <a:pt x="31" y="20"/>
                  </a:lnTo>
                  <a:close/>
                  <a:moveTo>
                    <a:pt x="32" y="11"/>
                  </a:moveTo>
                  <a:cubicBezTo>
                    <a:pt x="32" y="12"/>
                    <a:pt x="32" y="12"/>
                    <a:pt x="32" y="13"/>
                  </a:cubicBezTo>
                  <a:cubicBezTo>
                    <a:pt x="32" y="13"/>
                    <a:pt x="32" y="13"/>
                    <a:pt x="32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1"/>
                    <a:pt x="32" y="11"/>
                  </a:cubicBezTo>
                  <a:close/>
                  <a:moveTo>
                    <a:pt x="34" y="36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6"/>
                    <a:pt x="31" y="38"/>
                  </a:cubicBezTo>
                  <a:cubicBezTo>
                    <a:pt x="32" y="37"/>
                    <a:pt x="33" y="37"/>
                    <a:pt x="34" y="36"/>
                  </a:cubicBezTo>
                  <a:close/>
                  <a:moveTo>
                    <a:pt x="33" y="26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33" y="26"/>
                  </a:lnTo>
                  <a:close/>
                  <a:moveTo>
                    <a:pt x="33" y="16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6"/>
                  </a:lnTo>
                  <a:close/>
                  <a:moveTo>
                    <a:pt x="3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lnTo>
                    <a:pt x="34" y="37"/>
                  </a:lnTo>
                  <a:close/>
                  <a:moveTo>
                    <a:pt x="35" y="8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5" y="8"/>
                  </a:lnTo>
                  <a:close/>
                  <a:moveTo>
                    <a:pt x="40" y="10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7" y="9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6" y="11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3"/>
                    <a:pt x="37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40" y="10"/>
                  </a:lnTo>
                  <a:close/>
                  <a:moveTo>
                    <a:pt x="46" y="10"/>
                  </a:moveTo>
                  <a:cubicBezTo>
                    <a:pt x="46" y="9"/>
                    <a:pt x="46" y="9"/>
                    <a:pt x="46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4" y="10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10"/>
                    <a:pt x="42" y="10"/>
                  </a:cubicBezTo>
                  <a:lnTo>
                    <a:pt x="46" y="10"/>
                  </a:lnTo>
                  <a:close/>
                  <a:moveTo>
                    <a:pt x="46" y="12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038225" y="4954588"/>
              <a:ext cx="71438" cy="69850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4 h 21"/>
                <a:gd name="T10" fmla="*/ 22 w 22"/>
                <a:gd name="T11" fmla="*/ 13 h 21"/>
                <a:gd name="T12" fmla="*/ 22 w 22"/>
                <a:gd name="T13" fmla="*/ 15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6 w 22"/>
                <a:gd name="T25" fmla="*/ 20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1 h 21"/>
                <a:gd name="T36" fmla="*/ 6 w 22"/>
                <a:gd name="T37" fmla="*/ 20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1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1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1 h 21"/>
                <a:gd name="T62" fmla="*/ 15 w 22"/>
                <a:gd name="T63" fmla="*/ 1 h 21"/>
                <a:gd name="T64" fmla="*/ 15 w 22"/>
                <a:gd name="T65" fmla="*/ 1 h 21"/>
                <a:gd name="T66" fmla="*/ 16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2" y="4"/>
                    <a:pt x="21" y="5"/>
                    <a:pt x="21" y="6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2"/>
                    <a:pt x="21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8" y="20"/>
                  </a:cubicBezTo>
                  <a:cubicBezTo>
                    <a:pt x="8" y="20"/>
                    <a:pt x="7" y="21"/>
                    <a:pt x="7" y="21"/>
                  </a:cubicBezTo>
                  <a:cubicBezTo>
                    <a:pt x="7" y="20"/>
                    <a:pt x="6" y="20"/>
                    <a:pt x="6" y="20"/>
                  </a:cubicBezTo>
                  <a:cubicBezTo>
                    <a:pt x="6" y="20"/>
                    <a:pt x="5" y="20"/>
                    <a:pt x="4" y="20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1" y="6"/>
                    <a:pt x="1" y="4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1"/>
                    <a:pt x="21" y="2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3"/>
            <p:cNvSpPr>
              <a:spLocks/>
            </p:cNvSpPr>
            <p:nvPr userDrawn="1"/>
          </p:nvSpPr>
          <p:spPr bwMode="auto">
            <a:xfrm>
              <a:off x="1119188" y="4951413"/>
              <a:ext cx="71438" cy="69850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9 h 21"/>
                <a:gd name="T8" fmla="*/ 22 w 22"/>
                <a:gd name="T9" fmla="*/ 13 h 21"/>
                <a:gd name="T10" fmla="*/ 22 w 22"/>
                <a:gd name="T11" fmla="*/ 13 h 21"/>
                <a:gd name="T12" fmla="*/ 21 w 22"/>
                <a:gd name="T13" fmla="*/ 14 h 21"/>
                <a:gd name="T14" fmla="*/ 20 w 22"/>
                <a:gd name="T15" fmla="*/ 15 h 21"/>
                <a:gd name="T16" fmla="*/ 20 w 22"/>
                <a:gd name="T17" fmla="*/ 16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19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0 h 21"/>
                <a:gd name="T36" fmla="*/ 6 w 22"/>
                <a:gd name="T37" fmla="*/ 19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6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0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0 h 21"/>
                <a:gd name="T62" fmla="*/ 14 w 22"/>
                <a:gd name="T63" fmla="*/ 0 h 21"/>
                <a:gd name="T64" fmla="*/ 15 w 22"/>
                <a:gd name="T65" fmla="*/ 1 h 21"/>
                <a:gd name="T66" fmla="*/ 15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6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2"/>
                    <a:pt x="21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7"/>
                    <a:pt x="1" y="17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1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1206500" y="4835526"/>
              <a:ext cx="176213" cy="239713"/>
            </a:xfrm>
            <a:custGeom>
              <a:avLst/>
              <a:gdLst>
                <a:gd name="T0" fmla="*/ 26 w 54"/>
                <a:gd name="T1" fmla="*/ 64 h 72"/>
                <a:gd name="T2" fmla="*/ 24 w 54"/>
                <a:gd name="T3" fmla="*/ 64 h 72"/>
                <a:gd name="T4" fmla="*/ 22 w 54"/>
                <a:gd name="T5" fmla="*/ 59 h 72"/>
                <a:gd name="T6" fmla="*/ 20 w 54"/>
                <a:gd name="T7" fmla="*/ 57 h 72"/>
                <a:gd name="T8" fmla="*/ 21 w 54"/>
                <a:gd name="T9" fmla="*/ 65 h 72"/>
                <a:gd name="T10" fmla="*/ 20 w 54"/>
                <a:gd name="T11" fmla="*/ 69 h 72"/>
                <a:gd name="T12" fmla="*/ 17 w 54"/>
                <a:gd name="T13" fmla="*/ 65 h 72"/>
                <a:gd name="T14" fmla="*/ 12 w 54"/>
                <a:gd name="T15" fmla="*/ 60 h 72"/>
                <a:gd name="T16" fmla="*/ 10 w 54"/>
                <a:gd name="T17" fmla="*/ 51 h 72"/>
                <a:gd name="T18" fmla="*/ 9 w 54"/>
                <a:gd name="T19" fmla="*/ 55 h 72"/>
                <a:gd name="T20" fmla="*/ 8 w 54"/>
                <a:gd name="T21" fmla="*/ 57 h 72"/>
                <a:gd name="T22" fmla="*/ 4 w 54"/>
                <a:gd name="T23" fmla="*/ 56 h 72"/>
                <a:gd name="T24" fmla="*/ 0 w 54"/>
                <a:gd name="T25" fmla="*/ 38 h 72"/>
                <a:gd name="T26" fmla="*/ 22 w 54"/>
                <a:gd name="T27" fmla="*/ 1 h 72"/>
                <a:gd name="T28" fmla="*/ 54 w 54"/>
                <a:gd name="T29" fmla="*/ 34 h 72"/>
                <a:gd name="T30" fmla="*/ 47 w 54"/>
                <a:gd name="T31" fmla="*/ 59 h 72"/>
                <a:gd name="T32" fmla="*/ 43 w 54"/>
                <a:gd name="T33" fmla="*/ 61 h 72"/>
                <a:gd name="T34" fmla="*/ 42 w 54"/>
                <a:gd name="T35" fmla="*/ 55 h 72"/>
                <a:gd name="T36" fmla="*/ 39 w 54"/>
                <a:gd name="T37" fmla="*/ 55 h 72"/>
                <a:gd name="T38" fmla="*/ 34 w 54"/>
                <a:gd name="T39" fmla="*/ 58 h 72"/>
                <a:gd name="T40" fmla="*/ 30 w 54"/>
                <a:gd name="T41" fmla="*/ 55 h 72"/>
                <a:gd name="T42" fmla="*/ 33 w 54"/>
                <a:gd name="T43" fmla="*/ 46 h 72"/>
                <a:gd name="T44" fmla="*/ 33 w 54"/>
                <a:gd name="T45" fmla="*/ 32 h 72"/>
                <a:gd name="T46" fmla="*/ 30 w 54"/>
                <a:gd name="T47" fmla="*/ 21 h 72"/>
                <a:gd name="T48" fmla="*/ 25 w 54"/>
                <a:gd name="T49" fmla="*/ 18 h 72"/>
                <a:gd name="T50" fmla="*/ 21 w 54"/>
                <a:gd name="T51" fmla="*/ 37 h 72"/>
                <a:gd name="T52" fmla="*/ 21 w 54"/>
                <a:gd name="T53" fmla="*/ 48 h 72"/>
                <a:gd name="T54" fmla="*/ 29 w 54"/>
                <a:gd name="T55" fmla="*/ 59 h 72"/>
                <a:gd name="T56" fmla="*/ 32 w 54"/>
                <a:gd name="T57" fmla="*/ 65 h 72"/>
                <a:gd name="T58" fmla="*/ 28 w 54"/>
                <a:gd name="T59" fmla="*/ 63 h 72"/>
                <a:gd name="T60" fmla="*/ 13 w 54"/>
                <a:gd name="T61" fmla="*/ 68 h 72"/>
                <a:gd name="T62" fmla="*/ 10 w 54"/>
                <a:gd name="T63" fmla="*/ 64 h 72"/>
                <a:gd name="T64" fmla="*/ 12 w 54"/>
                <a:gd name="T65" fmla="*/ 61 h 72"/>
                <a:gd name="T66" fmla="*/ 30 w 54"/>
                <a:gd name="T67" fmla="*/ 59 h 72"/>
                <a:gd name="T68" fmla="*/ 27 w 54"/>
                <a:gd name="T69" fmla="*/ 61 h 72"/>
                <a:gd name="T70" fmla="*/ 30 w 54"/>
                <a:gd name="T71" fmla="*/ 59 h 72"/>
                <a:gd name="T72" fmla="*/ 30 w 54"/>
                <a:gd name="T73" fmla="*/ 72 h 72"/>
                <a:gd name="T74" fmla="*/ 30 w 54"/>
                <a:gd name="T75" fmla="*/ 68 h 72"/>
                <a:gd name="T76" fmla="*/ 32 w 54"/>
                <a:gd name="T77" fmla="*/ 69 h 72"/>
                <a:gd name="T78" fmla="*/ 32 w 54"/>
                <a:gd name="T79" fmla="*/ 59 h 72"/>
                <a:gd name="T80" fmla="*/ 32 w 54"/>
                <a:gd name="T81" fmla="*/ 68 h 72"/>
                <a:gd name="T82" fmla="*/ 34 w 54"/>
                <a:gd name="T83" fmla="*/ 62 h 72"/>
                <a:gd name="T84" fmla="*/ 46 w 54"/>
                <a:gd name="T85" fmla="*/ 64 h 72"/>
                <a:gd name="T86" fmla="*/ 41 w 54"/>
                <a:gd name="T87" fmla="*/ 70 h 72"/>
                <a:gd name="T88" fmla="*/ 36 w 54"/>
                <a:gd name="T89" fmla="*/ 71 h 72"/>
                <a:gd name="T90" fmla="*/ 38 w 54"/>
                <a:gd name="T91" fmla="*/ 65 h 72"/>
                <a:gd name="T92" fmla="*/ 40 w 54"/>
                <a:gd name="T93" fmla="*/ 62 h 72"/>
                <a:gd name="T94" fmla="*/ 46 w 54"/>
                <a:gd name="T95" fmla="*/ 64 h 72"/>
                <a:gd name="T96" fmla="*/ 38 w 54"/>
                <a:gd name="T97" fmla="*/ 60 h 72"/>
                <a:gd name="T98" fmla="*/ 38 w 54"/>
                <a:gd name="T99" fmla="*/ 57 h 72"/>
                <a:gd name="T100" fmla="*/ 39 w 54"/>
                <a:gd name="T101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72">
                  <a:moveTo>
                    <a:pt x="27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5" y="65"/>
                    <a:pt x="25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4"/>
                    <a:pt x="23" y="62"/>
                    <a:pt x="22" y="61"/>
                  </a:cubicBezTo>
                  <a:cubicBezTo>
                    <a:pt x="22" y="60"/>
                    <a:pt x="22" y="60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1" y="59"/>
                    <a:pt x="21" y="58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7"/>
                  </a:cubicBezTo>
                  <a:cubicBezTo>
                    <a:pt x="20" y="56"/>
                    <a:pt x="20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9"/>
                    <a:pt x="20" y="61"/>
                    <a:pt x="21" y="63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0"/>
                    <a:pt x="20" y="70"/>
                    <a:pt x="20" y="71"/>
                  </a:cubicBezTo>
                  <a:cubicBezTo>
                    <a:pt x="19" y="70"/>
                    <a:pt x="18" y="70"/>
                    <a:pt x="17" y="70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7"/>
                    <a:pt x="17" y="66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6" y="61"/>
                    <a:pt x="15" y="61"/>
                    <a:pt x="13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0" y="58"/>
                    <a:pt x="10" y="58"/>
                  </a:cubicBezTo>
                  <a:cubicBezTo>
                    <a:pt x="10" y="57"/>
                    <a:pt x="10" y="57"/>
                    <a:pt x="10" y="56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8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5"/>
                    <a:pt x="7" y="56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7"/>
                    <a:pt x="5" y="57"/>
                    <a:pt x="4" y="56"/>
                  </a:cubicBezTo>
                  <a:cubicBezTo>
                    <a:pt x="4" y="54"/>
                    <a:pt x="2" y="51"/>
                    <a:pt x="0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1" y="18"/>
                    <a:pt x="6" y="8"/>
                    <a:pt x="14" y="4"/>
                  </a:cubicBezTo>
                  <a:cubicBezTo>
                    <a:pt x="17" y="2"/>
                    <a:pt x="18" y="1"/>
                    <a:pt x="18" y="1"/>
                  </a:cubicBezTo>
                  <a:cubicBezTo>
                    <a:pt x="19" y="1"/>
                    <a:pt x="20" y="1"/>
                    <a:pt x="22" y="1"/>
                  </a:cubicBezTo>
                  <a:cubicBezTo>
                    <a:pt x="24" y="0"/>
                    <a:pt x="26" y="0"/>
                    <a:pt x="26" y="0"/>
                  </a:cubicBezTo>
                  <a:cubicBezTo>
                    <a:pt x="34" y="0"/>
                    <a:pt x="40" y="3"/>
                    <a:pt x="45" y="9"/>
                  </a:cubicBezTo>
                  <a:cubicBezTo>
                    <a:pt x="49" y="14"/>
                    <a:pt x="52" y="21"/>
                    <a:pt x="53" y="2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3" y="32"/>
                    <a:pt x="54" y="34"/>
                  </a:cubicBezTo>
                  <a:cubicBezTo>
                    <a:pt x="54" y="38"/>
                    <a:pt x="54" y="44"/>
                    <a:pt x="53" y="49"/>
                  </a:cubicBezTo>
                  <a:cubicBezTo>
                    <a:pt x="52" y="57"/>
                    <a:pt x="50" y="61"/>
                    <a:pt x="47" y="61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4" y="60"/>
                    <a:pt x="44" y="60"/>
                    <a:pt x="43" y="61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4"/>
                    <a:pt x="39" y="54"/>
                    <a:pt x="39" y="55"/>
                  </a:cubicBezTo>
                  <a:cubicBezTo>
                    <a:pt x="39" y="55"/>
                    <a:pt x="39" y="56"/>
                    <a:pt x="39" y="56"/>
                  </a:cubicBezTo>
                  <a:cubicBezTo>
                    <a:pt x="38" y="57"/>
                    <a:pt x="37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6"/>
                    <a:pt x="33" y="56"/>
                    <a:pt x="32" y="5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0" y="56"/>
                    <a:pt x="30" y="56"/>
                    <a:pt x="30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4"/>
                    <a:pt x="32" y="53"/>
                    <a:pt x="33" y="51"/>
                  </a:cubicBezTo>
                  <a:cubicBezTo>
                    <a:pt x="33" y="49"/>
                    <a:pt x="34" y="48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5"/>
                    <a:pt x="33" y="44"/>
                    <a:pt x="33" y="43"/>
                  </a:cubicBezTo>
                  <a:cubicBezTo>
                    <a:pt x="33" y="41"/>
                    <a:pt x="33" y="40"/>
                    <a:pt x="32" y="39"/>
                  </a:cubicBezTo>
                  <a:cubicBezTo>
                    <a:pt x="33" y="38"/>
                    <a:pt x="33" y="36"/>
                    <a:pt x="33" y="34"/>
                  </a:cubicBezTo>
                  <a:cubicBezTo>
                    <a:pt x="33" y="34"/>
                    <a:pt x="33" y="34"/>
                    <a:pt x="33" y="33"/>
                  </a:cubicBezTo>
                  <a:cubicBezTo>
                    <a:pt x="33" y="33"/>
                    <a:pt x="33" y="33"/>
                    <a:pt x="33" y="32"/>
                  </a:cubicBezTo>
                  <a:cubicBezTo>
                    <a:pt x="33" y="32"/>
                    <a:pt x="33" y="31"/>
                    <a:pt x="33" y="29"/>
                  </a:cubicBezTo>
                  <a:cubicBezTo>
                    <a:pt x="33" y="27"/>
                    <a:pt x="32" y="26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29" y="19"/>
                  </a:cubicBezTo>
                  <a:cubicBezTo>
                    <a:pt x="28" y="19"/>
                    <a:pt x="28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1"/>
                    <a:pt x="21" y="21"/>
                    <a:pt x="21" y="22"/>
                  </a:cubicBezTo>
                  <a:cubicBezTo>
                    <a:pt x="21" y="22"/>
                    <a:pt x="21" y="23"/>
                    <a:pt x="21" y="24"/>
                  </a:cubicBezTo>
                  <a:cubicBezTo>
                    <a:pt x="20" y="25"/>
                    <a:pt x="20" y="28"/>
                    <a:pt x="20" y="32"/>
                  </a:cubicBezTo>
                  <a:cubicBezTo>
                    <a:pt x="20" y="34"/>
                    <a:pt x="20" y="36"/>
                    <a:pt x="21" y="37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40"/>
                    <a:pt x="21" y="41"/>
                    <a:pt x="21" y="42"/>
                  </a:cubicBezTo>
                  <a:cubicBezTo>
                    <a:pt x="21" y="43"/>
                    <a:pt x="21" y="44"/>
                    <a:pt x="21" y="46"/>
                  </a:cubicBezTo>
                  <a:cubicBezTo>
                    <a:pt x="21" y="46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2" y="52"/>
                    <a:pt x="24" y="55"/>
                    <a:pt x="26" y="56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1" y="67"/>
                    <a:pt x="31" y="67"/>
                    <a:pt x="30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8" y="66"/>
                    <a:pt x="28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15" y="67"/>
                  </a:moveTo>
                  <a:cubicBezTo>
                    <a:pt x="15" y="67"/>
                    <a:pt x="14" y="68"/>
                    <a:pt x="14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4"/>
                    <a:pt x="9" y="64"/>
                    <a:pt x="8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1"/>
                    <a:pt x="11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4"/>
                    <a:pt x="14" y="64"/>
                  </a:cubicBezTo>
                  <a:cubicBezTo>
                    <a:pt x="14" y="66"/>
                    <a:pt x="14" y="66"/>
                    <a:pt x="14" y="66"/>
                  </a:cubicBezTo>
                  <a:lnTo>
                    <a:pt x="15" y="67"/>
                  </a:lnTo>
                  <a:close/>
                  <a:moveTo>
                    <a:pt x="30" y="59"/>
                  </a:moveTo>
                  <a:cubicBezTo>
                    <a:pt x="29" y="59"/>
                    <a:pt x="29" y="59"/>
                    <a:pt x="28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7" y="60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30" y="59"/>
                  </a:lnTo>
                  <a:close/>
                  <a:moveTo>
                    <a:pt x="33" y="72"/>
                  </a:move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2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0"/>
                    <a:pt x="29" y="69"/>
                    <a:pt x="29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70"/>
                    <a:pt x="32" y="70"/>
                    <a:pt x="33" y="70"/>
                  </a:cubicBezTo>
                  <a:lnTo>
                    <a:pt x="33" y="72"/>
                  </a:lnTo>
                  <a:close/>
                  <a:moveTo>
                    <a:pt x="32" y="60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lnTo>
                    <a:pt x="32" y="60"/>
                  </a:lnTo>
                  <a:close/>
                  <a:moveTo>
                    <a:pt x="34" y="67"/>
                  </a:moveTo>
                  <a:cubicBezTo>
                    <a:pt x="33" y="68"/>
                    <a:pt x="33" y="68"/>
                    <a:pt x="33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7"/>
                    <a:pt x="32" y="67"/>
                    <a:pt x="33" y="66"/>
                  </a:cubicBezTo>
                  <a:lnTo>
                    <a:pt x="34" y="67"/>
                  </a:lnTo>
                  <a:close/>
                  <a:moveTo>
                    <a:pt x="35" y="62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60"/>
                    <a:pt x="35" y="60"/>
                    <a:pt x="35" y="60"/>
                  </a:cubicBezTo>
                  <a:lnTo>
                    <a:pt x="35" y="62"/>
                  </a:lnTo>
                  <a:close/>
                  <a:moveTo>
                    <a:pt x="46" y="64"/>
                  </a:moveTo>
                  <a:cubicBezTo>
                    <a:pt x="46" y="65"/>
                    <a:pt x="45" y="66"/>
                    <a:pt x="44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2" y="68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70"/>
                    <a:pt x="39" y="70"/>
                    <a:pt x="39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0"/>
                    <a:pt x="37" y="70"/>
                    <a:pt x="37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1"/>
                    <a:pt x="36" y="70"/>
                    <a:pt x="36" y="69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6"/>
                    <a:pt x="36" y="65"/>
                  </a:cubicBezTo>
                  <a:cubicBezTo>
                    <a:pt x="36" y="65"/>
                    <a:pt x="37" y="64"/>
                    <a:pt x="37" y="63"/>
                  </a:cubicBezTo>
                  <a:cubicBezTo>
                    <a:pt x="37" y="63"/>
                    <a:pt x="38" y="64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4"/>
                    <a:pt x="40" y="63"/>
                    <a:pt x="40" y="62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4" y="63"/>
                  </a:cubicBezTo>
                  <a:cubicBezTo>
                    <a:pt x="44" y="63"/>
                    <a:pt x="45" y="63"/>
                    <a:pt x="46" y="64"/>
                  </a:cubicBezTo>
                  <a:cubicBezTo>
                    <a:pt x="46" y="63"/>
                    <a:pt x="46" y="63"/>
                    <a:pt x="46" y="63"/>
                  </a:cubicBezTo>
                  <a:lnTo>
                    <a:pt x="46" y="64"/>
                  </a:lnTo>
                  <a:close/>
                  <a:moveTo>
                    <a:pt x="40" y="58"/>
                  </a:moveTo>
                  <a:cubicBezTo>
                    <a:pt x="40" y="59"/>
                    <a:pt x="39" y="60"/>
                    <a:pt x="39" y="61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8" y="61"/>
                    <a:pt x="37" y="60"/>
                    <a:pt x="37" y="60"/>
                  </a:cubicBezTo>
                  <a:cubicBezTo>
                    <a:pt x="37" y="59"/>
                    <a:pt x="36" y="58"/>
                    <a:pt x="36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0" y="58"/>
                    <a:pt x="40" y="58"/>
                    <a:pt x="40" y="58"/>
                  </a:cubicBezTo>
                  <a:close/>
                  <a:moveTo>
                    <a:pt x="40" y="52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2"/>
                    <a:pt x="39" y="52"/>
                    <a:pt x="39" y="52"/>
                  </a:cubicBezTo>
                  <a:lnTo>
                    <a:pt x="4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5"/>
            <p:cNvSpPr>
              <a:spLocks noEditPoints="1"/>
            </p:cNvSpPr>
            <p:nvPr userDrawn="1"/>
          </p:nvSpPr>
          <p:spPr bwMode="auto">
            <a:xfrm>
              <a:off x="1389063" y="4814888"/>
              <a:ext cx="236538" cy="257175"/>
            </a:xfrm>
            <a:custGeom>
              <a:avLst/>
              <a:gdLst>
                <a:gd name="T0" fmla="*/ 57 w 73"/>
                <a:gd name="T1" fmla="*/ 2 h 77"/>
                <a:gd name="T2" fmla="*/ 64 w 73"/>
                <a:gd name="T3" fmla="*/ 1 h 77"/>
                <a:gd name="T4" fmla="*/ 66 w 73"/>
                <a:gd name="T5" fmla="*/ 1 h 77"/>
                <a:gd name="T6" fmla="*/ 70 w 73"/>
                <a:gd name="T7" fmla="*/ 0 h 77"/>
                <a:gd name="T8" fmla="*/ 73 w 73"/>
                <a:gd name="T9" fmla="*/ 3 h 77"/>
                <a:gd name="T10" fmla="*/ 73 w 73"/>
                <a:gd name="T11" fmla="*/ 7 h 77"/>
                <a:gd name="T12" fmla="*/ 72 w 73"/>
                <a:gd name="T13" fmla="*/ 12 h 77"/>
                <a:gd name="T14" fmla="*/ 71 w 73"/>
                <a:gd name="T15" fmla="*/ 22 h 77"/>
                <a:gd name="T16" fmla="*/ 68 w 73"/>
                <a:gd name="T17" fmla="*/ 41 h 77"/>
                <a:gd name="T18" fmla="*/ 66 w 73"/>
                <a:gd name="T19" fmla="*/ 48 h 77"/>
                <a:gd name="T20" fmla="*/ 66 w 73"/>
                <a:gd name="T21" fmla="*/ 48 h 77"/>
                <a:gd name="T22" fmla="*/ 65 w 73"/>
                <a:gd name="T23" fmla="*/ 57 h 77"/>
                <a:gd name="T24" fmla="*/ 64 w 73"/>
                <a:gd name="T25" fmla="*/ 61 h 77"/>
                <a:gd name="T26" fmla="*/ 61 w 73"/>
                <a:gd name="T27" fmla="*/ 74 h 77"/>
                <a:gd name="T28" fmla="*/ 60 w 73"/>
                <a:gd name="T29" fmla="*/ 74 h 77"/>
                <a:gd name="T30" fmla="*/ 57 w 73"/>
                <a:gd name="T31" fmla="*/ 75 h 77"/>
                <a:gd name="T32" fmla="*/ 55 w 73"/>
                <a:gd name="T33" fmla="*/ 75 h 77"/>
                <a:gd name="T34" fmla="*/ 52 w 73"/>
                <a:gd name="T35" fmla="*/ 75 h 77"/>
                <a:gd name="T36" fmla="*/ 51 w 73"/>
                <a:gd name="T37" fmla="*/ 75 h 77"/>
                <a:gd name="T38" fmla="*/ 49 w 73"/>
                <a:gd name="T39" fmla="*/ 75 h 77"/>
                <a:gd name="T40" fmla="*/ 42 w 73"/>
                <a:gd name="T41" fmla="*/ 60 h 77"/>
                <a:gd name="T42" fmla="*/ 41 w 73"/>
                <a:gd name="T43" fmla="*/ 55 h 77"/>
                <a:gd name="T44" fmla="*/ 38 w 73"/>
                <a:gd name="T45" fmla="*/ 54 h 77"/>
                <a:gd name="T46" fmla="*/ 37 w 73"/>
                <a:gd name="T47" fmla="*/ 57 h 77"/>
                <a:gd name="T48" fmla="*/ 35 w 73"/>
                <a:gd name="T49" fmla="*/ 76 h 77"/>
                <a:gd name="T50" fmla="*/ 33 w 73"/>
                <a:gd name="T51" fmla="*/ 76 h 77"/>
                <a:gd name="T52" fmla="*/ 30 w 73"/>
                <a:gd name="T53" fmla="*/ 77 h 77"/>
                <a:gd name="T54" fmla="*/ 25 w 73"/>
                <a:gd name="T55" fmla="*/ 76 h 77"/>
                <a:gd name="T56" fmla="*/ 24 w 73"/>
                <a:gd name="T57" fmla="*/ 76 h 77"/>
                <a:gd name="T58" fmla="*/ 21 w 73"/>
                <a:gd name="T59" fmla="*/ 76 h 77"/>
                <a:gd name="T60" fmla="*/ 16 w 73"/>
                <a:gd name="T61" fmla="*/ 66 h 77"/>
                <a:gd name="T62" fmla="*/ 13 w 73"/>
                <a:gd name="T63" fmla="*/ 55 h 77"/>
                <a:gd name="T64" fmla="*/ 12 w 73"/>
                <a:gd name="T65" fmla="*/ 51 h 77"/>
                <a:gd name="T66" fmla="*/ 10 w 73"/>
                <a:gd name="T67" fmla="*/ 41 h 77"/>
                <a:gd name="T68" fmla="*/ 8 w 73"/>
                <a:gd name="T69" fmla="*/ 35 h 77"/>
                <a:gd name="T70" fmla="*/ 7 w 73"/>
                <a:gd name="T71" fmla="*/ 33 h 77"/>
                <a:gd name="T72" fmla="*/ 7 w 73"/>
                <a:gd name="T73" fmla="*/ 29 h 77"/>
                <a:gd name="T74" fmla="*/ 3 w 73"/>
                <a:gd name="T75" fmla="*/ 4 h 77"/>
                <a:gd name="T76" fmla="*/ 7 w 73"/>
                <a:gd name="T77" fmla="*/ 4 h 77"/>
                <a:gd name="T78" fmla="*/ 11 w 73"/>
                <a:gd name="T79" fmla="*/ 3 h 77"/>
                <a:gd name="T80" fmla="*/ 14 w 73"/>
                <a:gd name="T81" fmla="*/ 2 h 77"/>
                <a:gd name="T82" fmla="*/ 25 w 73"/>
                <a:gd name="T83" fmla="*/ 27 h 77"/>
                <a:gd name="T84" fmla="*/ 24 w 73"/>
                <a:gd name="T85" fmla="*/ 30 h 77"/>
                <a:gd name="T86" fmla="*/ 25 w 73"/>
                <a:gd name="T87" fmla="*/ 30 h 77"/>
                <a:gd name="T88" fmla="*/ 27 w 73"/>
                <a:gd name="T89" fmla="*/ 25 h 77"/>
                <a:gd name="T90" fmla="*/ 28 w 73"/>
                <a:gd name="T91" fmla="*/ 14 h 77"/>
                <a:gd name="T92" fmla="*/ 32 w 73"/>
                <a:gd name="T93" fmla="*/ 3 h 77"/>
                <a:gd name="T94" fmla="*/ 38 w 73"/>
                <a:gd name="T95" fmla="*/ 1 h 77"/>
                <a:gd name="T96" fmla="*/ 41 w 73"/>
                <a:gd name="T97" fmla="*/ 2 h 77"/>
                <a:gd name="T98" fmla="*/ 48 w 73"/>
                <a:gd name="T99" fmla="*/ 10 h 77"/>
                <a:gd name="T100" fmla="*/ 48 w 73"/>
                <a:gd name="T101" fmla="*/ 16 h 77"/>
                <a:gd name="T102" fmla="*/ 49 w 73"/>
                <a:gd name="T103" fmla="*/ 24 h 77"/>
                <a:gd name="T104" fmla="*/ 52 w 73"/>
                <a:gd name="T105" fmla="*/ 29 h 77"/>
                <a:gd name="T106" fmla="*/ 52 w 73"/>
                <a:gd name="T107" fmla="*/ 26 h 77"/>
                <a:gd name="T108" fmla="*/ 52 w 73"/>
                <a:gd name="T109" fmla="*/ 23 h 77"/>
                <a:gd name="T110" fmla="*/ 53 w 73"/>
                <a:gd name="T111" fmla="*/ 21 h 77"/>
                <a:gd name="T112" fmla="*/ 53 w 73"/>
                <a:gd name="T113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" h="77">
                  <a:moveTo>
                    <a:pt x="53" y="21"/>
                  </a:moveTo>
                  <a:cubicBezTo>
                    <a:pt x="53" y="18"/>
                    <a:pt x="53" y="15"/>
                    <a:pt x="54" y="10"/>
                  </a:cubicBezTo>
                  <a:cubicBezTo>
                    <a:pt x="55" y="5"/>
                    <a:pt x="56" y="2"/>
                    <a:pt x="57" y="2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1"/>
                    <a:pt x="62" y="1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7"/>
                  </a:cubicBezTo>
                  <a:cubicBezTo>
                    <a:pt x="73" y="8"/>
                    <a:pt x="72" y="9"/>
                    <a:pt x="72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2" y="10"/>
                    <a:pt x="72" y="11"/>
                    <a:pt x="72" y="12"/>
                  </a:cubicBezTo>
                  <a:cubicBezTo>
                    <a:pt x="72" y="14"/>
                    <a:pt x="72" y="15"/>
                    <a:pt x="71" y="15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1" y="19"/>
                    <a:pt x="71" y="22"/>
                  </a:cubicBezTo>
                  <a:cubicBezTo>
                    <a:pt x="70" y="24"/>
                    <a:pt x="70" y="26"/>
                    <a:pt x="70" y="27"/>
                  </a:cubicBezTo>
                  <a:cubicBezTo>
                    <a:pt x="70" y="28"/>
                    <a:pt x="69" y="30"/>
                    <a:pt x="69" y="34"/>
                  </a:cubicBezTo>
                  <a:cubicBezTo>
                    <a:pt x="68" y="37"/>
                    <a:pt x="68" y="39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3"/>
                    <a:pt x="67" y="45"/>
                    <a:pt x="66" y="47"/>
                  </a:cubicBezTo>
                  <a:cubicBezTo>
                    <a:pt x="66" y="47"/>
                    <a:pt x="66" y="47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5" y="51"/>
                    <a:pt x="65" y="53"/>
                    <a:pt x="65" y="57"/>
                  </a:cubicBezTo>
                  <a:cubicBezTo>
                    <a:pt x="65" y="57"/>
                    <a:pt x="65" y="58"/>
                    <a:pt x="65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2"/>
                    <a:pt x="64" y="64"/>
                    <a:pt x="63" y="67"/>
                  </a:cubicBezTo>
                  <a:cubicBezTo>
                    <a:pt x="62" y="71"/>
                    <a:pt x="62" y="73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59" y="75"/>
                    <a:pt x="59" y="7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5" y="73"/>
                    <a:pt x="44" y="71"/>
                    <a:pt x="43" y="68"/>
                  </a:cubicBezTo>
                  <a:cubicBezTo>
                    <a:pt x="43" y="64"/>
                    <a:pt x="42" y="62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1" y="58"/>
                    <a:pt x="41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3"/>
                    <a:pt x="41" y="52"/>
                    <a:pt x="40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8" y="53"/>
                    <a:pt x="38" y="54"/>
                    <a:pt x="38" y="54"/>
                  </a:cubicBezTo>
                  <a:cubicBezTo>
                    <a:pt x="38" y="55"/>
                    <a:pt x="37" y="55"/>
                    <a:pt x="37" y="56"/>
                  </a:cubicBezTo>
                  <a:cubicBezTo>
                    <a:pt x="37" y="56"/>
                    <a:pt x="38" y="56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63"/>
                    <a:pt x="36" y="67"/>
                    <a:pt x="36" y="70"/>
                  </a:cubicBezTo>
                  <a:cubicBezTo>
                    <a:pt x="36" y="71"/>
                    <a:pt x="36" y="73"/>
                    <a:pt x="35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2" y="76"/>
                    <a:pt x="31" y="77"/>
                    <a:pt x="30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7" y="77"/>
                    <a:pt x="26" y="77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2" y="76"/>
                    <a:pt x="22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7" y="73"/>
                    <a:pt x="16" y="66"/>
                  </a:cubicBezTo>
                  <a:cubicBezTo>
                    <a:pt x="16" y="65"/>
                    <a:pt x="15" y="63"/>
                    <a:pt x="15" y="60"/>
                  </a:cubicBezTo>
                  <a:cubicBezTo>
                    <a:pt x="14" y="58"/>
                    <a:pt x="14" y="56"/>
                    <a:pt x="14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2" y="52"/>
                    <a:pt x="12" y="52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48"/>
                    <a:pt x="11" y="45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9" y="39"/>
                    <a:pt x="9" y="38"/>
                  </a:cubicBezTo>
                  <a:cubicBezTo>
                    <a:pt x="9" y="37"/>
                    <a:pt x="8" y="37"/>
                    <a:pt x="8" y="36"/>
                  </a:cubicBezTo>
                  <a:cubicBezTo>
                    <a:pt x="8" y="36"/>
                    <a:pt x="8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1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6" y="26"/>
                    <a:pt x="5" y="22"/>
                    <a:pt x="3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8" y="3"/>
                    <a:pt x="20" y="4"/>
                    <a:pt x="20" y="7"/>
                  </a:cubicBezTo>
                  <a:cubicBezTo>
                    <a:pt x="20" y="10"/>
                    <a:pt x="21" y="13"/>
                    <a:pt x="22" y="18"/>
                  </a:cubicBezTo>
                  <a:cubicBezTo>
                    <a:pt x="23" y="23"/>
                    <a:pt x="24" y="26"/>
                    <a:pt x="25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7" y="27"/>
                    <a:pt x="27" y="25"/>
                  </a:cubicBezTo>
                  <a:cubicBezTo>
                    <a:pt x="27" y="25"/>
                    <a:pt x="26" y="24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0"/>
                    <a:pt x="28" y="16"/>
                    <a:pt x="28" y="14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7"/>
                    <a:pt x="29" y="6"/>
                    <a:pt x="29" y="6"/>
                  </a:cubicBezTo>
                  <a:cubicBezTo>
                    <a:pt x="30" y="4"/>
                    <a:pt x="31" y="4"/>
                    <a:pt x="32" y="3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2"/>
                    <a:pt x="44" y="3"/>
                    <a:pt x="47" y="6"/>
                  </a:cubicBezTo>
                  <a:cubicBezTo>
                    <a:pt x="47" y="7"/>
                    <a:pt x="47" y="7"/>
                    <a:pt x="47" y="8"/>
                  </a:cubicBezTo>
                  <a:cubicBezTo>
                    <a:pt x="47" y="8"/>
                    <a:pt x="47" y="9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1"/>
                    <a:pt x="47" y="12"/>
                    <a:pt x="47" y="13"/>
                  </a:cubicBezTo>
                  <a:cubicBezTo>
                    <a:pt x="48" y="13"/>
                    <a:pt x="48" y="14"/>
                    <a:pt x="48" y="16"/>
                  </a:cubicBezTo>
                  <a:cubicBezTo>
                    <a:pt x="48" y="16"/>
                    <a:pt x="48" y="17"/>
                    <a:pt x="48" y="19"/>
                  </a:cubicBezTo>
                  <a:cubicBezTo>
                    <a:pt x="49" y="20"/>
                    <a:pt x="49" y="21"/>
                    <a:pt x="49" y="21"/>
                  </a:cubicBezTo>
                  <a:cubicBezTo>
                    <a:pt x="49" y="22"/>
                    <a:pt x="49" y="23"/>
                    <a:pt x="49" y="24"/>
                  </a:cubicBezTo>
                  <a:cubicBezTo>
                    <a:pt x="49" y="24"/>
                    <a:pt x="49" y="25"/>
                    <a:pt x="49" y="27"/>
                  </a:cubicBezTo>
                  <a:cubicBezTo>
                    <a:pt x="50" y="29"/>
                    <a:pt x="50" y="30"/>
                    <a:pt x="51" y="30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3" y="28"/>
                    <a:pt x="53" y="28"/>
                  </a:cubicBezTo>
                  <a:cubicBezTo>
                    <a:pt x="53" y="27"/>
                    <a:pt x="53" y="27"/>
                    <a:pt x="52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2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lose/>
                  <a:moveTo>
                    <a:pt x="53" y="21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"/>
            <p:cNvSpPr>
              <a:spLocks noEditPoints="1"/>
            </p:cNvSpPr>
            <p:nvPr userDrawn="1"/>
          </p:nvSpPr>
          <p:spPr bwMode="auto">
            <a:xfrm>
              <a:off x="1647825" y="4811713"/>
              <a:ext cx="169863" cy="239713"/>
            </a:xfrm>
            <a:custGeom>
              <a:avLst/>
              <a:gdLst>
                <a:gd name="T0" fmla="*/ 28 w 52"/>
                <a:gd name="T1" fmla="*/ 51 h 72"/>
                <a:gd name="T2" fmla="*/ 22 w 52"/>
                <a:gd name="T3" fmla="*/ 44 h 72"/>
                <a:gd name="T4" fmla="*/ 22 w 52"/>
                <a:gd name="T5" fmla="*/ 57 h 72"/>
                <a:gd name="T6" fmla="*/ 18 w 52"/>
                <a:gd name="T7" fmla="*/ 71 h 72"/>
                <a:gd name="T8" fmla="*/ 5 w 52"/>
                <a:gd name="T9" fmla="*/ 72 h 72"/>
                <a:gd name="T10" fmla="*/ 2 w 52"/>
                <a:gd name="T11" fmla="*/ 44 h 72"/>
                <a:gd name="T12" fmla="*/ 0 w 52"/>
                <a:gd name="T13" fmla="*/ 26 h 72"/>
                <a:gd name="T14" fmla="*/ 0 w 52"/>
                <a:gd name="T15" fmla="*/ 6 h 72"/>
                <a:gd name="T16" fmla="*/ 7 w 52"/>
                <a:gd name="T17" fmla="*/ 3 h 72"/>
                <a:gd name="T18" fmla="*/ 22 w 52"/>
                <a:gd name="T19" fmla="*/ 7 h 72"/>
                <a:gd name="T20" fmla="*/ 30 w 52"/>
                <a:gd name="T21" fmla="*/ 28 h 72"/>
                <a:gd name="T22" fmla="*/ 31 w 52"/>
                <a:gd name="T23" fmla="*/ 12 h 72"/>
                <a:gd name="T24" fmla="*/ 30 w 52"/>
                <a:gd name="T25" fmla="*/ 4 h 72"/>
                <a:gd name="T26" fmla="*/ 39 w 52"/>
                <a:gd name="T27" fmla="*/ 0 h 72"/>
                <a:gd name="T28" fmla="*/ 48 w 52"/>
                <a:gd name="T29" fmla="*/ 2 h 72"/>
                <a:gd name="T30" fmla="*/ 51 w 52"/>
                <a:gd name="T31" fmla="*/ 30 h 72"/>
                <a:gd name="T32" fmla="*/ 49 w 52"/>
                <a:gd name="T33" fmla="*/ 38 h 72"/>
                <a:gd name="T34" fmla="*/ 46 w 52"/>
                <a:gd name="T35" fmla="*/ 35 h 72"/>
                <a:gd name="T36" fmla="*/ 47 w 52"/>
                <a:gd name="T37" fmla="*/ 28 h 72"/>
                <a:gd name="T38" fmla="*/ 42 w 52"/>
                <a:gd name="T39" fmla="*/ 27 h 72"/>
                <a:gd name="T40" fmla="*/ 43 w 52"/>
                <a:gd name="T41" fmla="*/ 31 h 72"/>
                <a:gd name="T42" fmla="*/ 41 w 52"/>
                <a:gd name="T43" fmla="*/ 32 h 72"/>
                <a:gd name="T44" fmla="*/ 43 w 52"/>
                <a:gd name="T45" fmla="*/ 32 h 72"/>
                <a:gd name="T46" fmla="*/ 43 w 52"/>
                <a:gd name="T47" fmla="*/ 44 h 72"/>
                <a:gd name="T48" fmla="*/ 36 w 52"/>
                <a:gd name="T49" fmla="*/ 38 h 72"/>
                <a:gd name="T50" fmla="*/ 35 w 52"/>
                <a:gd name="T51" fmla="*/ 44 h 72"/>
                <a:gd name="T52" fmla="*/ 37 w 52"/>
                <a:gd name="T53" fmla="*/ 48 h 72"/>
                <a:gd name="T54" fmla="*/ 43 w 52"/>
                <a:gd name="T55" fmla="*/ 53 h 72"/>
                <a:gd name="T56" fmla="*/ 41 w 52"/>
                <a:gd name="T57" fmla="*/ 57 h 72"/>
                <a:gd name="T58" fmla="*/ 45 w 52"/>
                <a:gd name="T59" fmla="*/ 58 h 72"/>
                <a:gd name="T60" fmla="*/ 43 w 52"/>
                <a:gd name="T61" fmla="*/ 66 h 72"/>
                <a:gd name="T62" fmla="*/ 29 w 52"/>
                <a:gd name="T63" fmla="*/ 55 h 72"/>
                <a:gd name="T64" fmla="*/ 19 w 52"/>
                <a:gd name="T65" fmla="*/ 58 h 72"/>
                <a:gd name="T66" fmla="*/ 15 w 52"/>
                <a:gd name="T67" fmla="*/ 58 h 72"/>
                <a:gd name="T68" fmla="*/ 11 w 52"/>
                <a:gd name="T69" fmla="*/ 53 h 72"/>
                <a:gd name="T70" fmla="*/ 8 w 52"/>
                <a:gd name="T71" fmla="*/ 56 h 72"/>
                <a:gd name="T72" fmla="*/ 11 w 52"/>
                <a:gd name="T73" fmla="*/ 61 h 72"/>
                <a:gd name="T74" fmla="*/ 14 w 52"/>
                <a:gd name="T75" fmla="*/ 61 h 72"/>
                <a:gd name="T76" fmla="*/ 19 w 52"/>
                <a:gd name="T77" fmla="*/ 62 h 72"/>
                <a:gd name="T78" fmla="*/ 7 w 52"/>
                <a:gd name="T79" fmla="*/ 54 h 72"/>
                <a:gd name="T80" fmla="*/ 12 w 52"/>
                <a:gd name="T81" fmla="*/ 64 h 72"/>
                <a:gd name="T82" fmla="*/ 13 w 52"/>
                <a:gd name="T83" fmla="*/ 65 h 72"/>
                <a:gd name="T84" fmla="*/ 15 w 52"/>
                <a:gd name="T85" fmla="*/ 67 h 72"/>
                <a:gd name="T86" fmla="*/ 16 w 52"/>
                <a:gd name="T87" fmla="*/ 67 h 72"/>
                <a:gd name="T88" fmla="*/ 28 w 52"/>
                <a:gd name="T89" fmla="*/ 55 h 72"/>
                <a:gd name="T90" fmla="*/ 30 w 52"/>
                <a:gd name="T91" fmla="*/ 53 h 72"/>
                <a:gd name="T92" fmla="*/ 35 w 52"/>
                <a:gd name="T93" fmla="*/ 56 h 72"/>
                <a:gd name="T94" fmla="*/ 33 w 52"/>
                <a:gd name="T95" fmla="*/ 59 h 72"/>
                <a:gd name="T96" fmla="*/ 34 w 52"/>
                <a:gd name="T97" fmla="*/ 41 h 72"/>
                <a:gd name="T98" fmla="*/ 38 w 52"/>
                <a:gd name="T99" fmla="*/ 60 h 72"/>
                <a:gd name="T100" fmla="*/ 36 w 52"/>
                <a:gd name="T101" fmla="*/ 62 h 72"/>
                <a:gd name="T102" fmla="*/ 40 w 52"/>
                <a:gd name="T103" fmla="*/ 36 h 72"/>
                <a:gd name="T104" fmla="*/ 40 w 52"/>
                <a:gd name="T105" fmla="*/ 47 h 72"/>
                <a:gd name="T106" fmla="*/ 43 w 52"/>
                <a:gd name="T107" fmla="*/ 50 h 72"/>
                <a:gd name="T108" fmla="*/ 43 w 52"/>
                <a:gd name="T109" fmla="*/ 42 h 72"/>
                <a:gd name="T110" fmla="*/ 46 w 52"/>
                <a:gd name="T111" fmla="*/ 30 h 72"/>
                <a:gd name="T112" fmla="*/ 51 w 52"/>
                <a:gd name="T113" fmla="*/ 69 h 72"/>
                <a:gd name="T114" fmla="*/ 46 w 52"/>
                <a:gd name="T115" fmla="*/ 68 h 72"/>
                <a:gd name="T116" fmla="*/ 48 w 52"/>
                <a:gd name="T117" fmla="*/ 60 h 72"/>
                <a:gd name="T118" fmla="*/ 51 w 52"/>
                <a:gd name="T119" fmla="*/ 51 h 72"/>
                <a:gd name="T120" fmla="*/ 47 w 52"/>
                <a:gd name="T121" fmla="*/ 49 h 72"/>
                <a:gd name="T122" fmla="*/ 51 w 52"/>
                <a:gd name="T123" fmla="*/ 57 h 72"/>
                <a:gd name="T124" fmla="*/ 50 w 52"/>
                <a:gd name="T125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" h="72">
                  <a:moveTo>
                    <a:pt x="31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1"/>
                    <a:pt x="30" y="51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50"/>
                    <a:pt x="28" y="51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1"/>
                    <a:pt x="27" y="52"/>
                    <a:pt x="27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0"/>
                    <a:pt x="24" y="47"/>
                    <a:pt x="22" y="44"/>
                  </a:cubicBezTo>
                  <a:cubicBezTo>
                    <a:pt x="21" y="44"/>
                    <a:pt x="21" y="46"/>
                    <a:pt x="21" y="48"/>
                  </a:cubicBezTo>
                  <a:cubicBezTo>
                    <a:pt x="21" y="49"/>
                    <a:pt x="20" y="49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4"/>
                    <a:pt x="21" y="55"/>
                    <a:pt x="21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9"/>
                    <a:pt x="21" y="60"/>
                    <a:pt x="22" y="62"/>
                  </a:cubicBezTo>
                  <a:cubicBezTo>
                    <a:pt x="22" y="64"/>
                    <a:pt x="22" y="65"/>
                    <a:pt x="22" y="66"/>
                  </a:cubicBezTo>
                  <a:cubicBezTo>
                    <a:pt x="22" y="68"/>
                    <a:pt x="22" y="70"/>
                    <a:pt x="20" y="71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7" y="72"/>
                    <a:pt x="6" y="72"/>
                    <a:pt x="5" y="72"/>
                  </a:cubicBezTo>
                  <a:cubicBezTo>
                    <a:pt x="5" y="71"/>
                    <a:pt x="4" y="71"/>
                    <a:pt x="4" y="71"/>
                  </a:cubicBezTo>
                  <a:cubicBezTo>
                    <a:pt x="4" y="71"/>
                    <a:pt x="4" y="70"/>
                    <a:pt x="4" y="69"/>
                  </a:cubicBezTo>
                  <a:cubicBezTo>
                    <a:pt x="4" y="68"/>
                    <a:pt x="4" y="67"/>
                    <a:pt x="3" y="65"/>
                  </a:cubicBezTo>
                  <a:cubicBezTo>
                    <a:pt x="3" y="65"/>
                    <a:pt x="3" y="64"/>
                    <a:pt x="2" y="62"/>
                  </a:cubicBezTo>
                  <a:cubicBezTo>
                    <a:pt x="2" y="56"/>
                    <a:pt x="2" y="53"/>
                    <a:pt x="3" y="50"/>
                  </a:cubicBezTo>
                  <a:cubicBezTo>
                    <a:pt x="2" y="49"/>
                    <a:pt x="2" y="48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1" y="42"/>
                    <a:pt x="0" y="41"/>
                  </a:cubicBezTo>
                  <a:cubicBezTo>
                    <a:pt x="1" y="39"/>
                    <a:pt x="1" y="38"/>
                    <a:pt x="2" y="37"/>
                  </a:cubicBezTo>
                  <a:cubicBezTo>
                    <a:pt x="2" y="36"/>
                    <a:pt x="2" y="35"/>
                    <a:pt x="2" y="32"/>
                  </a:cubicBezTo>
                  <a:cubicBezTo>
                    <a:pt x="1" y="32"/>
                    <a:pt x="1" y="32"/>
                    <a:pt x="1" y="31"/>
                  </a:cubicBezTo>
                  <a:cubicBezTo>
                    <a:pt x="1" y="31"/>
                    <a:pt x="1" y="31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1" y="27"/>
                    <a:pt x="0" y="26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10" y="2"/>
                    <a:pt x="11" y="2"/>
                  </a:cubicBezTo>
                  <a:cubicBezTo>
                    <a:pt x="12" y="2"/>
                    <a:pt x="13" y="2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1"/>
                    <a:pt x="17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20" y="3"/>
                    <a:pt x="21" y="5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10"/>
                    <a:pt x="24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5"/>
                    <a:pt x="25" y="17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20"/>
                    <a:pt x="28" y="23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4"/>
                    <a:pt x="32" y="22"/>
                  </a:cubicBezTo>
                  <a:cubicBezTo>
                    <a:pt x="31" y="18"/>
                    <a:pt x="31" y="15"/>
                    <a:pt x="30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6" y="1"/>
                  </a:cubicBezTo>
                  <a:cubicBezTo>
                    <a:pt x="37" y="1"/>
                    <a:pt x="38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3" y="0"/>
                  </a:cubicBezTo>
                  <a:cubicBezTo>
                    <a:pt x="43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8" y="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9" y="4"/>
                    <a:pt x="49" y="5"/>
                    <a:pt x="49" y="8"/>
                  </a:cubicBezTo>
                  <a:cubicBezTo>
                    <a:pt x="49" y="8"/>
                    <a:pt x="49" y="10"/>
                    <a:pt x="49" y="12"/>
                  </a:cubicBezTo>
                  <a:cubicBezTo>
                    <a:pt x="49" y="15"/>
                    <a:pt x="49" y="16"/>
                    <a:pt x="49" y="17"/>
                  </a:cubicBezTo>
                  <a:cubicBezTo>
                    <a:pt x="50" y="19"/>
                    <a:pt x="50" y="21"/>
                    <a:pt x="51" y="22"/>
                  </a:cubicBezTo>
                  <a:cubicBezTo>
                    <a:pt x="50" y="22"/>
                    <a:pt x="50" y="23"/>
                    <a:pt x="50" y="24"/>
                  </a:cubicBezTo>
                  <a:cubicBezTo>
                    <a:pt x="50" y="25"/>
                    <a:pt x="50" y="26"/>
                    <a:pt x="50" y="27"/>
                  </a:cubicBezTo>
                  <a:cubicBezTo>
                    <a:pt x="51" y="29"/>
                    <a:pt x="51" y="30"/>
                    <a:pt x="51" y="30"/>
                  </a:cubicBezTo>
                  <a:cubicBezTo>
                    <a:pt x="51" y="30"/>
                    <a:pt x="51" y="31"/>
                    <a:pt x="50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3"/>
                    <a:pt x="51" y="33"/>
                    <a:pt x="51" y="34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8"/>
                    <a:pt x="51" y="39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0"/>
                    <a:pt x="46" y="41"/>
                    <a:pt x="46" y="41"/>
                  </a:cubicBezTo>
                  <a:cubicBezTo>
                    <a:pt x="46" y="41"/>
                    <a:pt x="45" y="41"/>
                    <a:pt x="45" y="40"/>
                  </a:cubicBezTo>
                  <a:cubicBezTo>
                    <a:pt x="44" y="40"/>
                    <a:pt x="44" y="39"/>
                    <a:pt x="44" y="39"/>
                  </a:cubicBezTo>
                  <a:cubicBezTo>
                    <a:pt x="44" y="39"/>
                    <a:pt x="44" y="38"/>
                    <a:pt x="45" y="37"/>
                  </a:cubicBezTo>
                  <a:cubicBezTo>
                    <a:pt x="46" y="37"/>
                    <a:pt x="46" y="36"/>
                    <a:pt x="46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1"/>
                    <a:pt x="48" y="32"/>
                  </a:cubicBezTo>
                  <a:cubicBezTo>
                    <a:pt x="49" y="31"/>
                    <a:pt x="49" y="31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5" y="28"/>
                    <a:pt x="45" y="27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8"/>
                    <a:pt x="43" y="28"/>
                  </a:cubicBezTo>
                  <a:cubicBezTo>
                    <a:pt x="43" y="28"/>
                    <a:pt x="43" y="28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3"/>
                    <a:pt x="40" y="34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4"/>
                    <a:pt x="42" y="32"/>
                    <a:pt x="43" y="32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3" y="37"/>
                    <a:pt x="43" y="37"/>
                    <a:pt x="44" y="38"/>
                  </a:cubicBezTo>
                  <a:cubicBezTo>
                    <a:pt x="43" y="38"/>
                    <a:pt x="42" y="38"/>
                    <a:pt x="41" y="37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40"/>
                    <a:pt x="42" y="41"/>
                    <a:pt x="43" y="44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2"/>
                    <a:pt x="38" y="41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8"/>
                  </a:cubicBezTo>
                  <a:cubicBezTo>
                    <a:pt x="36" y="38"/>
                    <a:pt x="36" y="38"/>
                    <a:pt x="36" y="37"/>
                  </a:cubicBezTo>
                  <a:cubicBezTo>
                    <a:pt x="36" y="38"/>
                    <a:pt x="36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5" y="42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6" y="47"/>
                    <a:pt x="37" y="48"/>
                  </a:cubicBezTo>
                  <a:cubicBezTo>
                    <a:pt x="37" y="48"/>
                    <a:pt x="38" y="50"/>
                    <a:pt x="40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4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5"/>
                  </a:cubicBezTo>
                  <a:cubicBezTo>
                    <a:pt x="42" y="54"/>
                    <a:pt x="42" y="54"/>
                    <a:pt x="42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60"/>
                    <a:pt x="41" y="60"/>
                  </a:cubicBezTo>
                  <a:cubicBezTo>
                    <a:pt x="41" y="60"/>
                    <a:pt x="42" y="59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5" y="58"/>
                    <a:pt x="45" y="58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6" y="60"/>
                    <a:pt x="46" y="61"/>
                    <a:pt x="46" y="61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3" y="68"/>
                    <a:pt x="42" y="69"/>
                  </a:cubicBezTo>
                  <a:cubicBezTo>
                    <a:pt x="42" y="69"/>
                    <a:pt x="41" y="69"/>
                    <a:pt x="41" y="69"/>
                  </a:cubicBezTo>
                  <a:cubicBezTo>
                    <a:pt x="40" y="70"/>
                    <a:pt x="39" y="71"/>
                    <a:pt x="38" y="71"/>
                  </a:cubicBezTo>
                  <a:cubicBezTo>
                    <a:pt x="35" y="71"/>
                    <a:pt x="33" y="69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0" y="62"/>
                    <a:pt x="29" y="60"/>
                    <a:pt x="29" y="58"/>
                  </a:cubicBezTo>
                  <a:cubicBezTo>
                    <a:pt x="29" y="58"/>
                    <a:pt x="29" y="57"/>
                    <a:pt x="29" y="55"/>
                  </a:cubicBezTo>
                  <a:cubicBezTo>
                    <a:pt x="30" y="54"/>
                    <a:pt x="30" y="53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3"/>
                    <a:pt x="31" y="53"/>
                  </a:cubicBezTo>
                  <a:lnTo>
                    <a:pt x="31" y="52"/>
                  </a:lnTo>
                  <a:close/>
                  <a:moveTo>
                    <a:pt x="20" y="58"/>
                  </a:move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7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8"/>
                    <a:pt x="14" y="58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1" y="57"/>
                    <a:pt x="11" y="57"/>
                    <a:pt x="11" y="55"/>
                  </a:cubicBezTo>
                  <a:cubicBezTo>
                    <a:pt x="11" y="55"/>
                    <a:pt x="11" y="54"/>
                    <a:pt x="11" y="53"/>
                  </a:cubicBezTo>
                  <a:cubicBezTo>
                    <a:pt x="11" y="53"/>
                    <a:pt x="11" y="54"/>
                    <a:pt x="1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0" y="57"/>
                    <a:pt x="11" y="57"/>
                    <a:pt x="11" y="58"/>
                  </a:cubicBezTo>
                  <a:cubicBezTo>
                    <a:pt x="11" y="58"/>
                    <a:pt x="10" y="59"/>
                    <a:pt x="10" y="59"/>
                  </a:cubicBezTo>
                  <a:cubicBezTo>
                    <a:pt x="9" y="59"/>
                    <a:pt x="9" y="59"/>
                    <a:pt x="9" y="60"/>
                  </a:cubicBezTo>
                  <a:cubicBezTo>
                    <a:pt x="10" y="60"/>
                    <a:pt x="10" y="61"/>
                    <a:pt x="11" y="61"/>
                  </a:cubicBezTo>
                  <a:cubicBezTo>
                    <a:pt x="11" y="61"/>
                    <a:pt x="11" y="61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3" y="60"/>
                    <a:pt x="13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1"/>
                    <a:pt x="13" y="61"/>
                  </a:cubicBezTo>
                  <a:cubicBezTo>
                    <a:pt x="13" y="61"/>
                    <a:pt x="13" y="61"/>
                    <a:pt x="13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5" y="60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0" y="59"/>
                    <a:pt x="20" y="58"/>
                  </a:cubicBezTo>
                  <a:close/>
                  <a:moveTo>
                    <a:pt x="8" y="54"/>
                  </a:move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4"/>
                    <a:pt x="7" y="54"/>
                    <a:pt x="7" y="54"/>
                  </a:cubicBezTo>
                  <a:lnTo>
                    <a:pt x="8" y="54"/>
                  </a:lnTo>
                  <a:close/>
                  <a:moveTo>
                    <a:pt x="17" y="67"/>
                  </a:moveTo>
                  <a:cubicBezTo>
                    <a:pt x="17" y="66"/>
                    <a:pt x="16" y="66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4" y="64"/>
                    <a:pt x="13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lose/>
                  <a:moveTo>
                    <a:pt x="13" y="69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lose/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8" y="54"/>
                    <a:pt x="28" y="55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0" y="52"/>
                  </a:lnTo>
                  <a:close/>
                  <a:moveTo>
                    <a:pt x="32" y="55"/>
                  </a:move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lnTo>
                    <a:pt x="32" y="55"/>
                  </a:lnTo>
                  <a:close/>
                  <a:moveTo>
                    <a:pt x="35" y="56"/>
                  </a:moveTo>
                  <a:cubicBezTo>
                    <a:pt x="34" y="56"/>
                    <a:pt x="33" y="56"/>
                    <a:pt x="33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2" y="56"/>
                    <a:pt x="32" y="57"/>
                  </a:cubicBezTo>
                  <a:cubicBezTo>
                    <a:pt x="32" y="57"/>
                    <a:pt x="33" y="57"/>
                    <a:pt x="33" y="58"/>
                  </a:cubicBezTo>
                  <a:cubicBezTo>
                    <a:pt x="33" y="58"/>
                    <a:pt x="33" y="58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7"/>
                    <a:pt x="34" y="56"/>
                    <a:pt x="35" y="56"/>
                  </a:cubicBezTo>
                  <a:close/>
                  <a:moveTo>
                    <a:pt x="35" y="41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5" y="41"/>
                  </a:cubicBezTo>
                  <a:close/>
                  <a:moveTo>
                    <a:pt x="35" y="59"/>
                  </a:move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5" y="59"/>
                  </a:lnTo>
                  <a:close/>
                  <a:moveTo>
                    <a:pt x="39" y="61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0"/>
                    <a:pt x="36" y="60"/>
                    <a:pt x="35" y="59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3"/>
                    <a:pt x="35" y="63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2"/>
                    <a:pt x="39" y="61"/>
                  </a:cubicBezTo>
                  <a:close/>
                  <a:moveTo>
                    <a:pt x="40" y="37"/>
                  </a:moveTo>
                  <a:cubicBezTo>
                    <a:pt x="40" y="36"/>
                    <a:pt x="40" y="36"/>
                    <a:pt x="40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lnTo>
                    <a:pt x="40" y="37"/>
                  </a:lnTo>
                  <a:close/>
                  <a:moveTo>
                    <a:pt x="41" y="49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8"/>
                    <a:pt x="40" y="48"/>
                    <a:pt x="41" y="49"/>
                  </a:cubicBezTo>
                  <a:close/>
                  <a:moveTo>
                    <a:pt x="42" y="51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0"/>
                    <a:pt x="41" y="50"/>
                    <a:pt x="41" y="50"/>
                  </a:cubicBezTo>
                  <a:lnTo>
                    <a:pt x="42" y="51"/>
                  </a:lnTo>
                  <a:close/>
                  <a:moveTo>
                    <a:pt x="43" y="50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3" y="48"/>
                    <a:pt x="43" y="48"/>
                  </a:cubicBezTo>
                  <a:lnTo>
                    <a:pt x="43" y="50"/>
                  </a:lnTo>
                  <a:close/>
                  <a:moveTo>
                    <a:pt x="43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lnTo>
                    <a:pt x="43" y="43"/>
                  </a:lnTo>
                  <a:close/>
                  <a:moveTo>
                    <a:pt x="44" y="42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2"/>
                    <a:pt x="43" y="42"/>
                    <a:pt x="43" y="42"/>
                  </a:cubicBezTo>
                  <a:lnTo>
                    <a:pt x="44" y="42"/>
                  </a:lnTo>
                  <a:close/>
                  <a:moveTo>
                    <a:pt x="46" y="30"/>
                  </a:moveTo>
                  <a:cubicBezTo>
                    <a:pt x="46" y="30"/>
                    <a:pt x="45" y="31"/>
                    <a:pt x="45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30"/>
                    <a:pt x="45" y="30"/>
                    <a:pt x="45" y="30"/>
                  </a:cubicBezTo>
                  <a:lnTo>
                    <a:pt x="46" y="30"/>
                  </a:lnTo>
                  <a:close/>
                  <a:moveTo>
                    <a:pt x="52" y="6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8"/>
                    <a:pt x="50" y="67"/>
                    <a:pt x="49" y="67"/>
                  </a:cubicBezTo>
                  <a:cubicBezTo>
                    <a:pt x="49" y="67"/>
                    <a:pt x="48" y="68"/>
                    <a:pt x="48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6" y="69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7"/>
                    <a:pt x="46" y="67"/>
                    <a:pt x="45" y="67"/>
                  </a:cubicBezTo>
                  <a:cubicBezTo>
                    <a:pt x="45" y="67"/>
                    <a:pt x="45" y="66"/>
                    <a:pt x="45" y="6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6" y="64"/>
                    <a:pt x="47" y="62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2" y="59"/>
                    <a:pt x="52" y="59"/>
                    <a:pt x="52" y="60"/>
                  </a:cubicBezTo>
                  <a:close/>
                  <a:moveTo>
                    <a:pt x="51" y="44"/>
                  </a:moveTo>
                  <a:cubicBezTo>
                    <a:pt x="51" y="46"/>
                    <a:pt x="51" y="48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7" y="49"/>
                    <a:pt x="47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8" y="45"/>
                    <a:pt x="48" y="4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1" y="44"/>
                    <a:pt x="51" y="44"/>
                    <a:pt x="51" y="44"/>
                  </a:cubicBezTo>
                  <a:close/>
                  <a:moveTo>
                    <a:pt x="52" y="55"/>
                  </a:moveTo>
                  <a:cubicBezTo>
                    <a:pt x="51" y="56"/>
                    <a:pt x="51" y="56"/>
                    <a:pt x="51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4"/>
                    <a:pt x="49" y="54"/>
                  </a:cubicBezTo>
                  <a:cubicBezTo>
                    <a:pt x="49" y="53"/>
                    <a:pt x="49" y="53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2" y="54"/>
                    <a:pt x="52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7"/>
            <p:cNvSpPr>
              <a:spLocks noEditPoints="1"/>
            </p:cNvSpPr>
            <p:nvPr userDrawn="1"/>
          </p:nvSpPr>
          <p:spPr bwMode="auto">
            <a:xfrm>
              <a:off x="1917700" y="4802188"/>
              <a:ext cx="77788" cy="230188"/>
            </a:xfrm>
            <a:custGeom>
              <a:avLst/>
              <a:gdLst>
                <a:gd name="T0" fmla="*/ 22 w 24"/>
                <a:gd name="T1" fmla="*/ 9 h 69"/>
                <a:gd name="T2" fmla="*/ 22 w 24"/>
                <a:gd name="T3" fmla="*/ 19 h 69"/>
                <a:gd name="T4" fmla="*/ 22 w 24"/>
                <a:gd name="T5" fmla="*/ 19 h 69"/>
                <a:gd name="T6" fmla="*/ 22 w 24"/>
                <a:gd name="T7" fmla="*/ 20 h 69"/>
                <a:gd name="T8" fmla="*/ 22 w 24"/>
                <a:gd name="T9" fmla="*/ 20 h 69"/>
                <a:gd name="T10" fmla="*/ 23 w 24"/>
                <a:gd name="T11" fmla="*/ 34 h 69"/>
                <a:gd name="T12" fmla="*/ 23 w 24"/>
                <a:gd name="T13" fmla="*/ 49 h 69"/>
                <a:gd name="T14" fmla="*/ 23 w 24"/>
                <a:gd name="T15" fmla="*/ 51 h 69"/>
                <a:gd name="T16" fmla="*/ 24 w 24"/>
                <a:gd name="T17" fmla="*/ 66 h 69"/>
                <a:gd name="T18" fmla="*/ 20 w 24"/>
                <a:gd name="T19" fmla="*/ 68 h 69"/>
                <a:gd name="T20" fmla="*/ 17 w 24"/>
                <a:gd name="T21" fmla="*/ 68 h 69"/>
                <a:gd name="T22" fmla="*/ 15 w 24"/>
                <a:gd name="T23" fmla="*/ 68 h 69"/>
                <a:gd name="T24" fmla="*/ 13 w 24"/>
                <a:gd name="T25" fmla="*/ 67 h 69"/>
                <a:gd name="T26" fmla="*/ 12 w 24"/>
                <a:gd name="T27" fmla="*/ 68 h 69"/>
                <a:gd name="T28" fmla="*/ 10 w 24"/>
                <a:gd name="T29" fmla="*/ 68 h 69"/>
                <a:gd name="T30" fmla="*/ 9 w 24"/>
                <a:gd name="T31" fmla="*/ 68 h 69"/>
                <a:gd name="T32" fmla="*/ 9 w 24"/>
                <a:gd name="T33" fmla="*/ 68 h 69"/>
                <a:gd name="T34" fmla="*/ 8 w 24"/>
                <a:gd name="T35" fmla="*/ 68 h 69"/>
                <a:gd name="T36" fmla="*/ 5 w 24"/>
                <a:gd name="T37" fmla="*/ 68 h 69"/>
                <a:gd name="T38" fmla="*/ 3 w 24"/>
                <a:gd name="T39" fmla="*/ 54 h 69"/>
                <a:gd name="T40" fmla="*/ 3 w 24"/>
                <a:gd name="T41" fmla="*/ 49 h 69"/>
                <a:gd name="T42" fmla="*/ 2 w 24"/>
                <a:gd name="T43" fmla="*/ 18 h 69"/>
                <a:gd name="T44" fmla="*/ 1 w 24"/>
                <a:gd name="T45" fmla="*/ 7 h 69"/>
                <a:gd name="T46" fmla="*/ 4 w 24"/>
                <a:gd name="T47" fmla="*/ 0 h 69"/>
                <a:gd name="T48" fmla="*/ 5 w 24"/>
                <a:gd name="T49" fmla="*/ 1 h 69"/>
                <a:gd name="T50" fmla="*/ 9 w 24"/>
                <a:gd name="T51" fmla="*/ 1 h 69"/>
                <a:gd name="T52" fmla="*/ 14 w 24"/>
                <a:gd name="T53" fmla="*/ 0 h 69"/>
                <a:gd name="T54" fmla="*/ 19 w 24"/>
                <a:gd name="T55" fmla="*/ 0 h 69"/>
                <a:gd name="T56" fmla="*/ 21 w 24"/>
                <a:gd name="T57" fmla="*/ 2 h 69"/>
                <a:gd name="T58" fmla="*/ 13 w 24"/>
                <a:gd name="T59" fmla="*/ 58 h 69"/>
                <a:gd name="T60" fmla="*/ 12 w 24"/>
                <a:gd name="T61" fmla="*/ 59 h 69"/>
                <a:gd name="T62" fmla="*/ 13 w 24"/>
                <a:gd name="T63" fmla="*/ 58 h 69"/>
                <a:gd name="T64" fmla="*/ 14 w 24"/>
                <a:gd name="T65" fmla="*/ 58 h 69"/>
                <a:gd name="T66" fmla="*/ 14 w 24"/>
                <a:gd name="T67" fmla="*/ 61 h 69"/>
                <a:gd name="T68" fmla="*/ 15 w 24"/>
                <a:gd name="T69" fmla="*/ 60 h 69"/>
                <a:gd name="T70" fmla="*/ 16 w 24"/>
                <a:gd name="T71" fmla="*/ 49 h 69"/>
                <a:gd name="T72" fmla="*/ 17 w 24"/>
                <a:gd name="T7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69">
                  <a:moveTo>
                    <a:pt x="22" y="3"/>
                  </a:moveTo>
                  <a:cubicBezTo>
                    <a:pt x="22" y="4"/>
                    <a:pt x="22" y="6"/>
                    <a:pt x="22" y="9"/>
                  </a:cubicBezTo>
                  <a:cubicBezTo>
                    <a:pt x="22" y="11"/>
                    <a:pt x="22" y="13"/>
                    <a:pt x="22" y="15"/>
                  </a:cubicBezTo>
                  <a:cubicBezTo>
                    <a:pt x="22" y="16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4"/>
                    <a:pt x="22" y="26"/>
                  </a:cubicBezTo>
                  <a:cubicBezTo>
                    <a:pt x="22" y="27"/>
                    <a:pt x="22" y="30"/>
                    <a:pt x="23" y="34"/>
                  </a:cubicBezTo>
                  <a:cubicBezTo>
                    <a:pt x="23" y="38"/>
                    <a:pt x="23" y="41"/>
                    <a:pt x="23" y="42"/>
                  </a:cubicBezTo>
                  <a:cubicBezTo>
                    <a:pt x="24" y="45"/>
                    <a:pt x="23" y="47"/>
                    <a:pt x="23" y="49"/>
                  </a:cubicBezTo>
                  <a:cubicBezTo>
                    <a:pt x="24" y="49"/>
                    <a:pt x="24" y="49"/>
                    <a:pt x="24" y="50"/>
                  </a:cubicBezTo>
                  <a:cubicBezTo>
                    <a:pt x="24" y="50"/>
                    <a:pt x="24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1" y="67"/>
                    <a:pt x="20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7"/>
                    <a:pt x="17" y="67"/>
                    <a:pt x="16" y="67"/>
                  </a:cubicBezTo>
                  <a:cubicBezTo>
                    <a:pt x="16" y="67"/>
                    <a:pt x="15" y="67"/>
                    <a:pt x="15" y="68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5" y="68"/>
                  </a:cubicBezTo>
                  <a:cubicBezTo>
                    <a:pt x="4" y="66"/>
                    <a:pt x="3" y="63"/>
                    <a:pt x="3" y="58"/>
                  </a:cubicBezTo>
                  <a:cubicBezTo>
                    <a:pt x="3" y="57"/>
                    <a:pt x="3" y="56"/>
                    <a:pt x="3" y="54"/>
                  </a:cubicBezTo>
                  <a:cubicBezTo>
                    <a:pt x="2" y="52"/>
                    <a:pt x="2" y="51"/>
                    <a:pt x="2" y="51"/>
                  </a:cubicBezTo>
                  <a:cubicBezTo>
                    <a:pt x="3" y="50"/>
                    <a:pt x="3" y="50"/>
                    <a:pt x="3" y="49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6"/>
                    <a:pt x="1" y="12"/>
                  </a:cubicBezTo>
                  <a:cubicBezTo>
                    <a:pt x="1" y="10"/>
                    <a:pt x="1" y="8"/>
                    <a:pt x="1" y="7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lnTo>
                    <a:pt x="22" y="3"/>
                  </a:lnTo>
                  <a:close/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3" y="58"/>
                  </a:lnTo>
                  <a:close/>
                  <a:moveTo>
                    <a:pt x="15" y="60"/>
                  </a:moveTo>
                  <a:cubicBezTo>
                    <a:pt x="15" y="60"/>
                    <a:pt x="15" y="59"/>
                    <a:pt x="14" y="58"/>
                  </a:cubicBezTo>
                  <a:cubicBezTo>
                    <a:pt x="14" y="58"/>
                    <a:pt x="14" y="59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0"/>
                    <a:pt x="14" y="60"/>
                    <a:pt x="14" y="60"/>
                  </a:cubicBezTo>
                  <a:lnTo>
                    <a:pt x="15" y="60"/>
                  </a:ln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8"/>
            <p:cNvSpPr>
              <a:spLocks noEditPoints="1"/>
            </p:cNvSpPr>
            <p:nvPr userDrawn="1"/>
          </p:nvSpPr>
          <p:spPr bwMode="auto">
            <a:xfrm>
              <a:off x="2008188" y="4781551"/>
              <a:ext cx="155575" cy="257175"/>
            </a:xfrm>
            <a:custGeom>
              <a:avLst/>
              <a:gdLst>
                <a:gd name="T0" fmla="*/ 37 w 48"/>
                <a:gd name="T1" fmla="*/ 50 h 77"/>
                <a:gd name="T2" fmla="*/ 15 w 48"/>
                <a:gd name="T3" fmla="*/ 54 h 77"/>
                <a:gd name="T4" fmla="*/ 0 w 48"/>
                <a:gd name="T5" fmla="*/ 14 h 77"/>
                <a:gd name="T6" fmla="*/ 11 w 48"/>
                <a:gd name="T7" fmla="*/ 1 h 77"/>
                <a:gd name="T8" fmla="*/ 32 w 48"/>
                <a:gd name="T9" fmla="*/ 1 h 77"/>
                <a:gd name="T10" fmla="*/ 45 w 48"/>
                <a:gd name="T11" fmla="*/ 0 h 77"/>
                <a:gd name="T12" fmla="*/ 4 w 48"/>
                <a:gd name="T13" fmla="*/ 16 h 77"/>
                <a:gd name="T14" fmla="*/ 6 w 48"/>
                <a:gd name="T15" fmla="*/ 12 h 77"/>
                <a:gd name="T16" fmla="*/ 9 w 48"/>
                <a:gd name="T17" fmla="*/ 13 h 77"/>
                <a:gd name="T18" fmla="*/ 29 w 48"/>
                <a:gd name="T19" fmla="*/ 10 h 77"/>
                <a:gd name="T20" fmla="*/ 24 w 48"/>
                <a:gd name="T21" fmla="*/ 9 h 77"/>
                <a:gd name="T22" fmla="*/ 25 w 48"/>
                <a:gd name="T23" fmla="*/ 13 h 77"/>
                <a:gd name="T24" fmla="*/ 19 w 48"/>
                <a:gd name="T25" fmla="*/ 16 h 77"/>
                <a:gd name="T26" fmla="*/ 13 w 48"/>
                <a:gd name="T27" fmla="*/ 15 h 77"/>
                <a:gd name="T28" fmla="*/ 17 w 48"/>
                <a:gd name="T29" fmla="*/ 28 h 77"/>
                <a:gd name="T30" fmla="*/ 20 w 48"/>
                <a:gd name="T31" fmla="*/ 30 h 77"/>
                <a:gd name="T32" fmla="*/ 18 w 48"/>
                <a:gd name="T33" fmla="*/ 22 h 77"/>
                <a:gd name="T34" fmla="*/ 23 w 48"/>
                <a:gd name="T35" fmla="*/ 18 h 77"/>
                <a:gd name="T36" fmla="*/ 20 w 48"/>
                <a:gd name="T37" fmla="*/ 22 h 77"/>
                <a:gd name="T38" fmla="*/ 22 w 48"/>
                <a:gd name="T39" fmla="*/ 25 h 77"/>
                <a:gd name="T40" fmla="*/ 26 w 48"/>
                <a:gd name="T41" fmla="*/ 23 h 77"/>
                <a:gd name="T42" fmla="*/ 26 w 48"/>
                <a:gd name="T43" fmla="*/ 18 h 77"/>
                <a:gd name="T44" fmla="*/ 29 w 48"/>
                <a:gd name="T45" fmla="*/ 22 h 77"/>
                <a:gd name="T46" fmla="*/ 32 w 48"/>
                <a:gd name="T47" fmla="*/ 15 h 77"/>
                <a:gd name="T48" fmla="*/ 33 w 48"/>
                <a:gd name="T49" fmla="*/ 10 h 77"/>
                <a:gd name="T50" fmla="*/ 20 w 48"/>
                <a:gd name="T51" fmla="*/ 11 h 77"/>
                <a:gd name="T52" fmla="*/ 20 w 48"/>
                <a:gd name="T53" fmla="*/ 11 h 77"/>
                <a:gd name="T54" fmla="*/ 19 w 48"/>
                <a:gd name="T55" fmla="*/ 36 h 77"/>
                <a:gd name="T56" fmla="*/ 24 w 48"/>
                <a:gd name="T57" fmla="*/ 28 h 77"/>
                <a:gd name="T58" fmla="*/ 21 w 48"/>
                <a:gd name="T59" fmla="*/ 31 h 77"/>
                <a:gd name="T60" fmla="*/ 21 w 48"/>
                <a:gd name="T61" fmla="*/ 35 h 77"/>
                <a:gd name="T62" fmla="*/ 23 w 48"/>
                <a:gd name="T63" fmla="*/ 39 h 77"/>
                <a:gd name="T64" fmla="*/ 24 w 48"/>
                <a:gd name="T65" fmla="*/ 40 h 77"/>
                <a:gd name="T66" fmla="*/ 24 w 48"/>
                <a:gd name="T67" fmla="*/ 33 h 77"/>
                <a:gd name="T68" fmla="*/ 29 w 48"/>
                <a:gd name="T69" fmla="*/ 24 h 77"/>
                <a:gd name="T70" fmla="*/ 26 w 48"/>
                <a:gd name="T71" fmla="*/ 30 h 77"/>
                <a:gd name="T72" fmla="*/ 29 w 48"/>
                <a:gd name="T73" fmla="*/ 30 h 77"/>
                <a:gd name="T74" fmla="*/ 27 w 48"/>
                <a:gd name="T75" fmla="*/ 26 h 77"/>
                <a:gd name="T76" fmla="*/ 28 w 48"/>
                <a:gd name="T77" fmla="*/ 15 h 77"/>
                <a:gd name="T78" fmla="*/ 29 w 48"/>
                <a:gd name="T79" fmla="*/ 18 h 77"/>
                <a:gd name="T80" fmla="*/ 30 w 48"/>
                <a:gd name="T81" fmla="*/ 37 h 77"/>
                <a:gd name="T82" fmla="*/ 31 w 48"/>
                <a:gd name="T83" fmla="*/ 33 h 77"/>
                <a:gd name="T84" fmla="*/ 31 w 48"/>
                <a:gd name="T85" fmla="*/ 20 h 77"/>
                <a:gd name="T86" fmla="*/ 32 w 48"/>
                <a:gd name="T87" fmla="*/ 24 h 77"/>
                <a:gd name="T88" fmla="*/ 30 w 48"/>
                <a:gd name="T89" fmla="*/ 30 h 77"/>
                <a:gd name="T90" fmla="*/ 34 w 48"/>
                <a:gd name="T91" fmla="*/ 20 h 77"/>
                <a:gd name="T92" fmla="*/ 30 w 48"/>
                <a:gd name="T93" fmla="*/ 19 h 77"/>
                <a:gd name="T94" fmla="*/ 32 w 48"/>
                <a:gd name="T95" fmla="*/ 11 h 77"/>
                <a:gd name="T96" fmla="*/ 32 w 48"/>
                <a:gd name="T97" fmla="*/ 27 h 77"/>
                <a:gd name="T98" fmla="*/ 33 w 48"/>
                <a:gd name="T99" fmla="*/ 18 h 77"/>
                <a:gd name="T100" fmla="*/ 33 w 48"/>
                <a:gd name="T101" fmla="*/ 8 h 77"/>
                <a:gd name="T102" fmla="*/ 35 w 48"/>
                <a:gd name="T103" fmla="*/ 9 h 77"/>
                <a:gd name="T104" fmla="*/ 37 w 48"/>
                <a:gd name="T105" fmla="*/ 13 h 77"/>
                <a:gd name="T106" fmla="*/ 45 w 48"/>
                <a:gd name="T107" fmla="*/ 11 h 77"/>
                <a:gd name="T108" fmla="*/ 43 w 48"/>
                <a:gd name="T109" fmla="*/ 8 h 77"/>
                <a:gd name="T110" fmla="*/ 44 w 48"/>
                <a:gd name="T111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7">
                  <a:moveTo>
                    <a:pt x="48" y="17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7"/>
                    <a:pt x="41" y="17"/>
                    <a:pt x="40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6" y="19"/>
                    <a:pt x="35" y="23"/>
                    <a:pt x="36" y="29"/>
                  </a:cubicBezTo>
                  <a:cubicBezTo>
                    <a:pt x="36" y="32"/>
                    <a:pt x="36" y="39"/>
                    <a:pt x="37" y="50"/>
                  </a:cubicBezTo>
                  <a:cubicBezTo>
                    <a:pt x="37" y="53"/>
                    <a:pt x="38" y="60"/>
                    <a:pt x="39" y="72"/>
                  </a:cubicBezTo>
                  <a:cubicBezTo>
                    <a:pt x="39" y="73"/>
                    <a:pt x="39" y="74"/>
                    <a:pt x="38" y="75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6" y="77"/>
                    <a:pt x="24" y="77"/>
                    <a:pt x="23" y="77"/>
                  </a:cubicBezTo>
                  <a:cubicBezTo>
                    <a:pt x="19" y="77"/>
                    <a:pt x="16" y="75"/>
                    <a:pt x="16" y="70"/>
                  </a:cubicBezTo>
                  <a:cubicBezTo>
                    <a:pt x="16" y="66"/>
                    <a:pt x="16" y="64"/>
                    <a:pt x="17" y="63"/>
                  </a:cubicBezTo>
                  <a:cubicBezTo>
                    <a:pt x="16" y="63"/>
                    <a:pt x="16" y="60"/>
                    <a:pt x="15" y="54"/>
                  </a:cubicBezTo>
                  <a:cubicBezTo>
                    <a:pt x="15" y="52"/>
                    <a:pt x="15" y="47"/>
                    <a:pt x="15" y="40"/>
                  </a:cubicBezTo>
                  <a:cubicBezTo>
                    <a:pt x="15" y="33"/>
                    <a:pt x="15" y="29"/>
                    <a:pt x="15" y="27"/>
                  </a:cubicBezTo>
                  <a:cubicBezTo>
                    <a:pt x="14" y="24"/>
                    <a:pt x="14" y="22"/>
                    <a:pt x="14" y="21"/>
                  </a:cubicBezTo>
                  <a:cubicBezTo>
                    <a:pt x="13" y="20"/>
                    <a:pt x="11" y="20"/>
                    <a:pt x="8" y="19"/>
                  </a:cubicBezTo>
                  <a:cubicBezTo>
                    <a:pt x="6" y="19"/>
                    <a:pt x="4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4"/>
                  </a:cubicBezTo>
                  <a:cubicBezTo>
                    <a:pt x="0" y="10"/>
                    <a:pt x="0" y="8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9" y="1"/>
                    <a:pt x="19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8" y="1"/>
                    <a:pt x="31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5" y="0"/>
                    <a:pt x="45" y="0"/>
                  </a:cubicBezTo>
                  <a:cubicBezTo>
                    <a:pt x="46" y="0"/>
                    <a:pt x="47" y="1"/>
                    <a:pt x="47" y="1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5"/>
                    <a:pt x="48" y="6"/>
                  </a:cubicBezTo>
                  <a:lnTo>
                    <a:pt x="48" y="17"/>
                  </a:lnTo>
                  <a:close/>
                  <a:moveTo>
                    <a:pt x="5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5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6" y="12"/>
                  </a:cubicBezTo>
                  <a:cubicBezTo>
                    <a:pt x="6" y="11"/>
                    <a:pt x="6" y="11"/>
                    <a:pt x="5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lnTo>
                    <a:pt x="8" y="15"/>
                  </a:ln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4" y="10"/>
                  </a:moveTo>
                  <a:cubicBezTo>
                    <a:pt x="33" y="10"/>
                    <a:pt x="32" y="10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0" y="9"/>
                    <a:pt x="30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1"/>
                    <a:pt x="29" y="11"/>
                  </a:cubicBezTo>
                  <a:cubicBezTo>
                    <a:pt x="28" y="11"/>
                    <a:pt x="28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2" y="15"/>
                  </a:cubicBezTo>
                  <a:cubicBezTo>
                    <a:pt x="23" y="14"/>
                    <a:pt x="22" y="14"/>
                    <a:pt x="21" y="15"/>
                  </a:cubicBezTo>
                  <a:cubicBezTo>
                    <a:pt x="20" y="15"/>
                    <a:pt x="20" y="15"/>
                    <a:pt x="19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3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6"/>
                  </a:cubicBezTo>
                  <a:cubicBezTo>
                    <a:pt x="16" y="17"/>
                    <a:pt x="18" y="18"/>
                    <a:pt x="18" y="18"/>
                  </a:cubicBezTo>
                  <a:cubicBezTo>
                    <a:pt x="18" y="19"/>
                    <a:pt x="17" y="19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6" y="28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7" y="29"/>
                    <a:pt x="18" y="27"/>
                  </a:cubicBezTo>
                  <a:cubicBezTo>
                    <a:pt x="18" y="28"/>
                    <a:pt x="18" y="29"/>
                    <a:pt x="19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27"/>
                    <a:pt x="20" y="25"/>
                    <a:pt x="20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19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1" y="24"/>
                  </a:cubicBezTo>
                  <a:cubicBezTo>
                    <a:pt x="21" y="24"/>
                    <a:pt x="22" y="24"/>
                    <a:pt x="22" y="25"/>
                  </a:cubicBezTo>
                  <a:cubicBezTo>
                    <a:pt x="21" y="25"/>
                    <a:pt x="20" y="26"/>
                    <a:pt x="20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23"/>
                    <a:pt x="26" y="22"/>
                    <a:pt x="25" y="22"/>
                  </a:cubicBezTo>
                  <a:cubicBezTo>
                    <a:pt x="25" y="22"/>
                    <a:pt x="25" y="23"/>
                    <a:pt x="24" y="23"/>
                  </a:cubicBezTo>
                  <a:cubicBezTo>
                    <a:pt x="24" y="22"/>
                    <a:pt x="23" y="21"/>
                    <a:pt x="23" y="21"/>
                  </a:cubicBezTo>
                  <a:cubicBezTo>
                    <a:pt x="23" y="19"/>
                    <a:pt x="24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5" y="17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19"/>
                    <a:pt x="27" y="22"/>
                  </a:cubicBezTo>
                  <a:cubicBezTo>
                    <a:pt x="27" y="22"/>
                    <a:pt x="27" y="22"/>
                    <a:pt x="28" y="22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1"/>
                  </a:cubicBezTo>
                  <a:cubicBezTo>
                    <a:pt x="28" y="20"/>
                    <a:pt x="29" y="19"/>
                    <a:pt x="30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4" y="10"/>
                  </a:lnTo>
                  <a:close/>
                  <a:moveTo>
                    <a:pt x="23" y="12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1"/>
                    <a:pt x="19" y="11"/>
                  </a:cubicBezTo>
                  <a:cubicBezTo>
                    <a:pt x="18" y="11"/>
                    <a:pt x="18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3" y="12"/>
                  </a:lnTo>
                  <a:close/>
                  <a:moveTo>
                    <a:pt x="19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6"/>
                  </a:lnTo>
                  <a:close/>
                  <a:moveTo>
                    <a:pt x="19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lnTo>
                    <a:pt x="19" y="24"/>
                  </a:lnTo>
                  <a:close/>
                  <a:moveTo>
                    <a:pt x="24" y="29"/>
                  </a:moveTo>
                  <a:cubicBezTo>
                    <a:pt x="24" y="29"/>
                    <a:pt x="24" y="29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2"/>
                    <a:pt x="20" y="31"/>
                    <a:pt x="21" y="31"/>
                  </a:cubicBezTo>
                  <a:cubicBezTo>
                    <a:pt x="21" y="32"/>
                    <a:pt x="22" y="33"/>
                    <a:pt x="22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2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0"/>
                    <a:pt x="24" y="30"/>
                    <a:pt x="24" y="29"/>
                  </a:cubicBezTo>
                  <a:close/>
                  <a:moveTo>
                    <a:pt x="21" y="35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3" y="38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3" y="39"/>
                    <a:pt x="23" y="39"/>
                  </a:cubicBezTo>
                  <a:lnTo>
                    <a:pt x="23" y="38"/>
                  </a:lnTo>
                  <a:close/>
                  <a:moveTo>
                    <a:pt x="23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4" y="40"/>
                  </a:lnTo>
                  <a:close/>
                  <a:moveTo>
                    <a:pt x="25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lnTo>
                    <a:pt x="25" y="33"/>
                  </a:lnTo>
                  <a:close/>
                  <a:moveTo>
                    <a:pt x="26" y="29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29"/>
                  </a:ln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4"/>
                    <a:pt x="27" y="25"/>
                    <a:pt x="27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6" y="30"/>
                  </a:cubicBezTo>
                  <a:cubicBezTo>
                    <a:pt x="26" y="31"/>
                    <a:pt x="26" y="32"/>
                    <a:pt x="26" y="32"/>
                  </a:cubicBezTo>
                  <a:cubicBezTo>
                    <a:pt x="27" y="34"/>
                    <a:pt x="27" y="35"/>
                    <a:pt x="28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7" y="33"/>
                    <a:pt x="27" y="33"/>
                  </a:cubicBezTo>
                  <a:cubicBezTo>
                    <a:pt x="27" y="33"/>
                    <a:pt x="27" y="32"/>
                    <a:pt x="28" y="32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4"/>
                  </a:cubicBezTo>
                  <a:close/>
                  <a:moveTo>
                    <a:pt x="28" y="27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8" y="15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8" y="15"/>
                  </a:lnTo>
                  <a:close/>
                  <a:moveTo>
                    <a:pt x="29" y="12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9" y="12"/>
                  </a:lnTo>
                  <a:close/>
                  <a:moveTo>
                    <a:pt x="29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3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1" y="35"/>
                  </a:lnTo>
                  <a:close/>
                  <a:moveTo>
                    <a:pt x="31" y="33"/>
                  </a:moveTo>
                  <a:cubicBezTo>
                    <a:pt x="31" y="33"/>
                    <a:pt x="30" y="32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2"/>
                    <a:pt x="30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2"/>
                    <a:pt x="30" y="22"/>
                  </a:cubicBezTo>
                  <a:cubicBezTo>
                    <a:pt x="30" y="23"/>
                    <a:pt x="30" y="23"/>
                    <a:pt x="29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7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1" y="31"/>
                    <a:pt x="32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6"/>
                    <a:pt x="33" y="25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0" y="21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32" y="12"/>
                  </a:moveTo>
                  <a:cubicBezTo>
                    <a:pt x="31" y="12"/>
                    <a:pt x="31" y="12"/>
                    <a:pt x="31" y="13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1" y="12"/>
                    <a:pt x="31" y="11"/>
                    <a:pt x="32" y="11"/>
                  </a:cubicBezTo>
                  <a:lnTo>
                    <a:pt x="32" y="12"/>
                  </a:lnTo>
                  <a:close/>
                  <a:moveTo>
                    <a:pt x="33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1" y="37"/>
                    <a:pt x="31" y="38"/>
                  </a:cubicBezTo>
                  <a:cubicBezTo>
                    <a:pt x="31" y="38"/>
                    <a:pt x="32" y="37"/>
                    <a:pt x="33" y="36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2" y="27"/>
                  </a:lnTo>
                  <a:close/>
                  <a:moveTo>
                    <a:pt x="33" y="17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7"/>
                  </a:lnTo>
                  <a:close/>
                  <a:moveTo>
                    <a:pt x="33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34" y="9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10"/>
                    <a:pt x="34" y="10"/>
                    <a:pt x="34" y="10"/>
                  </a:cubicBezTo>
                  <a:lnTo>
                    <a:pt x="34" y="9"/>
                  </a:lnTo>
                  <a:close/>
                  <a:moveTo>
                    <a:pt x="39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4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2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4"/>
                    <a:pt x="36" y="14"/>
                  </a:cubicBezTo>
                  <a:cubicBezTo>
                    <a:pt x="37" y="14"/>
                    <a:pt x="37" y="14"/>
                    <a:pt x="37" y="13"/>
                  </a:cubicBezTo>
                  <a:cubicBezTo>
                    <a:pt x="37" y="12"/>
                    <a:pt x="37" y="11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39" y="10"/>
                  </a:lnTo>
                  <a:close/>
                  <a:moveTo>
                    <a:pt x="45" y="11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10"/>
                    <a:pt x="42" y="11"/>
                  </a:cubicBezTo>
                  <a:lnTo>
                    <a:pt x="45" y="11"/>
                  </a:lnTo>
                  <a:close/>
                  <a:moveTo>
                    <a:pt x="45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4" y="13"/>
                    <a:pt x="44" y="13"/>
                    <a:pt x="44" y="13"/>
                  </a:cubicBezTo>
                  <a:lnTo>
                    <a:pt x="4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9"/>
            <p:cNvSpPr>
              <a:spLocks/>
            </p:cNvSpPr>
            <p:nvPr userDrawn="1"/>
          </p:nvSpPr>
          <p:spPr bwMode="auto">
            <a:xfrm>
              <a:off x="2170113" y="4957763"/>
              <a:ext cx="68263" cy="71438"/>
            </a:xfrm>
            <a:custGeom>
              <a:avLst/>
              <a:gdLst>
                <a:gd name="T0" fmla="*/ 21 w 21"/>
                <a:gd name="T1" fmla="*/ 3 h 21"/>
                <a:gd name="T2" fmla="*/ 21 w 21"/>
                <a:gd name="T3" fmla="*/ 7 h 21"/>
                <a:gd name="T4" fmla="*/ 20 w 21"/>
                <a:gd name="T5" fmla="*/ 8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19 w 21"/>
                <a:gd name="T15" fmla="*/ 15 h 21"/>
                <a:gd name="T16" fmla="*/ 19 w 21"/>
                <a:gd name="T17" fmla="*/ 17 h 21"/>
                <a:gd name="T18" fmla="*/ 19 w 21"/>
                <a:gd name="T19" fmla="*/ 18 h 21"/>
                <a:gd name="T20" fmla="*/ 19 w 21"/>
                <a:gd name="T21" fmla="*/ 19 h 21"/>
                <a:gd name="T22" fmla="*/ 16 w 21"/>
                <a:gd name="T23" fmla="*/ 19 h 21"/>
                <a:gd name="T24" fmla="*/ 15 w 21"/>
                <a:gd name="T25" fmla="*/ 20 h 21"/>
                <a:gd name="T26" fmla="*/ 13 w 21"/>
                <a:gd name="T27" fmla="*/ 20 h 21"/>
                <a:gd name="T28" fmla="*/ 9 w 21"/>
                <a:gd name="T29" fmla="*/ 19 h 21"/>
                <a:gd name="T30" fmla="*/ 9 w 21"/>
                <a:gd name="T31" fmla="*/ 19 h 21"/>
                <a:gd name="T32" fmla="*/ 7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0 h 21"/>
                <a:gd name="T40" fmla="*/ 1 w 21"/>
                <a:gd name="T41" fmla="*/ 21 h 21"/>
                <a:gd name="T42" fmla="*/ 0 w 21"/>
                <a:gd name="T43" fmla="*/ 18 h 21"/>
                <a:gd name="T44" fmla="*/ 1 w 21"/>
                <a:gd name="T45" fmla="*/ 17 h 21"/>
                <a:gd name="T46" fmla="*/ 1 w 21"/>
                <a:gd name="T47" fmla="*/ 16 h 21"/>
                <a:gd name="T48" fmla="*/ 0 w 21"/>
                <a:gd name="T49" fmla="*/ 4 h 21"/>
                <a:gd name="T50" fmla="*/ 6 w 21"/>
                <a:gd name="T51" fmla="*/ 1 h 21"/>
                <a:gd name="T52" fmla="*/ 7 w 21"/>
                <a:gd name="T53" fmla="*/ 1 h 21"/>
                <a:gd name="T54" fmla="*/ 7 w 21"/>
                <a:gd name="T55" fmla="*/ 1 h 21"/>
                <a:gd name="T56" fmla="*/ 9 w 21"/>
                <a:gd name="T57" fmla="*/ 1 h 21"/>
                <a:gd name="T58" fmla="*/ 12 w 21"/>
                <a:gd name="T59" fmla="*/ 0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6 w 21"/>
                <a:gd name="T69" fmla="*/ 0 h 21"/>
                <a:gd name="T70" fmla="*/ 18 w 21"/>
                <a:gd name="T71" fmla="*/ 1 h 21"/>
                <a:gd name="T72" fmla="*/ 20 w 21"/>
                <a:gd name="T73" fmla="*/ 3 h 21"/>
                <a:gd name="T74" fmla="*/ 21 w 21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21">
                  <a:moveTo>
                    <a:pt x="21" y="3"/>
                  </a:moveTo>
                  <a:cubicBezTo>
                    <a:pt x="21" y="4"/>
                    <a:pt x="20" y="5"/>
                    <a:pt x="21" y="7"/>
                  </a:cubicBezTo>
                  <a:cubicBezTo>
                    <a:pt x="21" y="7"/>
                    <a:pt x="20" y="7"/>
                    <a:pt x="20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0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5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7" y="20"/>
                    <a:pt x="6" y="21"/>
                    <a:pt x="6" y="21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5" y="20"/>
                    <a:pt x="4" y="20"/>
                    <a:pt x="3" y="20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0" y="20"/>
                    <a:pt x="0" y="18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0"/>
                    <a:pt x="0" y="6"/>
                    <a:pt x="0" y="4"/>
                  </a:cubicBezTo>
                  <a:cubicBezTo>
                    <a:pt x="0" y="2"/>
                    <a:pt x="2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1"/>
                    <a:pt x="20" y="2"/>
                    <a:pt x="20" y="3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0"/>
            <p:cNvSpPr>
              <a:spLocks/>
            </p:cNvSpPr>
            <p:nvPr userDrawn="1"/>
          </p:nvSpPr>
          <p:spPr bwMode="auto">
            <a:xfrm>
              <a:off x="2247900" y="4954588"/>
              <a:ext cx="71438" cy="69850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4 h 21"/>
                <a:gd name="T10" fmla="*/ 22 w 22"/>
                <a:gd name="T11" fmla="*/ 13 h 21"/>
                <a:gd name="T12" fmla="*/ 21 w 22"/>
                <a:gd name="T13" fmla="*/ 14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19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0 h 21"/>
                <a:gd name="T36" fmla="*/ 6 w 22"/>
                <a:gd name="T37" fmla="*/ 20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0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0 h 21"/>
                <a:gd name="T62" fmla="*/ 15 w 22"/>
                <a:gd name="T63" fmla="*/ 0 h 21"/>
                <a:gd name="T64" fmla="*/ 15 w 22"/>
                <a:gd name="T65" fmla="*/ 1 h 21"/>
                <a:gd name="T66" fmla="*/ 15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6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2"/>
                    <a:pt x="21" y="14"/>
                    <a:pt x="22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8" y="20"/>
                  </a:cubicBezTo>
                  <a:cubicBezTo>
                    <a:pt x="8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1" y="6"/>
                    <a:pt x="0" y="4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1"/>
            <p:cNvSpPr>
              <a:spLocks noEditPoints="1"/>
            </p:cNvSpPr>
            <p:nvPr userDrawn="1"/>
          </p:nvSpPr>
          <p:spPr bwMode="auto">
            <a:xfrm>
              <a:off x="2328863" y="4841876"/>
              <a:ext cx="166688" cy="230188"/>
            </a:xfrm>
            <a:custGeom>
              <a:avLst/>
              <a:gdLst>
                <a:gd name="T0" fmla="*/ 49 w 51"/>
                <a:gd name="T1" fmla="*/ 67 h 69"/>
                <a:gd name="T2" fmla="*/ 44 w 51"/>
                <a:gd name="T3" fmla="*/ 66 h 69"/>
                <a:gd name="T4" fmla="*/ 39 w 51"/>
                <a:gd name="T5" fmla="*/ 67 h 69"/>
                <a:gd name="T6" fmla="*/ 37 w 51"/>
                <a:gd name="T7" fmla="*/ 68 h 69"/>
                <a:gd name="T8" fmla="*/ 35 w 51"/>
                <a:gd name="T9" fmla="*/ 68 h 69"/>
                <a:gd name="T10" fmla="*/ 31 w 51"/>
                <a:gd name="T11" fmla="*/ 60 h 69"/>
                <a:gd name="T12" fmla="*/ 26 w 51"/>
                <a:gd name="T13" fmla="*/ 59 h 69"/>
                <a:gd name="T14" fmla="*/ 20 w 51"/>
                <a:gd name="T15" fmla="*/ 62 h 69"/>
                <a:gd name="T16" fmla="*/ 17 w 51"/>
                <a:gd name="T17" fmla="*/ 68 h 69"/>
                <a:gd name="T18" fmla="*/ 13 w 51"/>
                <a:gd name="T19" fmla="*/ 68 h 69"/>
                <a:gd name="T20" fmla="*/ 7 w 51"/>
                <a:gd name="T21" fmla="*/ 68 h 69"/>
                <a:gd name="T22" fmla="*/ 1 w 51"/>
                <a:gd name="T23" fmla="*/ 60 h 69"/>
                <a:gd name="T24" fmla="*/ 9 w 51"/>
                <a:gd name="T25" fmla="*/ 18 h 69"/>
                <a:gd name="T26" fmla="*/ 16 w 51"/>
                <a:gd name="T27" fmla="*/ 0 h 69"/>
                <a:gd name="T28" fmla="*/ 21 w 51"/>
                <a:gd name="T29" fmla="*/ 0 h 69"/>
                <a:gd name="T30" fmla="*/ 26 w 51"/>
                <a:gd name="T31" fmla="*/ 0 h 69"/>
                <a:gd name="T32" fmla="*/ 33 w 51"/>
                <a:gd name="T33" fmla="*/ 2 h 69"/>
                <a:gd name="T34" fmla="*/ 40 w 51"/>
                <a:gd name="T35" fmla="*/ 24 h 69"/>
                <a:gd name="T36" fmla="*/ 45 w 51"/>
                <a:gd name="T37" fmla="*/ 41 h 69"/>
                <a:gd name="T38" fmla="*/ 47 w 51"/>
                <a:gd name="T39" fmla="*/ 52 h 69"/>
                <a:gd name="T40" fmla="*/ 51 w 51"/>
                <a:gd name="T41" fmla="*/ 61 h 69"/>
                <a:gd name="T42" fmla="*/ 12 w 51"/>
                <a:gd name="T43" fmla="*/ 30 h 69"/>
                <a:gd name="T44" fmla="*/ 11 w 51"/>
                <a:gd name="T45" fmla="*/ 31 h 69"/>
                <a:gd name="T46" fmla="*/ 12 w 51"/>
                <a:gd name="T47" fmla="*/ 31 h 69"/>
                <a:gd name="T48" fmla="*/ 13 w 51"/>
                <a:gd name="T49" fmla="*/ 30 h 69"/>
                <a:gd name="T50" fmla="*/ 13 w 51"/>
                <a:gd name="T51" fmla="*/ 31 h 69"/>
                <a:gd name="T52" fmla="*/ 13 w 51"/>
                <a:gd name="T53" fmla="*/ 31 h 69"/>
                <a:gd name="T54" fmla="*/ 13 w 51"/>
                <a:gd name="T55" fmla="*/ 33 h 69"/>
                <a:gd name="T56" fmla="*/ 14 w 51"/>
                <a:gd name="T57" fmla="*/ 14 h 69"/>
                <a:gd name="T58" fmla="*/ 15 w 51"/>
                <a:gd name="T59" fmla="*/ 13 h 69"/>
                <a:gd name="T60" fmla="*/ 15 w 51"/>
                <a:gd name="T61" fmla="*/ 13 h 69"/>
                <a:gd name="T62" fmla="*/ 15 w 51"/>
                <a:gd name="T63" fmla="*/ 14 h 69"/>
                <a:gd name="T64" fmla="*/ 16 w 51"/>
                <a:gd name="T65" fmla="*/ 18 h 69"/>
                <a:gd name="T66" fmla="*/ 17 w 51"/>
                <a:gd name="T67" fmla="*/ 21 h 69"/>
                <a:gd name="T68" fmla="*/ 18 w 51"/>
                <a:gd name="T69" fmla="*/ 18 h 69"/>
                <a:gd name="T70" fmla="*/ 18 w 51"/>
                <a:gd name="T71" fmla="*/ 18 h 69"/>
                <a:gd name="T72" fmla="*/ 25 w 51"/>
                <a:gd name="T73" fmla="*/ 33 h 69"/>
                <a:gd name="T74" fmla="*/ 22 w 51"/>
                <a:gd name="T75" fmla="*/ 37 h 69"/>
                <a:gd name="T76" fmla="*/ 26 w 51"/>
                <a:gd name="T77" fmla="*/ 44 h 69"/>
                <a:gd name="T78" fmla="*/ 27 w 51"/>
                <a:gd name="T79" fmla="*/ 42 h 69"/>
                <a:gd name="T80" fmla="*/ 24 w 51"/>
                <a:gd name="T81" fmla="*/ 8 h 69"/>
                <a:gd name="T82" fmla="*/ 24 w 51"/>
                <a:gd name="T83" fmla="*/ 7 h 69"/>
                <a:gd name="T84" fmla="*/ 26 w 51"/>
                <a:gd name="T85" fmla="*/ 9 h 69"/>
                <a:gd name="T86" fmla="*/ 27 w 51"/>
                <a:gd name="T87" fmla="*/ 13 h 69"/>
                <a:gd name="T88" fmla="*/ 28 w 51"/>
                <a:gd name="T89" fmla="*/ 10 h 69"/>
                <a:gd name="T90" fmla="*/ 29 w 51"/>
                <a:gd name="T91" fmla="*/ 9 h 69"/>
                <a:gd name="T92" fmla="*/ 29 w 51"/>
                <a:gd name="T93" fmla="*/ 9 h 69"/>
                <a:gd name="T94" fmla="*/ 28 w 51"/>
                <a:gd name="T95" fmla="*/ 8 h 69"/>
                <a:gd name="T96" fmla="*/ 29 w 51"/>
                <a:gd name="T97" fmla="*/ 8 h 69"/>
                <a:gd name="T98" fmla="*/ 29 w 51"/>
                <a:gd name="T99" fmla="*/ 6 h 69"/>
                <a:gd name="T100" fmla="*/ 30 w 51"/>
                <a:gd name="T101" fmla="*/ 11 h 69"/>
                <a:gd name="T102" fmla="*/ 30 w 51"/>
                <a:gd name="T103" fmla="*/ 11 h 69"/>
                <a:gd name="T104" fmla="*/ 31 w 51"/>
                <a:gd name="T105" fmla="*/ 12 h 69"/>
                <a:gd name="T106" fmla="*/ 30 w 51"/>
                <a:gd name="T107" fmla="*/ 14 h 69"/>
                <a:gd name="T108" fmla="*/ 30 w 51"/>
                <a:gd name="T109" fmla="*/ 21 h 69"/>
                <a:gd name="T110" fmla="*/ 31 w 51"/>
                <a:gd name="T111" fmla="*/ 21 h 69"/>
                <a:gd name="T112" fmla="*/ 32 w 51"/>
                <a:gd name="T113" fmla="*/ 19 h 69"/>
                <a:gd name="T114" fmla="*/ 33 w 51"/>
                <a:gd name="T115" fmla="*/ 21 h 69"/>
                <a:gd name="T116" fmla="*/ 34 w 51"/>
                <a:gd name="T117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" h="69">
                  <a:moveTo>
                    <a:pt x="51" y="62"/>
                  </a:moveTo>
                  <a:cubicBezTo>
                    <a:pt x="51" y="62"/>
                    <a:pt x="51" y="64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8"/>
                    <a:pt x="39" y="68"/>
                    <a:pt x="38" y="68"/>
                  </a:cubicBezTo>
                  <a:cubicBezTo>
                    <a:pt x="38" y="68"/>
                    <a:pt x="38" y="68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7"/>
                    <a:pt x="36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3" y="67"/>
                    <a:pt x="32" y="66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2"/>
                    <a:pt x="31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7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60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2"/>
                    <a:pt x="19" y="63"/>
                    <a:pt x="19" y="65"/>
                  </a:cubicBezTo>
                  <a:cubicBezTo>
                    <a:pt x="19" y="67"/>
                    <a:pt x="18" y="68"/>
                    <a:pt x="18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9"/>
                    <a:pt x="11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4" y="68"/>
                    <a:pt x="2" y="6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" y="64"/>
                    <a:pt x="1" y="62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cubicBezTo>
                    <a:pt x="2" y="58"/>
                    <a:pt x="3" y="53"/>
                    <a:pt x="4" y="46"/>
                  </a:cubicBezTo>
                  <a:cubicBezTo>
                    <a:pt x="5" y="38"/>
                    <a:pt x="6" y="34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29"/>
                    <a:pt x="7" y="24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8" y="17"/>
                    <a:pt x="9" y="14"/>
                    <a:pt x="10" y="10"/>
                  </a:cubicBezTo>
                  <a:cubicBezTo>
                    <a:pt x="11" y="5"/>
                    <a:pt x="11" y="2"/>
                    <a:pt x="12" y="2"/>
                  </a:cubicBezTo>
                  <a:cubicBezTo>
                    <a:pt x="12" y="1"/>
                    <a:pt x="14" y="1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31" y="0"/>
                    <a:pt x="33" y="0"/>
                    <a:pt x="33" y="2"/>
                  </a:cubicBezTo>
                  <a:cubicBezTo>
                    <a:pt x="35" y="6"/>
                    <a:pt x="36" y="9"/>
                    <a:pt x="37" y="13"/>
                  </a:cubicBezTo>
                  <a:cubicBezTo>
                    <a:pt x="38" y="17"/>
                    <a:pt x="39" y="20"/>
                    <a:pt x="39" y="22"/>
                  </a:cubicBezTo>
                  <a:cubicBezTo>
                    <a:pt x="39" y="23"/>
                    <a:pt x="39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7"/>
                    <a:pt x="41" y="30"/>
                  </a:cubicBezTo>
                  <a:cubicBezTo>
                    <a:pt x="42" y="32"/>
                    <a:pt x="43" y="34"/>
                    <a:pt x="43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3" y="36"/>
                    <a:pt x="44" y="38"/>
                    <a:pt x="45" y="41"/>
                  </a:cubicBezTo>
                  <a:cubicBezTo>
                    <a:pt x="46" y="45"/>
                    <a:pt x="46" y="47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9"/>
                    <a:pt x="47" y="50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8" y="54"/>
                    <a:pt x="49" y="56"/>
                    <a:pt x="49" y="57"/>
                  </a:cubicBezTo>
                  <a:cubicBezTo>
                    <a:pt x="49" y="57"/>
                    <a:pt x="50" y="58"/>
                    <a:pt x="50" y="59"/>
                  </a:cubicBezTo>
                  <a:cubicBezTo>
                    <a:pt x="50" y="60"/>
                    <a:pt x="50" y="60"/>
                    <a:pt x="51" y="61"/>
                  </a:cubicBezTo>
                  <a:lnTo>
                    <a:pt x="51" y="62"/>
                  </a:lnTo>
                  <a:close/>
                  <a:moveTo>
                    <a:pt x="12" y="29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30"/>
                  </a:cubicBezTo>
                  <a:lnTo>
                    <a:pt x="12" y="29"/>
                  </a:lnTo>
                  <a:close/>
                  <a:moveTo>
                    <a:pt x="13" y="30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lnTo>
                    <a:pt x="13" y="30"/>
                  </a:ln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lnTo>
                    <a:pt x="13" y="31"/>
                  </a:lnTo>
                  <a:close/>
                  <a:moveTo>
                    <a:pt x="13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3"/>
                    <a:pt x="13" y="33"/>
                    <a:pt x="13" y="33"/>
                  </a:cubicBezTo>
                  <a:close/>
                  <a:moveTo>
                    <a:pt x="15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5" y="14"/>
                  </a:lnTo>
                  <a:close/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lose/>
                  <a:moveTo>
                    <a:pt x="16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8"/>
                    <a:pt x="17" y="18"/>
                  </a:cubicBezTo>
                  <a:lnTo>
                    <a:pt x="17" y="17"/>
                  </a:ln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lnTo>
                    <a:pt x="17" y="21"/>
                  </a:lnTo>
                  <a:close/>
                  <a:moveTo>
                    <a:pt x="18" y="18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lnTo>
                    <a:pt x="18" y="18"/>
                  </a:lnTo>
                  <a:close/>
                  <a:moveTo>
                    <a:pt x="27" y="42"/>
                  </a:moveTo>
                  <a:cubicBezTo>
                    <a:pt x="27" y="41"/>
                    <a:pt x="27" y="40"/>
                    <a:pt x="26" y="38"/>
                  </a:cubicBezTo>
                  <a:cubicBezTo>
                    <a:pt x="26" y="35"/>
                    <a:pt x="25" y="34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0"/>
                    <a:pt x="24" y="28"/>
                    <a:pt x="23" y="28"/>
                  </a:cubicBezTo>
                  <a:cubicBezTo>
                    <a:pt x="23" y="29"/>
                    <a:pt x="23" y="31"/>
                    <a:pt x="22" y="33"/>
                  </a:cubicBezTo>
                  <a:cubicBezTo>
                    <a:pt x="22" y="35"/>
                    <a:pt x="22" y="36"/>
                    <a:pt x="21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1" y="40"/>
                    <a:pt x="21" y="42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7" y="43"/>
                    <a:pt x="27" y="43"/>
                  </a:cubicBezTo>
                  <a:cubicBezTo>
                    <a:pt x="27" y="43"/>
                    <a:pt x="27" y="42"/>
                    <a:pt x="27" y="42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5" y="8"/>
                  </a:lnTo>
                  <a:close/>
                  <a:moveTo>
                    <a:pt x="25" y="7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5" y="8"/>
                    <a:pt x="25" y="8"/>
                  </a:cubicBezTo>
                  <a:lnTo>
                    <a:pt x="25" y="7"/>
                  </a:lnTo>
                  <a:close/>
                  <a:moveTo>
                    <a:pt x="26" y="9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lnTo>
                    <a:pt x="26" y="9"/>
                  </a:lnTo>
                  <a:close/>
                  <a:moveTo>
                    <a:pt x="27" y="13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lose/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lose/>
                  <a:moveTo>
                    <a:pt x="29" y="9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lnTo>
                    <a:pt x="29" y="9"/>
                  </a:lnTo>
                  <a:close/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lnTo>
                    <a:pt x="29" y="8"/>
                  </a:lnTo>
                  <a:close/>
                  <a:moveTo>
                    <a:pt x="29" y="8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9"/>
                    <a:pt x="29" y="9"/>
                    <a:pt x="29" y="9"/>
                  </a:cubicBezTo>
                  <a:lnTo>
                    <a:pt x="29" y="8"/>
                  </a:lnTo>
                  <a:close/>
                  <a:moveTo>
                    <a:pt x="30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lnTo>
                    <a:pt x="30" y="6"/>
                  </a:lnTo>
                  <a:close/>
                  <a:moveTo>
                    <a:pt x="30" y="1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lnTo>
                    <a:pt x="30" y="11"/>
                  </a:lnTo>
                  <a:close/>
                  <a:moveTo>
                    <a:pt x="31" y="11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lnTo>
                    <a:pt x="31" y="11"/>
                  </a:lnTo>
                  <a:close/>
                  <a:moveTo>
                    <a:pt x="31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1" y="14"/>
                  </a:cubicBezTo>
                  <a:close/>
                  <a:moveTo>
                    <a:pt x="31" y="22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2"/>
                    <a:pt x="31" y="22"/>
                    <a:pt x="31" y="22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33" y="20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20"/>
                    <a:pt x="33" y="20"/>
                    <a:pt x="33" y="20"/>
                  </a:cubicBezTo>
                  <a:close/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lnTo>
                    <a:pt x="34" y="21"/>
                  </a:lnTo>
                  <a:close/>
                  <a:moveTo>
                    <a:pt x="34" y="22"/>
                  </a:moveTo>
                  <a:cubicBezTo>
                    <a:pt x="34" y="21"/>
                    <a:pt x="34" y="21"/>
                    <a:pt x="34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2"/>
                    <a:pt x="34" y="22"/>
                    <a:pt x="3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2"/>
            <p:cNvSpPr>
              <a:spLocks noEditPoints="1"/>
            </p:cNvSpPr>
            <p:nvPr userDrawn="1"/>
          </p:nvSpPr>
          <p:spPr bwMode="auto">
            <a:xfrm>
              <a:off x="2495550" y="4824413"/>
              <a:ext cx="146050" cy="254000"/>
            </a:xfrm>
            <a:custGeom>
              <a:avLst/>
              <a:gdLst>
                <a:gd name="T0" fmla="*/ 38 w 45"/>
                <a:gd name="T1" fmla="*/ 19 h 76"/>
                <a:gd name="T2" fmla="*/ 31 w 45"/>
                <a:gd name="T3" fmla="*/ 21 h 76"/>
                <a:gd name="T4" fmla="*/ 24 w 45"/>
                <a:gd name="T5" fmla="*/ 29 h 76"/>
                <a:gd name="T6" fmla="*/ 22 w 45"/>
                <a:gd name="T7" fmla="*/ 35 h 76"/>
                <a:gd name="T8" fmla="*/ 26 w 45"/>
                <a:gd name="T9" fmla="*/ 51 h 76"/>
                <a:gd name="T10" fmla="*/ 27 w 45"/>
                <a:gd name="T11" fmla="*/ 52 h 76"/>
                <a:gd name="T12" fmla="*/ 29 w 45"/>
                <a:gd name="T13" fmla="*/ 60 h 76"/>
                <a:gd name="T14" fmla="*/ 26 w 45"/>
                <a:gd name="T15" fmla="*/ 59 h 76"/>
                <a:gd name="T16" fmla="*/ 22 w 45"/>
                <a:gd name="T17" fmla="*/ 63 h 76"/>
                <a:gd name="T18" fmla="*/ 23 w 45"/>
                <a:gd name="T19" fmla="*/ 64 h 76"/>
                <a:gd name="T20" fmla="*/ 27 w 45"/>
                <a:gd name="T21" fmla="*/ 64 h 76"/>
                <a:gd name="T22" fmla="*/ 30 w 45"/>
                <a:gd name="T23" fmla="*/ 69 h 76"/>
                <a:gd name="T24" fmla="*/ 28 w 45"/>
                <a:gd name="T25" fmla="*/ 76 h 76"/>
                <a:gd name="T26" fmla="*/ 12 w 45"/>
                <a:gd name="T27" fmla="*/ 69 h 76"/>
                <a:gd name="T28" fmla="*/ 0 w 45"/>
                <a:gd name="T29" fmla="*/ 34 h 76"/>
                <a:gd name="T30" fmla="*/ 4 w 45"/>
                <a:gd name="T31" fmla="*/ 27 h 76"/>
                <a:gd name="T32" fmla="*/ 3 w 45"/>
                <a:gd name="T33" fmla="*/ 17 h 76"/>
                <a:gd name="T34" fmla="*/ 11 w 45"/>
                <a:gd name="T35" fmla="*/ 9 h 76"/>
                <a:gd name="T36" fmla="*/ 25 w 45"/>
                <a:gd name="T37" fmla="*/ 2 h 76"/>
                <a:gd name="T38" fmla="*/ 32 w 45"/>
                <a:gd name="T39" fmla="*/ 0 h 76"/>
                <a:gd name="T40" fmla="*/ 43 w 45"/>
                <a:gd name="T41" fmla="*/ 13 h 76"/>
                <a:gd name="T42" fmla="*/ 13 w 45"/>
                <a:gd name="T43" fmla="*/ 30 h 76"/>
                <a:gd name="T44" fmla="*/ 13 w 45"/>
                <a:gd name="T45" fmla="*/ 27 h 76"/>
                <a:gd name="T46" fmla="*/ 14 w 45"/>
                <a:gd name="T47" fmla="*/ 29 h 76"/>
                <a:gd name="T48" fmla="*/ 15 w 45"/>
                <a:gd name="T49" fmla="*/ 31 h 76"/>
                <a:gd name="T50" fmla="*/ 16 w 45"/>
                <a:gd name="T51" fmla="*/ 19 h 76"/>
                <a:gd name="T52" fmla="*/ 16 w 45"/>
                <a:gd name="T53" fmla="*/ 30 h 76"/>
                <a:gd name="T54" fmla="*/ 17 w 45"/>
                <a:gd name="T55" fmla="*/ 22 h 76"/>
                <a:gd name="T56" fmla="*/ 17 w 45"/>
                <a:gd name="T57" fmla="*/ 22 h 76"/>
                <a:gd name="T58" fmla="*/ 18 w 45"/>
                <a:gd name="T59" fmla="*/ 25 h 76"/>
                <a:gd name="T60" fmla="*/ 19 w 45"/>
                <a:gd name="T61" fmla="*/ 25 h 76"/>
                <a:gd name="T62" fmla="*/ 18 w 45"/>
                <a:gd name="T63" fmla="*/ 26 h 76"/>
                <a:gd name="T64" fmla="*/ 20 w 45"/>
                <a:gd name="T65" fmla="*/ 16 h 76"/>
                <a:gd name="T66" fmla="*/ 19 w 45"/>
                <a:gd name="T67" fmla="*/ 64 h 76"/>
                <a:gd name="T68" fmla="*/ 19 w 45"/>
                <a:gd name="T69" fmla="*/ 58 h 76"/>
                <a:gd name="T70" fmla="*/ 21 w 45"/>
                <a:gd name="T71" fmla="*/ 37 h 76"/>
                <a:gd name="T72" fmla="*/ 21 w 45"/>
                <a:gd name="T73" fmla="*/ 40 h 76"/>
                <a:gd name="T74" fmla="*/ 22 w 45"/>
                <a:gd name="T75" fmla="*/ 39 h 76"/>
                <a:gd name="T76" fmla="*/ 21 w 45"/>
                <a:gd name="T77" fmla="*/ 21 h 76"/>
                <a:gd name="T78" fmla="*/ 20 w 45"/>
                <a:gd name="T79" fmla="*/ 23 h 76"/>
                <a:gd name="T80" fmla="*/ 24 w 45"/>
                <a:gd name="T81" fmla="*/ 52 h 76"/>
                <a:gd name="T82" fmla="*/ 22 w 45"/>
                <a:gd name="T83" fmla="*/ 22 h 76"/>
                <a:gd name="T84" fmla="*/ 22 w 45"/>
                <a:gd name="T85" fmla="*/ 21 h 76"/>
                <a:gd name="T86" fmla="*/ 24 w 45"/>
                <a:gd name="T87" fmla="*/ 71 h 76"/>
                <a:gd name="T88" fmla="*/ 24 w 45"/>
                <a:gd name="T89" fmla="*/ 6 h 76"/>
                <a:gd name="T90" fmla="*/ 25 w 45"/>
                <a:gd name="T91" fmla="*/ 64 h 76"/>
                <a:gd name="T92" fmla="*/ 26 w 45"/>
                <a:gd name="T93" fmla="*/ 4 h 76"/>
                <a:gd name="T94" fmla="*/ 31 w 45"/>
                <a:gd name="T95" fmla="*/ 65 h 76"/>
                <a:gd name="T96" fmla="*/ 29 w 45"/>
                <a:gd name="T97" fmla="*/ 64 h 76"/>
                <a:gd name="T98" fmla="*/ 31 w 45"/>
                <a:gd name="T99" fmla="*/ 62 h 76"/>
                <a:gd name="T100" fmla="*/ 32 w 45"/>
                <a:gd name="T101" fmla="*/ 69 h 76"/>
                <a:gd name="T102" fmla="*/ 38 w 45"/>
                <a:gd name="T103" fmla="*/ 75 h 76"/>
                <a:gd name="T104" fmla="*/ 39 w 45"/>
                <a:gd name="T105" fmla="*/ 74 h 76"/>
                <a:gd name="T106" fmla="*/ 38 w 45"/>
                <a:gd name="T107" fmla="*/ 64 h 76"/>
                <a:gd name="T108" fmla="*/ 43 w 45"/>
                <a:gd name="T109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" h="76">
                  <a:moveTo>
                    <a:pt x="43" y="13"/>
                  </a:moveTo>
                  <a:cubicBezTo>
                    <a:pt x="43" y="14"/>
                    <a:pt x="42" y="16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5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3"/>
                    <a:pt x="26" y="23"/>
                  </a:cubicBezTo>
                  <a:cubicBezTo>
                    <a:pt x="25" y="24"/>
                    <a:pt x="25" y="24"/>
                    <a:pt x="25" y="25"/>
                  </a:cubicBezTo>
                  <a:cubicBezTo>
                    <a:pt x="25" y="26"/>
                    <a:pt x="24" y="28"/>
                    <a:pt x="24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42"/>
                    <a:pt x="23" y="44"/>
                    <a:pt x="24" y="46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5"/>
                    <a:pt x="31" y="56"/>
                    <a:pt x="33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0" y="60"/>
                    <a:pt x="30" y="60"/>
                    <a:pt x="29" y="60"/>
                  </a:cubicBezTo>
                  <a:cubicBezTo>
                    <a:pt x="29" y="58"/>
                    <a:pt x="29" y="58"/>
                    <a:pt x="28" y="57"/>
                  </a:cubicBezTo>
                  <a:cubicBezTo>
                    <a:pt x="28" y="57"/>
                    <a:pt x="27" y="58"/>
                    <a:pt x="27" y="5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3" y="6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0" y="74"/>
                    <a:pt x="20" y="74"/>
                    <a:pt x="19" y="74"/>
                  </a:cubicBezTo>
                  <a:cubicBezTo>
                    <a:pt x="17" y="73"/>
                    <a:pt x="15" y="71"/>
                    <a:pt x="13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9" y="66"/>
                    <a:pt x="7" y="63"/>
                    <a:pt x="5" y="58"/>
                  </a:cubicBezTo>
                  <a:cubicBezTo>
                    <a:pt x="3" y="53"/>
                    <a:pt x="2" y="48"/>
                    <a:pt x="2" y="44"/>
                  </a:cubicBezTo>
                  <a:cubicBezTo>
                    <a:pt x="1" y="44"/>
                    <a:pt x="1" y="43"/>
                    <a:pt x="1" y="41"/>
                  </a:cubicBezTo>
                  <a:cubicBezTo>
                    <a:pt x="0" y="39"/>
                    <a:pt x="0" y="38"/>
                    <a:pt x="0" y="36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1" y="32"/>
                    <a:pt x="0" y="31"/>
                    <a:pt x="0" y="31"/>
                  </a:cubicBezTo>
                  <a:cubicBezTo>
                    <a:pt x="0" y="30"/>
                    <a:pt x="1" y="29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5"/>
                    <a:pt x="4" y="26"/>
                    <a:pt x="4" y="27"/>
                  </a:cubicBezTo>
                  <a:cubicBezTo>
                    <a:pt x="5" y="26"/>
                    <a:pt x="5" y="26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2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8" y="12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6" y="5"/>
                  </a:cubicBezTo>
                  <a:cubicBezTo>
                    <a:pt x="18" y="3"/>
                    <a:pt x="20" y="2"/>
                    <a:pt x="21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5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1" y="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42" y="10"/>
                    <a:pt x="42" y="11"/>
                  </a:cubicBezTo>
                  <a:cubicBezTo>
                    <a:pt x="42" y="12"/>
                    <a:pt x="43" y="13"/>
                    <a:pt x="43" y="13"/>
                  </a:cubicBezTo>
                  <a:close/>
                  <a:moveTo>
                    <a:pt x="4" y="43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lnTo>
                    <a:pt x="4" y="43"/>
                  </a:lnTo>
                  <a:close/>
                  <a:moveTo>
                    <a:pt x="13" y="30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1"/>
                    <a:pt x="13" y="31"/>
                    <a:pt x="13" y="31"/>
                  </a:cubicBezTo>
                  <a:lnTo>
                    <a:pt x="13" y="30"/>
                  </a:lnTo>
                  <a:close/>
                  <a:moveTo>
                    <a:pt x="14" y="28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lnTo>
                    <a:pt x="14" y="29"/>
                  </a:lnTo>
                  <a:close/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6" y="31"/>
                  </a:lnTo>
                  <a:close/>
                  <a:moveTo>
                    <a:pt x="18" y="18"/>
                  </a:moveTo>
                  <a:cubicBezTo>
                    <a:pt x="18" y="18"/>
                    <a:pt x="18" y="17"/>
                    <a:pt x="17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lnTo>
                    <a:pt x="18" y="18"/>
                  </a:lnTo>
                  <a:close/>
                  <a:moveTo>
                    <a:pt x="17" y="31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6" y="30"/>
                    <a:pt x="16" y="30"/>
                    <a:pt x="16" y="30"/>
                  </a:cubicBezTo>
                  <a:lnTo>
                    <a:pt x="17" y="31"/>
                  </a:lnTo>
                  <a:close/>
                  <a:moveTo>
                    <a:pt x="20" y="2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8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lnTo>
                    <a:pt x="20" y="23"/>
                  </a:lnTo>
                  <a:close/>
                  <a:moveTo>
                    <a:pt x="18" y="27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  <a:moveTo>
                    <a:pt x="20" y="16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20" y="16"/>
                  </a:lnTo>
                  <a:close/>
                  <a:moveTo>
                    <a:pt x="20" y="65"/>
                  </a:move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8" y="64"/>
                    <a:pt x="18" y="65"/>
                  </a:cubicBezTo>
                  <a:lnTo>
                    <a:pt x="20" y="65"/>
                  </a:lnTo>
                  <a:close/>
                  <a:moveTo>
                    <a:pt x="20" y="58"/>
                  </a:move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lnTo>
                    <a:pt x="20" y="58"/>
                  </a:lnTo>
                  <a:close/>
                  <a:moveTo>
                    <a:pt x="22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8"/>
                    <a:pt x="20" y="39"/>
                    <a:pt x="20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8"/>
                  </a:lnTo>
                  <a:close/>
                  <a:moveTo>
                    <a:pt x="22" y="20"/>
                  </a:moveTo>
                  <a:cubicBezTo>
                    <a:pt x="22" y="20"/>
                    <a:pt x="22" y="19"/>
                    <a:pt x="21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22" y="20"/>
                  </a:lnTo>
                  <a:close/>
                  <a:moveTo>
                    <a:pt x="21" y="2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lnTo>
                    <a:pt x="21" y="23"/>
                  </a:lnTo>
                  <a:close/>
                  <a:moveTo>
                    <a:pt x="22" y="69"/>
                  </a:moveTo>
                  <a:cubicBezTo>
                    <a:pt x="22" y="68"/>
                    <a:pt x="22" y="68"/>
                    <a:pt x="22" y="68"/>
                  </a:cubicBezTo>
                  <a:cubicBezTo>
                    <a:pt x="21" y="69"/>
                    <a:pt x="21" y="69"/>
                    <a:pt x="21" y="69"/>
                  </a:cubicBezTo>
                  <a:lnTo>
                    <a:pt x="22" y="69"/>
                  </a:lnTo>
                  <a:close/>
                  <a:moveTo>
                    <a:pt x="24" y="52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2" y="52"/>
                    <a:pt x="22" y="53"/>
                    <a:pt x="21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3" y="54"/>
                    <a:pt x="23" y="53"/>
                    <a:pt x="24" y="52"/>
                  </a:cubicBezTo>
                  <a:close/>
                  <a:moveTo>
                    <a:pt x="2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1" y="23"/>
                  </a:cubicBezTo>
                  <a:lnTo>
                    <a:pt x="22" y="22"/>
                  </a:lnTo>
                  <a:close/>
                  <a:moveTo>
                    <a:pt x="23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lnTo>
                    <a:pt x="23" y="21"/>
                  </a:lnTo>
                  <a:close/>
                  <a:moveTo>
                    <a:pt x="26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4" y="72"/>
                    <a:pt x="24" y="72"/>
                  </a:cubicBezTo>
                  <a:lnTo>
                    <a:pt x="26" y="71"/>
                  </a:lnTo>
                  <a:close/>
                  <a:moveTo>
                    <a:pt x="24" y="6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lose/>
                  <a:moveTo>
                    <a:pt x="27" y="63"/>
                  </a:moveTo>
                  <a:cubicBezTo>
                    <a:pt x="26" y="64"/>
                    <a:pt x="26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2"/>
                    <a:pt x="26" y="62"/>
                    <a:pt x="26" y="62"/>
                  </a:cubicBezTo>
                  <a:lnTo>
                    <a:pt x="27" y="63"/>
                  </a:lnTo>
                  <a:close/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lose/>
                  <a:moveTo>
                    <a:pt x="27" y="67"/>
                  </a:move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8"/>
                    <a:pt x="27" y="68"/>
                  </a:cubicBezTo>
                  <a:lnTo>
                    <a:pt x="27" y="67"/>
                  </a:lnTo>
                  <a:close/>
                  <a:moveTo>
                    <a:pt x="31" y="65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3"/>
                    <a:pt x="32" y="64"/>
                  </a:cubicBezTo>
                  <a:cubicBezTo>
                    <a:pt x="31" y="65"/>
                    <a:pt x="31" y="65"/>
                    <a:pt x="31" y="65"/>
                  </a:cubicBezTo>
                  <a:close/>
                  <a:moveTo>
                    <a:pt x="33" y="69"/>
                  </a:move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8"/>
                    <a:pt x="33" y="68"/>
                    <a:pt x="33" y="69"/>
                  </a:cubicBezTo>
                  <a:close/>
                  <a:moveTo>
                    <a:pt x="39" y="74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8" y="75"/>
                    <a:pt x="37" y="75"/>
                    <a:pt x="35" y="76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5" y="72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7" y="71"/>
                    <a:pt x="38" y="72"/>
                    <a:pt x="39" y="73"/>
                  </a:cubicBezTo>
                  <a:cubicBezTo>
                    <a:pt x="39" y="73"/>
                    <a:pt x="39" y="73"/>
                    <a:pt x="39" y="74"/>
                  </a:cubicBezTo>
                  <a:close/>
                  <a:moveTo>
                    <a:pt x="45" y="66"/>
                  </a:moveTo>
                  <a:cubicBezTo>
                    <a:pt x="44" y="66"/>
                    <a:pt x="44" y="67"/>
                    <a:pt x="44" y="67"/>
                  </a:cubicBezTo>
                  <a:cubicBezTo>
                    <a:pt x="44" y="68"/>
                    <a:pt x="43" y="68"/>
                    <a:pt x="42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9" y="68"/>
                    <a:pt x="39" y="68"/>
                    <a:pt x="38" y="67"/>
                  </a:cubicBezTo>
                  <a:cubicBezTo>
                    <a:pt x="38" y="65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40" y="63"/>
                    <a:pt x="41" y="63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4"/>
                    <a:pt x="44" y="64"/>
                    <a:pt x="44" y="64"/>
                  </a:cubicBezTo>
                  <a:lnTo>
                    <a:pt x="45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3"/>
            <p:cNvSpPr>
              <a:spLocks noEditPoints="1"/>
            </p:cNvSpPr>
            <p:nvPr userDrawn="1"/>
          </p:nvSpPr>
          <p:spPr bwMode="auto">
            <a:xfrm>
              <a:off x="2641600" y="4811713"/>
              <a:ext cx="155575" cy="260350"/>
            </a:xfrm>
            <a:custGeom>
              <a:avLst/>
              <a:gdLst>
                <a:gd name="T0" fmla="*/ 37 w 48"/>
                <a:gd name="T1" fmla="*/ 50 h 78"/>
                <a:gd name="T2" fmla="*/ 15 w 48"/>
                <a:gd name="T3" fmla="*/ 54 h 78"/>
                <a:gd name="T4" fmla="*/ 0 w 48"/>
                <a:gd name="T5" fmla="*/ 14 h 78"/>
                <a:gd name="T6" fmla="*/ 11 w 48"/>
                <a:gd name="T7" fmla="*/ 1 h 78"/>
                <a:gd name="T8" fmla="*/ 32 w 48"/>
                <a:gd name="T9" fmla="*/ 1 h 78"/>
                <a:gd name="T10" fmla="*/ 45 w 48"/>
                <a:gd name="T11" fmla="*/ 0 h 78"/>
                <a:gd name="T12" fmla="*/ 4 w 48"/>
                <a:gd name="T13" fmla="*/ 16 h 78"/>
                <a:gd name="T14" fmla="*/ 5 w 48"/>
                <a:gd name="T15" fmla="*/ 12 h 78"/>
                <a:gd name="T16" fmla="*/ 9 w 48"/>
                <a:gd name="T17" fmla="*/ 14 h 78"/>
                <a:gd name="T18" fmla="*/ 29 w 48"/>
                <a:gd name="T19" fmla="*/ 10 h 78"/>
                <a:gd name="T20" fmla="*/ 24 w 48"/>
                <a:gd name="T21" fmla="*/ 9 h 78"/>
                <a:gd name="T22" fmla="*/ 25 w 48"/>
                <a:gd name="T23" fmla="*/ 13 h 78"/>
                <a:gd name="T24" fmla="*/ 19 w 48"/>
                <a:gd name="T25" fmla="*/ 16 h 78"/>
                <a:gd name="T26" fmla="*/ 13 w 48"/>
                <a:gd name="T27" fmla="*/ 15 h 78"/>
                <a:gd name="T28" fmla="*/ 17 w 48"/>
                <a:gd name="T29" fmla="*/ 28 h 78"/>
                <a:gd name="T30" fmla="*/ 20 w 48"/>
                <a:gd name="T31" fmla="*/ 30 h 78"/>
                <a:gd name="T32" fmla="*/ 18 w 48"/>
                <a:gd name="T33" fmla="*/ 22 h 78"/>
                <a:gd name="T34" fmla="*/ 23 w 48"/>
                <a:gd name="T35" fmla="*/ 18 h 78"/>
                <a:gd name="T36" fmla="*/ 20 w 48"/>
                <a:gd name="T37" fmla="*/ 23 h 78"/>
                <a:gd name="T38" fmla="*/ 22 w 48"/>
                <a:gd name="T39" fmla="*/ 25 h 78"/>
                <a:gd name="T40" fmla="*/ 26 w 48"/>
                <a:gd name="T41" fmla="*/ 23 h 78"/>
                <a:gd name="T42" fmla="*/ 25 w 48"/>
                <a:gd name="T43" fmla="*/ 18 h 78"/>
                <a:gd name="T44" fmla="*/ 29 w 48"/>
                <a:gd name="T45" fmla="*/ 22 h 78"/>
                <a:gd name="T46" fmla="*/ 32 w 48"/>
                <a:gd name="T47" fmla="*/ 15 h 78"/>
                <a:gd name="T48" fmla="*/ 33 w 48"/>
                <a:gd name="T49" fmla="*/ 11 h 78"/>
                <a:gd name="T50" fmla="*/ 20 w 48"/>
                <a:gd name="T51" fmla="*/ 11 h 78"/>
                <a:gd name="T52" fmla="*/ 20 w 48"/>
                <a:gd name="T53" fmla="*/ 11 h 78"/>
                <a:gd name="T54" fmla="*/ 19 w 48"/>
                <a:gd name="T55" fmla="*/ 36 h 78"/>
                <a:gd name="T56" fmla="*/ 24 w 48"/>
                <a:gd name="T57" fmla="*/ 28 h 78"/>
                <a:gd name="T58" fmla="*/ 21 w 48"/>
                <a:gd name="T59" fmla="*/ 32 h 78"/>
                <a:gd name="T60" fmla="*/ 21 w 48"/>
                <a:gd name="T61" fmla="*/ 35 h 78"/>
                <a:gd name="T62" fmla="*/ 23 w 48"/>
                <a:gd name="T63" fmla="*/ 39 h 78"/>
                <a:gd name="T64" fmla="*/ 23 w 48"/>
                <a:gd name="T65" fmla="*/ 40 h 78"/>
                <a:gd name="T66" fmla="*/ 25 w 48"/>
                <a:gd name="T67" fmla="*/ 33 h 78"/>
                <a:gd name="T68" fmla="*/ 27 w 48"/>
                <a:gd name="T69" fmla="*/ 23 h 78"/>
                <a:gd name="T70" fmla="*/ 26 w 48"/>
                <a:gd name="T71" fmla="*/ 32 h 78"/>
                <a:gd name="T72" fmla="*/ 29 w 48"/>
                <a:gd name="T73" fmla="*/ 31 h 78"/>
                <a:gd name="T74" fmla="*/ 27 w 48"/>
                <a:gd name="T75" fmla="*/ 27 h 78"/>
                <a:gd name="T76" fmla="*/ 29 w 48"/>
                <a:gd name="T77" fmla="*/ 13 h 78"/>
                <a:gd name="T78" fmla="*/ 29 w 48"/>
                <a:gd name="T79" fmla="*/ 35 h 78"/>
                <a:gd name="T80" fmla="*/ 29 w 48"/>
                <a:gd name="T81" fmla="*/ 18 h 78"/>
                <a:gd name="T82" fmla="*/ 34 w 48"/>
                <a:gd name="T83" fmla="*/ 21 h 78"/>
                <a:gd name="T84" fmla="*/ 31 w 48"/>
                <a:gd name="T85" fmla="*/ 21 h 78"/>
                <a:gd name="T86" fmla="*/ 32 w 48"/>
                <a:gd name="T87" fmla="*/ 24 h 78"/>
                <a:gd name="T88" fmla="*/ 32 w 48"/>
                <a:gd name="T89" fmla="*/ 32 h 78"/>
                <a:gd name="T90" fmla="*/ 31 w 48"/>
                <a:gd name="T91" fmla="*/ 12 h 78"/>
                <a:gd name="T92" fmla="*/ 30 w 48"/>
                <a:gd name="T93" fmla="*/ 19 h 78"/>
                <a:gd name="T94" fmla="*/ 32 w 48"/>
                <a:gd name="T95" fmla="*/ 12 h 78"/>
                <a:gd name="T96" fmla="*/ 32 w 48"/>
                <a:gd name="T97" fmla="*/ 27 h 78"/>
                <a:gd name="T98" fmla="*/ 33 w 48"/>
                <a:gd name="T99" fmla="*/ 17 h 78"/>
                <a:gd name="T100" fmla="*/ 34 w 48"/>
                <a:gd name="T101" fmla="*/ 10 h 78"/>
                <a:gd name="T102" fmla="*/ 35 w 48"/>
                <a:gd name="T103" fmla="*/ 10 h 78"/>
                <a:gd name="T104" fmla="*/ 36 w 48"/>
                <a:gd name="T105" fmla="*/ 14 h 78"/>
                <a:gd name="T106" fmla="*/ 45 w 48"/>
                <a:gd name="T107" fmla="*/ 10 h 78"/>
                <a:gd name="T108" fmla="*/ 42 w 48"/>
                <a:gd name="T109" fmla="*/ 8 h 78"/>
                <a:gd name="T110" fmla="*/ 45 w 48"/>
                <a:gd name="T111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8">
                  <a:moveTo>
                    <a:pt x="48" y="17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7"/>
                    <a:pt x="41" y="17"/>
                    <a:pt x="40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6" y="19"/>
                    <a:pt x="35" y="23"/>
                    <a:pt x="36" y="29"/>
                  </a:cubicBezTo>
                  <a:cubicBezTo>
                    <a:pt x="36" y="32"/>
                    <a:pt x="36" y="40"/>
                    <a:pt x="37" y="50"/>
                  </a:cubicBezTo>
                  <a:cubicBezTo>
                    <a:pt x="37" y="53"/>
                    <a:pt x="38" y="60"/>
                    <a:pt x="39" y="72"/>
                  </a:cubicBezTo>
                  <a:cubicBezTo>
                    <a:pt x="39" y="73"/>
                    <a:pt x="38" y="75"/>
                    <a:pt x="38" y="75"/>
                  </a:cubicBezTo>
                  <a:cubicBezTo>
                    <a:pt x="37" y="75"/>
                    <a:pt x="34" y="76"/>
                    <a:pt x="29" y="77"/>
                  </a:cubicBezTo>
                  <a:cubicBezTo>
                    <a:pt x="26" y="77"/>
                    <a:pt x="24" y="77"/>
                    <a:pt x="23" y="77"/>
                  </a:cubicBezTo>
                  <a:cubicBezTo>
                    <a:pt x="19" y="78"/>
                    <a:pt x="16" y="75"/>
                    <a:pt x="16" y="70"/>
                  </a:cubicBezTo>
                  <a:cubicBezTo>
                    <a:pt x="16" y="66"/>
                    <a:pt x="16" y="64"/>
                    <a:pt x="17" y="63"/>
                  </a:cubicBezTo>
                  <a:cubicBezTo>
                    <a:pt x="16" y="63"/>
                    <a:pt x="16" y="60"/>
                    <a:pt x="15" y="54"/>
                  </a:cubicBezTo>
                  <a:cubicBezTo>
                    <a:pt x="15" y="52"/>
                    <a:pt x="15" y="47"/>
                    <a:pt x="15" y="40"/>
                  </a:cubicBezTo>
                  <a:cubicBezTo>
                    <a:pt x="15" y="34"/>
                    <a:pt x="15" y="29"/>
                    <a:pt x="14" y="27"/>
                  </a:cubicBezTo>
                  <a:cubicBezTo>
                    <a:pt x="14" y="24"/>
                    <a:pt x="14" y="22"/>
                    <a:pt x="14" y="21"/>
                  </a:cubicBezTo>
                  <a:cubicBezTo>
                    <a:pt x="13" y="20"/>
                    <a:pt x="11" y="20"/>
                    <a:pt x="8" y="19"/>
                  </a:cubicBezTo>
                  <a:cubicBezTo>
                    <a:pt x="6" y="19"/>
                    <a:pt x="4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4"/>
                  </a:cubicBezTo>
                  <a:cubicBezTo>
                    <a:pt x="0" y="11"/>
                    <a:pt x="0" y="8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8" y="1"/>
                    <a:pt x="31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5" y="0"/>
                    <a:pt x="45" y="0"/>
                  </a:cubicBezTo>
                  <a:cubicBezTo>
                    <a:pt x="46" y="0"/>
                    <a:pt x="47" y="1"/>
                    <a:pt x="47" y="1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5"/>
                    <a:pt x="47" y="5"/>
                    <a:pt x="48" y="6"/>
                  </a:cubicBezTo>
                  <a:lnTo>
                    <a:pt x="48" y="17"/>
                  </a:lnTo>
                  <a:close/>
                  <a:moveTo>
                    <a:pt x="5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5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6" y="11"/>
                    <a:pt x="6" y="11"/>
                    <a:pt x="5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6" y="13"/>
                    <a:pt x="6" y="14"/>
                  </a:cubicBezTo>
                  <a:cubicBezTo>
                    <a:pt x="7" y="15"/>
                    <a:pt x="7" y="16"/>
                    <a:pt x="7" y="16"/>
                  </a:cubicBezTo>
                  <a:lnTo>
                    <a:pt x="8" y="15"/>
                  </a:lnTo>
                  <a:close/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3" y="10"/>
                  </a:moveTo>
                  <a:cubicBezTo>
                    <a:pt x="33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0" y="10"/>
                    <a:pt x="30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1"/>
                    <a:pt x="29" y="12"/>
                  </a:cubicBezTo>
                  <a:cubicBezTo>
                    <a:pt x="28" y="11"/>
                    <a:pt x="28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5"/>
                    <a:pt x="22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0" y="15"/>
                    <a:pt x="20" y="15"/>
                    <a:pt x="19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5" y="14"/>
                    <a:pt x="13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7"/>
                  </a:cubicBezTo>
                  <a:cubicBezTo>
                    <a:pt x="16" y="17"/>
                    <a:pt x="17" y="18"/>
                    <a:pt x="17" y="19"/>
                  </a:cubicBezTo>
                  <a:cubicBezTo>
                    <a:pt x="18" y="19"/>
                    <a:pt x="17" y="19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6" y="28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9"/>
                    <a:pt x="19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27"/>
                    <a:pt x="20" y="25"/>
                    <a:pt x="20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19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2" y="19"/>
                    <a:pt x="23" y="19"/>
                  </a:cubicBezTo>
                  <a:cubicBezTo>
                    <a:pt x="23" y="19"/>
                    <a:pt x="23" y="20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1" y="24"/>
                  </a:cubicBezTo>
                  <a:cubicBezTo>
                    <a:pt x="21" y="24"/>
                    <a:pt x="22" y="25"/>
                    <a:pt x="22" y="25"/>
                  </a:cubicBezTo>
                  <a:cubicBezTo>
                    <a:pt x="21" y="25"/>
                    <a:pt x="20" y="26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6" y="23"/>
                    <a:pt x="26" y="23"/>
                    <a:pt x="25" y="22"/>
                  </a:cubicBezTo>
                  <a:cubicBezTo>
                    <a:pt x="25" y="22"/>
                    <a:pt x="25" y="23"/>
                    <a:pt x="24" y="24"/>
                  </a:cubicBezTo>
                  <a:cubicBezTo>
                    <a:pt x="23" y="23"/>
                    <a:pt x="23" y="22"/>
                    <a:pt x="23" y="21"/>
                  </a:cubicBezTo>
                  <a:cubicBezTo>
                    <a:pt x="23" y="19"/>
                    <a:pt x="23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5" y="17"/>
                    <a:pt x="25" y="17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20"/>
                    <a:pt x="27" y="23"/>
                  </a:cubicBezTo>
                  <a:cubicBezTo>
                    <a:pt x="27" y="23"/>
                    <a:pt x="27" y="22"/>
                    <a:pt x="27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1"/>
                  </a:cubicBezTo>
                  <a:cubicBezTo>
                    <a:pt x="28" y="21"/>
                    <a:pt x="29" y="19"/>
                    <a:pt x="30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7"/>
                    <a:pt x="31" y="16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lnTo>
                    <a:pt x="33" y="10"/>
                  </a:lnTo>
                  <a:close/>
                  <a:moveTo>
                    <a:pt x="23" y="12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3" y="12"/>
                  </a:lnTo>
                  <a:close/>
                  <a:moveTo>
                    <a:pt x="19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6"/>
                  </a:lnTo>
                  <a:close/>
                  <a:moveTo>
                    <a:pt x="19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lnTo>
                    <a:pt x="19" y="24"/>
                  </a:lnTo>
                  <a:close/>
                  <a:moveTo>
                    <a:pt x="24" y="30"/>
                  </a:moveTo>
                  <a:cubicBezTo>
                    <a:pt x="24" y="29"/>
                    <a:pt x="24" y="29"/>
                    <a:pt x="24" y="28"/>
                  </a:cubicBezTo>
                  <a:cubicBezTo>
                    <a:pt x="23" y="28"/>
                    <a:pt x="23" y="29"/>
                    <a:pt x="23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1" y="32"/>
                    <a:pt x="22" y="33"/>
                    <a:pt x="22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2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0"/>
                    <a:pt x="24" y="30"/>
                    <a:pt x="24" y="30"/>
                  </a:cubicBezTo>
                  <a:close/>
                  <a:moveTo>
                    <a:pt x="21" y="35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3" y="39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9"/>
                    <a:pt x="23" y="39"/>
                  </a:cubicBezTo>
                  <a:close/>
                  <a:moveTo>
                    <a:pt x="23" y="30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lnTo>
                    <a:pt x="24" y="40"/>
                  </a:lnTo>
                  <a:close/>
                  <a:moveTo>
                    <a:pt x="25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lnTo>
                    <a:pt x="25" y="33"/>
                  </a:lnTo>
                  <a:close/>
                  <a:moveTo>
                    <a:pt x="26" y="30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30"/>
                  </a:ln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7" y="25"/>
                    <a:pt x="27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9"/>
                    <a:pt x="27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6" y="32"/>
                    <a:pt x="26" y="32"/>
                  </a:cubicBezTo>
                  <a:cubicBezTo>
                    <a:pt x="26" y="34"/>
                    <a:pt x="27" y="35"/>
                    <a:pt x="28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7" y="34"/>
                    <a:pt x="27" y="33"/>
                  </a:cubicBezTo>
                  <a:cubicBezTo>
                    <a:pt x="27" y="33"/>
                    <a:pt x="27" y="32"/>
                    <a:pt x="28" y="32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5"/>
                    <a:pt x="29" y="24"/>
                  </a:cubicBezTo>
                  <a:close/>
                  <a:moveTo>
                    <a:pt x="28" y="27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8" y="15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8" y="15"/>
                  </a:lnTo>
                  <a:close/>
                  <a:moveTo>
                    <a:pt x="29" y="13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9" y="13"/>
                  </a:lnTo>
                  <a:close/>
                  <a:moveTo>
                    <a:pt x="31" y="36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4"/>
                  </a:cubicBezTo>
                  <a:cubicBezTo>
                    <a:pt x="29" y="34"/>
                    <a:pt x="29" y="35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1" y="36"/>
                  </a:lnTo>
                  <a:close/>
                  <a:moveTo>
                    <a:pt x="29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lose/>
                  <a:moveTo>
                    <a:pt x="31" y="33"/>
                  </a:moveTo>
                  <a:cubicBezTo>
                    <a:pt x="31" y="33"/>
                    <a:pt x="30" y="32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2"/>
                    <a:pt x="30" y="33"/>
                    <a:pt x="31" y="33"/>
                  </a:cubicBezTo>
                  <a:close/>
                  <a:moveTo>
                    <a:pt x="34" y="21"/>
                  </a:moveTo>
                  <a:cubicBezTo>
                    <a:pt x="34" y="20"/>
                    <a:pt x="33" y="20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3"/>
                    <a:pt x="30" y="23"/>
                    <a:pt x="29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6"/>
                    <a:pt x="30" y="27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1" y="31"/>
                    <a:pt x="32" y="3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6"/>
                    <a:pt x="33" y="25"/>
                  </a:cubicBezTo>
                  <a:cubicBezTo>
                    <a:pt x="33" y="23"/>
                    <a:pt x="33" y="21"/>
                    <a:pt x="33" y="21"/>
                  </a:cubicBezTo>
                  <a:lnTo>
                    <a:pt x="34" y="21"/>
                  </a:lnTo>
                  <a:close/>
                  <a:moveTo>
                    <a:pt x="31" y="12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lnTo>
                    <a:pt x="31" y="12"/>
                  </a:lnTo>
                  <a:close/>
                  <a:moveTo>
                    <a:pt x="30" y="21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32" y="12"/>
                  </a:moveTo>
                  <a:cubicBezTo>
                    <a:pt x="31" y="12"/>
                    <a:pt x="31" y="13"/>
                    <a:pt x="31" y="13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1" y="12"/>
                    <a:pt x="31" y="12"/>
                    <a:pt x="32" y="11"/>
                  </a:cubicBezTo>
                  <a:lnTo>
                    <a:pt x="32" y="12"/>
                  </a:lnTo>
                  <a:close/>
                  <a:moveTo>
                    <a:pt x="33" y="36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1" y="37"/>
                    <a:pt x="31" y="38"/>
                  </a:cubicBezTo>
                  <a:cubicBezTo>
                    <a:pt x="31" y="38"/>
                    <a:pt x="32" y="37"/>
                    <a:pt x="33" y="36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lnTo>
                    <a:pt x="32" y="27"/>
                  </a:lnTo>
                  <a:close/>
                  <a:moveTo>
                    <a:pt x="33" y="17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7"/>
                  </a:lnTo>
                  <a:close/>
                  <a:moveTo>
                    <a:pt x="33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34" y="9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4" y="10"/>
                    <a:pt x="34" y="10"/>
                    <a:pt x="34" y="10"/>
                  </a:cubicBezTo>
                  <a:lnTo>
                    <a:pt x="34" y="9"/>
                  </a:lnTo>
                  <a:close/>
                  <a:moveTo>
                    <a:pt x="39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10"/>
                    <a:pt x="38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1"/>
                    <a:pt x="34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2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2"/>
                    <a:pt x="36" y="12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7" y="14"/>
                    <a:pt x="37" y="14"/>
                    <a:pt x="37" y="13"/>
                  </a:cubicBezTo>
                  <a:cubicBezTo>
                    <a:pt x="37" y="12"/>
                    <a:pt x="37" y="12"/>
                    <a:pt x="36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39" y="10"/>
                  </a:lnTo>
                  <a:close/>
                  <a:moveTo>
                    <a:pt x="45" y="11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42" y="10"/>
                    <a:pt x="42" y="11"/>
                  </a:cubicBezTo>
                  <a:lnTo>
                    <a:pt x="45" y="11"/>
                  </a:lnTo>
                  <a:close/>
                  <a:moveTo>
                    <a:pt x="45" y="13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4" y="13"/>
                    <a:pt x="44" y="13"/>
                    <a:pt x="44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4"/>
            <p:cNvSpPr>
              <a:spLocks noEditPoints="1"/>
            </p:cNvSpPr>
            <p:nvPr userDrawn="1"/>
          </p:nvSpPr>
          <p:spPr bwMode="auto">
            <a:xfrm>
              <a:off x="2822575" y="4818063"/>
              <a:ext cx="77788" cy="227013"/>
            </a:xfrm>
            <a:custGeom>
              <a:avLst/>
              <a:gdLst>
                <a:gd name="T0" fmla="*/ 21 w 24"/>
                <a:gd name="T1" fmla="*/ 8 h 68"/>
                <a:gd name="T2" fmla="*/ 22 w 24"/>
                <a:gd name="T3" fmla="*/ 19 h 68"/>
                <a:gd name="T4" fmla="*/ 22 w 24"/>
                <a:gd name="T5" fmla="*/ 19 h 68"/>
                <a:gd name="T6" fmla="*/ 22 w 24"/>
                <a:gd name="T7" fmla="*/ 19 h 68"/>
                <a:gd name="T8" fmla="*/ 22 w 24"/>
                <a:gd name="T9" fmla="*/ 20 h 68"/>
                <a:gd name="T10" fmla="*/ 22 w 24"/>
                <a:gd name="T11" fmla="*/ 34 h 68"/>
                <a:gd name="T12" fmla="*/ 23 w 24"/>
                <a:gd name="T13" fmla="*/ 49 h 68"/>
                <a:gd name="T14" fmla="*/ 23 w 24"/>
                <a:gd name="T15" fmla="*/ 51 h 68"/>
                <a:gd name="T16" fmla="*/ 24 w 24"/>
                <a:gd name="T17" fmla="*/ 65 h 68"/>
                <a:gd name="T18" fmla="*/ 19 w 24"/>
                <a:gd name="T19" fmla="*/ 67 h 68"/>
                <a:gd name="T20" fmla="*/ 16 w 24"/>
                <a:gd name="T21" fmla="*/ 67 h 68"/>
                <a:gd name="T22" fmla="*/ 14 w 24"/>
                <a:gd name="T23" fmla="*/ 67 h 68"/>
                <a:gd name="T24" fmla="*/ 13 w 24"/>
                <a:gd name="T25" fmla="*/ 67 h 68"/>
                <a:gd name="T26" fmla="*/ 11 w 24"/>
                <a:gd name="T27" fmla="*/ 68 h 68"/>
                <a:gd name="T28" fmla="*/ 10 w 24"/>
                <a:gd name="T29" fmla="*/ 68 h 68"/>
                <a:gd name="T30" fmla="*/ 9 w 24"/>
                <a:gd name="T31" fmla="*/ 68 h 68"/>
                <a:gd name="T32" fmla="*/ 8 w 24"/>
                <a:gd name="T33" fmla="*/ 68 h 68"/>
                <a:gd name="T34" fmla="*/ 7 w 24"/>
                <a:gd name="T35" fmla="*/ 68 h 68"/>
                <a:gd name="T36" fmla="*/ 5 w 24"/>
                <a:gd name="T37" fmla="*/ 68 h 68"/>
                <a:gd name="T38" fmla="*/ 2 w 24"/>
                <a:gd name="T39" fmla="*/ 54 h 68"/>
                <a:gd name="T40" fmla="*/ 2 w 24"/>
                <a:gd name="T41" fmla="*/ 49 h 68"/>
                <a:gd name="T42" fmla="*/ 1 w 24"/>
                <a:gd name="T43" fmla="*/ 17 h 68"/>
                <a:gd name="T44" fmla="*/ 0 w 24"/>
                <a:gd name="T45" fmla="*/ 7 h 68"/>
                <a:gd name="T46" fmla="*/ 3 w 24"/>
                <a:gd name="T47" fmla="*/ 0 h 68"/>
                <a:gd name="T48" fmla="*/ 5 w 24"/>
                <a:gd name="T49" fmla="*/ 0 h 68"/>
                <a:gd name="T50" fmla="*/ 8 w 24"/>
                <a:gd name="T51" fmla="*/ 0 h 68"/>
                <a:gd name="T52" fmla="*/ 14 w 24"/>
                <a:gd name="T53" fmla="*/ 0 h 68"/>
                <a:gd name="T54" fmla="*/ 19 w 24"/>
                <a:gd name="T55" fmla="*/ 0 h 68"/>
                <a:gd name="T56" fmla="*/ 20 w 24"/>
                <a:gd name="T57" fmla="*/ 2 h 68"/>
                <a:gd name="T58" fmla="*/ 12 w 24"/>
                <a:gd name="T59" fmla="*/ 58 h 68"/>
                <a:gd name="T60" fmla="*/ 12 w 24"/>
                <a:gd name="T61" fmla="*/ 58 h 68"/>
                <a:gd name="T62" fmla="*/ 12 w 24"/>
                <a:gd name="T63" fmla="*/ 58 h 68"/>
                <a:gd name="T64" fmla="*/ 14 w 24"/>
                <a:gd name="T65" fmla="*/ 57 h 68"/>
                <a:gd name="T66" fmla="*/ 14 w 24"/>
                <a:gd name="T67" fmla="*/ 60 h 68"/>
                <a:gd name="T68" fmla="*/ 16 w 24"/>
                <a:gd name="T69" fmla="*/ 49 h 68"/>
                <a:gd name="T70" fmla="*/ 16 w 24"/>
                <a:gd name="T71" fmla="*/ 5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68">
                  <a:moveTo>
                    <a:pt x="21" y="2"/>
                  </a:moveTo>
                  <a:cubicBezTo>
                    <a:pt x="21" y="3"/>
                    <a:pt x="21" y="5"/>
                    <a:pt x="21" y="8"/>
                  </a:cubicBezTo>
                  <a:cubicBezTo>
                    <a:pt x="21" y="11"/>
                    <a:pt x="21" y="13"/>
                    <a:pt x="21" y="15"/>
                  </a:cubicBezTo>
                  <a:cubicBezTo>
                    <a:pt x="21" y="16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2"/>
                    <a:pt x="21" y="24"/>
                    <a:pt x="21" y="26"/>
                  </a:cubicBezTo>
                  <a:cubicBezTo>
                    <a:pt x="21" y="27"/>
                    <a:pt x="22" y="30"/>
                    <a:pt x="22" y="34"/>
                  </a:cubicBezTo>
                  <a:cubicBezTo>
                    <a:pt x="23" y="38"/>
                    <a:pt x="23" y="41"/>
                    <a:pt x="23" y="42"/>
                  </a:cubicBezTo>
                  <a:cubicBezTo>
                    <a:pt x="23" y="44"/>
                    <a:pt x="23" y="47"/>
                    <a:pt x="23" y="49"/>
                  </a:cubicBezTo>
                  <a:cubicBezTo>
                    <a:pt x="23" y="49"/>
                    <a:pt x="23" y="49"/>
                    <a:pt x="23" y="50"/>
                  </a:cubicBezTo>
                  <a:cubicBezTo>
                    <a:pt x="23" y="50"/>
                    <a:pt x="23" y="50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0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7"/>
                    <a:pt x="14" y="67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6" y="68"/>
                  </a:cubicBezTo>
                  <a:cubicBezTo>
                    <a:pt x="6" y="68"/>
                    <a:pt x="5" y="68"/>
                    <a:pt x="5" y="68"/>
                  </a:cubicBezTo>
                  <a:cubicBezTo>
                    <a:pt x="3" y="66"/>
                    <a:pt x="2" y="63"/>
                    <a:pt x="2" y="57"/>
                  </a:cubicBezTo>
                  <a:cubicBezTo>
                    <a:pt x="2" y="57"/>
                    <a:pt x="2" y="56"/>
                    <a:pt x="2" y="54"/>
                  </a:cubicBezTo>
                  <a:cubicBezTo>
                    <a:pt x="2" y="52"/>
                    <a:pt x="2" y="51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cubicBezTo>
                    <a:pt x="2" y="48"/>
                    <a:pt x="3" y="48"/>
                    <a:pt x="3" y="4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5"/>
                    <a:pt x="0" y="12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21" y="2"/>
                  </a:ln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2" y="58"/>
                  </a:lnTo>
                  <a:close/>
                  <a:moveTo>
                    <a:pt x="14" y="60"/>
                  </a:moveTo>
                  <a:cubicBezTo>
                    <a:pt x="14" y="60"/>
                    <a:pt x="14" y="59"/>
                    <a:pt x="14" y="57"/>
                  </a:cubicBezTo>
                  <a:cubicBezTo>
                    <a:pt x="14" y="58"/>
                    <a:pt x="13" y="59"/>
                    <a:pt x="13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lose/>
                  <a:moveTo>
                    <a:pt x="16" y="49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5"/>
            <p:cNvSpPr>
              <a:spLocks noEditPoints="1"/>
            </p:cNvSpPr>
            <p:nvPr userDrawn="1"/>
          </p:nvSpPr>
          <p:spPr bwMode="auto">
            <a:xfrm>
              <a:off x="2919413" y="4808538"/>
              <a:ext cx="176213" cy="239713"/>
            </a:xfrm>
            <a:custGeom>
              <a:avLst/>
              <a:gdLst>
                <a:gd name="T0" fmla="*/ 26 w 54"/>
                <a:gd name="T1" fmla="*/ 64 h 72"/>
                <a:gd name="T2" fmla="*/ 24 w 54"/>
                <a:gd name="T3" fmla="*/ 64 h 72"/>
                <a:gd name="T4" fmla="*/ 22 w 54"/>
                <a:gd name="T5" fmla="*/ 58 h 72"/>
                <a:gd name="T6" fmla="*/ 20 w 54"/>
                <a:gd name="T7" fmla="*/ 57 h 72"/>
                <a:gd name="T8" fmla="*/ 22 w 54"/>
                <a:gd name="T9" fmla="*/ 64 h 72"/>
                <a:gd name="T10" fmla="*/ 20 w 54"/>
                <a:gd name="T11" fmla="*/ 68 h 72"/>
                <a:gd name="T12" fmla="*/ 17 w 54"/>
                <a:gd name="T13" fmla="*/ 65 h 72"/>
                <a:gd name="T14" fmla="*/ 12 w 54"/>
                <a:gd name="T15" fmla="*/ 59 h 72"/>
                <a:gd name="T16" fmla="*/ 10 w 54"/>
                <a:gd name="T17" fmla="*/ 51 h 72"/>
                <a:gd name="T18" fmla="*/ 9 w 54"/>
                <a:gd name="T19" fmla="*/ 54 h 72"/>
                <a:gd name="T20" fmla="*/ 8 w 54"/>
                <a:gd name="T21" fmla="*/ 57 h 72"/>
                <a:gd name="T22" fmla="*/ 5 w 54"/>
                <a:gd name="T23" fmla="*/ 56 h 72"/>
                <a:gd name="T24" fmla="*/ 0 w 54"/>
                <a:gd name="T25" fmla="*/ 38 h 72"/>
                <a:gd name="T26" fmla="*/ 22 w 54"/>
                <a:gd name="T27" fmla="*/ 0 h 72"/>
                <a:gd name="T28" fmla="*/ 54 w 54"/>
                <a:gd name="T29" fmla="*/ 33 h 72"/>
                <a:gd name="T30" fmla="*/ 47 w 54"/>
                <a:gd name="T31" fmla="*/ 59 h 72"/>
                <a:gd name="T32" fmla="*/ 43 w 54"/>
                <a:gd name="T33" fmla="*/ 60 h 72"/>
                <a:gd name="T34" fmla="*/ 42 w 54"/>
                <a:gd name="T35" fmla="*/ 55 h 72"/>
                <a:gd name="T36" fmla="*/ 39 w 54"/>
                <a:gd name="T37" fmla="*/ 55 h 72"/>
                <a:gd name="T38" fmla="*/ 35 w 54"/>
                <a:gd name="T39" fmla="*/ 57 h 72"/>
                <a:gd name="T40" fmla="*/ 30 w 54"/>
                <a:gd name="T41" fmla="*/ 55 h 72"/>
                <a:gd name="T42" fmla="*/ 33 w 54"/>
                <a:gd name="T43" fmla="*/ 46 h 72"/>
                <a:gd name="T44" fmla="*/ 33 w 54"/>
                <a:gd name="T45" fmla="*/ 32 h 72"/>
                <a:gd name="T46" fmla="*/ 30 w 54"/>
                <a:gd name="T47" fmla="*/ 21 h 72"/>
                <a:gd name="T48" fmla="*/ 26 w 54"/>
                <a:gd name="T49" fmla="*/ 18 h 72"/>
                <a:gd name="T50" fmla="*/ 21 w 54"/>
                <a:gd name="T51" fmla="*/ 36 h 72"/>
                <a:gd name="T52" fmla="*/ 21 w 54"/>
                <a:gd name="T53" fmla="*/ 48 h 72"/>
                <a:gd name="T54" fmla="*/ 29 w 54"/>
                <a:gd name="T55" fmla="*/ 58 h 72"/>
                <a:gd name="T56" fmla="*/ 32 w 54"/>
                <a:gd name="T57" fmla="*/ 65 h 72"/>
                <a:gd name="T58" fmla="*/ 28 w 54"/>
                <a:gd name="T59" fmla="*/ 63 h 72"/>
                <a:gd name="T60" fmla="*/ 14 w 54"/>
                <a:gd name="T61" fmla="*/ 68 h 72"/>
                <a:gd name="T62" fmla="*/ 11 w 54"/>
                <a:gd name="T63" fmla="*/ 65 h 72"/>
                <a:gd name="T64" fmla="*/ 11 w 54"/>
                <a:gd name="T65" fmla="*/ 61 h 72"/>
                <a:gd name="T66" fmla="*/ 15 w 54"/>
                <a:gd name="T67" fmla="*/ 66 h 72"/>
                <a:gd name="T68" fmla="*/ 27 w 54"/>
                <a:gd name="T69" fmla="*/ 61 h 72"/>
                <a:gd name="T70" fmla="*/ 28 w 54"/>
                <a:gd name="T71" fmla="*/ 61 h 72"/>
                <a:gd name="T72" fmla="*/ 30 w 54"/>
                <a:gd name="T73" fmla="*/ 72 h 72"/>
                <a:gd name="T74" fmla="*/ 30 w 54"/>
                <a:gd name="T75" fmla="*/ 69 h 72"/>
                <a:gd name="T76" fmla="*/ 33 w 54"/>
                <a:gd name="T77" fmla="*/ 69 h 72"/>
                <a:gd name="T78" fmla="*/ 32 w 54"/>
                <a:gd name="T79" fmla="*/ 60 h 72"/>
                <a:gd name="T80" fmla="*/ 33 w 54"/>
                <a:gd name="T81" fmla="*/ 68 h 72"/>
                <a:gd name="T82" fmla="*/ 35 w 54"/>
                <a:gd name="T83" fmla="*/ 62 h 72"/>
                <a:gd name="T84" fmla="*/ 36 w 54"/>
                <a:gd name="T85" fmla="*/ 61 h 72"/>
                <a:gd name="T86" fmla="*/ 41 w 54"/>
                <a:gd name="T87" fmla="*/ 69 h 72"/>
                <a:gd name="T88" fmla="*/ 37 w 54"/>
                <a:gd name="T89" fmla="*/ 71 h 72"/>
                <a:gd name="T90" fmla="*/ 38 w 54"/>
                <a:gd name="T91" fmla="*/ 63 h 72"/>
                <a:gd name="T92" fmla="*/ 39 w 54"/>
                <a:gd name="T93" fmla="*/ 65 h 72"/>
                <a:gd name="T94" fmla="*/ 44 w 54"/>
                <a:gd name="T95" fmla="*/ 62 h 72"/>
                <a:gd name="T96" fmla="*/ 39 w 54"/>
                <a:gd name="T97" fmla="*/ 60 h 72"/>
                <a:gd name="T98" fmla="*/ 37 w 54"/>
                <a:gd name="T99" fmla="*/ 57 h 72"/>
                <a:gd name="T100" fmla="*/ 40 w 54"/>
                <a:gd name="T101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72">
                  <a:moveTo>
                    <a:pt x="28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5" y="65"/>
                    <a:pt x="25" y="64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3"/>
                    <a:pt x="23" y="62"/>
                    <a:pt x="23" y="61"/>
                  </a:cubicBezTo>
                  <a:cubicBezTo>
                    <a:pt x="23" y="60"/>
                    <a:pt x="23" y="60"/>
                    <a:pt x="23" y="59"/>
                  </a:cubicBezTo>
                  <a:cubicBezTo>
                    <a:pt x="23" y="59"/>
                    <a:pt x="23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8"/>
                    <a:pt x="22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7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7"/>
                    <a:pt x="20" y="57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9"/>
                    <a:pt x="20" y="60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0" y="70"/>
                    <a:pt x="20" y="71"/>
                  </a:cubicBezTo>
                  <a:cubicBezTo>
                    <a:pt x="19" y="70"/>
                    <a:pt x="18" y="70"/>
                    <a:pt x="17" y="70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7"/>
                    <a:pt x="17" y="66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6" y="61"/>
                    <a:pt x="15" y="60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7"/>
                    <a:pt x="10" y="56"/>
                    <a:pt x="10" y="56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1"/>
                    <a:pt x="8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5"/>
                    <a:pt x="7" y="56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7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6" y="58"/>
                  </a:cubicBezTo>
                  <a:cubicBezTo>
                    <a:pt x="6" y="57"/>
                    <a:pt x="6" y="56"/>
                    <a:pt x="5" y="56"/>
                  </a:cubicBezTo>
                  <a:cubicBezTo>
                    <a:pt x="4" y="54"/>
                    <a:pt x="2" y="51"/>
                    <a:pt x="0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4"/>
                    <a:pt x="0" y="42"/>
                    <a:pt x="0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0" y="36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2" y="17"/>
                    <a:pt x="6" y="7"/>
                    <a:pt x="14" y="3"/>
                  </a:cubicBezTo>
                  <a:cubicBezTo>
                    <a:pt x="17" y="2"/>
                    <a:pt x="18" y="1"/>
                    <a:pt x="18" y="1"/>
                  </a:cubicBezTo>
                  <a:cubicBezTo>
                    <a:pt x="19" y="1"/>
                    <a:pt x="20" y="0"/>
                    <a:pt x="22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34" y="0"/>
                    <a:pt x="40" y="2"/>
                    <a:pt x="45" y="9"/>
                  </a:cubicBezTo>
                  <a:cubicBezTo>
                    <a:pt x="50" y="14"/>
                    <a:pt x="52" y="21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30"/>
                    <a:pt x="54" y="31"/>
                    <a:pt x="54" y="33"/>
                  </a:cubicBezTo>
                  <a:cubicBezTo>
                    <a:pt x="54" y="38"/>
                    <a:pt x="54" y="43"/>
                    <a:pt x="53" y="49"/>
                  </a:cubicBezTo>
                  <a:cubicBezTo>
                    <a:pt x="52" y="56"/>
                    <a:pt x="50" y="60"/>
                    <a:pt x="47" y="60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9"/>
                    <a:pt x="44" y="60"/>
                    <a:pt x="43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3"/>
                    <a:pt x="39" y="54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7"/>
                    <a:pt x="37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4" y="56"/>
                    <a:pt x="33" y="56"/>
                    <a:pt x="32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5"/>
                    <a:pt x="30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4"/>
                    <a:pt x="32" y="53"/>
                    <a:pt x="33" y="51"/>
                  </a:cubicBezTo>
                  <a:cubicBezTo>
                    <a:pt x="33" y="49"/>
                    <a:pt x="34" y="47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4" y="44"/>
                    <a:pt x="34" y="43"/>
                    <a:pt x="34" y="42"/>
                  </a:cubicBezTo>
                  <a:cubicBezTo>
                    <a:pt x="34" y="41"/>
                    <a:pt x="33" y="40"/>
                    <a:pt x="32" y="39"/>
                  </a:cubicBezTo>
                  <a:cubicBezTo>
                    <a:pt x="33" y="38"/>
                    <a:pt x="34" y="36"/>
                    <a:pt x="34" y="34"/>
                  </a:cubicBezTo>
                  <a:cubicBezTo>
                    <a:pt x="34" y="34"/>
                    <a:pt x="33" y="33"/>
                    <a:pt x="33" y="33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3" y="32"/>
                    <a:pt x="33" y="30"/>
                    <a:pt x="33" y="28"/>
                  </a:cubicBezTo>
                  <a:cubicBezTo>
                    <a:pt x="33" y="27"/>
                    <a:pt x="33" y="25"/>
                    <a:pt x="33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19"/>
                    <a:pt x="29" y="19"/>
                  </a:cubicBezTo>
                  <a:cubicBezTo>
                    <a:pt x="29" y="19"/>
                    <a:pt x="28" y="19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2"/>
                    <a:pt x="21" y="22"/>
                    <a:pt x="21" y="23"/>
                  </a:cubicBezTo>
                  <a:cubicBezTo>
                    <a:pt x="20" y="25"/>
                    <a:pt x="20" y="28"/>
                    <a:pt x="20" y="32"/>
                  </a:cubicBezTo>
                  <a:cubicBezTo>
                    <a:pt x="20" y="34"/>
                    <a:pt x="20" y="35"/>
                    <a:pt x="21" y="36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40"/>
                    <a:pt x="21" y="41"/>
                    <a:pt x="21" y="42"/>
                  </a:cubicBezTo>
                  <a:cubicBezTo>
                    <a:pt x="21" y="43"/>
                    <a:pt x="21" y="44"/>
                    <a:pt x="21" y="45"/>
                  </a:cubicBezTo>
                  <a:cubicBezTo>
                    <a:pt x="21" y="46"/>
                    <a:pt x="21" y="46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3" y="52"/>
                    <a:pt x="24" y="54"/>
                    <a:pt x="26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7"/>
                    <a:pt x="31" y="67"/>
                    <a:pt x="30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8" y="66"/>
                    <a:pt x="28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28" y="62"/>
                  </a:lnTo>
                  <a:close/>
                  <a:moveTo>
                    <a:pt x="15" y="66"/>
                  </a:moveTo>
                  <a:cubicBezTo>
                    <a:pt x="15" y="67"/>
                    <a:pt x="15" y="67"/>
                    <a:pt x="14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7"/>
                  </a:cubicBezTo>
                  <a:cubicBezTo>
                    <a:pt x="12" y="67"/>
                    <a:pt x="12" y="66"/>
                    <a:pt x="12" y="66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4"/>
                    <a:pt x="10" y="64"/>
                  </a:cubicBezTo>
                  <a:cubicBezTo>
                    <a:pt x="9" y="64"/>
                    <a:pt x="9" y="64"/>
                    <a:pt x="8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3"/>
                    <a:pt x="14" y="64"/>
                    <a:pt x="14" y="64"/>
                  </a:cubicBezTo>
                  <a:cubicBezTo>
                    <a:pt x="14" y="66"/>
                    <a:pt x="14" y="66"/>
                    <a:pt x="14" y="66"/>
                  </a:cubicBezTo>
                  <a:lnTo>
                    <a:pt x="15" y="66"/>
                  </a:lnTo>
                  <a:close/>
                  <a:moveTo>
                    <a:pt x="30" y="59"/>
                  </a:moveTo>
                  <a:cubicBezTo>
                    <a:pt x="29" y="59"/>
                    <a:pt x="29" y="58"/>
                    <a:pt x="28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9"/>
                    <a:pt x="27" y="60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30" y="59"/>
                  </a:lnTo>
                  <a:close/>
                  <a:moveTo>
                    <a:pt x="33" y="71"/>
                  </a:move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2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9" y="69"/>
                    <a:pt x="29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1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3" y="70"/>
                  </a:cubicBezTo>
                  <a:lnTo>
                    <a:pt x="33" y="71"/>
                  </a:lnTo>
                  <a:close/>
                  <a:moveTo>
                    <a:pt x="32" y="60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lnTo>
                    <a:pt x="32" y="60"/>
                  </a:lnTo>
                  <a:close/>
                  <a:moveTo>
                    <a:pt x="34" y="67"/>
                  </a:moveTo>
                  <a:cubicBezTo>
                    <a:pt x="33" y="68"/>
                    <a:pt x="33" y="68"/>
                    <a:pt x="33" y="68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3" y="66"/>
                    <a:pt x="33" y="65"/>
                  </a:cubicBezTo>
                  <a:lnTo>
                    <a:pt x="34" y="67"/>
                  </a:lnTo>
                  <a:close/>
                  <a:moveTo>
                    <a:pt x="36" y="61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60"/>
                    <a:pt x="35" y="60"/>
                    <a:pt x="35" y="60"/>
                  </a:cubicBezTo>
                  <a:lnTo>
                    <a:pt x="36" y="61"/>
                  </a:lnTo>
                  <a:close/>
                  <a:moveTo>
                    <a:pt x="47" y="64"/>
                  </a:moveTo>
                  <a:cubicBezTo>
                    <a:pt x="46" y="65"/>
                    <a:pt x="45" y="65"/>
                    <a:pt x="44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2" y="68"/>
                    <a:pt x="42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39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0"/>
                    <a:pt x="38" y="70"/>
                    <a:pt x="37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7" y="70"/>
                    <a:pt x="37" y="70"/>
                    <a:pt x="37" y="69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5"/>
                    <a:pt x="36" y="65"/>
                  </a:cubicBezTo>
                  <a:cubicBezTo>
                    <a:pt x="37" y="64"/>
                    <a:pt x="37" y="64"/>
                    <a:pt x="38" y="63"/>
                  </a:cubicBezTo>
                  <a:cubicBezTo>
                    <a:pt x="38" y="63"/>
                    <a:pt x="38" y="64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4"/>
                    <a:pt x="40" y="63"/>
                    <a:pt x="41" y="61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4" y="62"/>
                    <a:pt x="44" y="62"/>
                  </a:cubicBezTo>
                  <a:cubicBezTo>
                    <a:pt x="44" y="62"/>
                    <a:pt x="45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lnTo>
                    <a:pt x="47" y="64"/>
                  </a:lnTo>
                  <a:close/>
                  <a:moveTo>
                    <a:pt x="40" y="58"/>
                  </a:moveTo>
                  <a:cubicBezTo>
                    <a:pt x="40" y="59"/>
                    <a:pt x="40" y="59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8" y="61"/>
                    <a:pt x="38" y="60"/>
                    <a:pt x="37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0" y="57"/>
                    <a:pt x="40" y="57"/>
                    <a:pt x="40" y="57"/>
                  </a:cubicBezTo>
                  <a:lnTo>
                    <a:pt x="40" y="58"/>
                  </a:lnTo>
                  <a:close/>
                  <a:moveTo>
                    <a:pt x="40" y="52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2"/>
                    <a:pt x="40" y="52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6"/>
            <p:cNvSpPr>
              <a:spLocks noEditPoints="1"/>
            </p:cNvSpPr>
            <p:nvPr userDrawn="1"/>
          </p:nvSpPr>
          <p:spPr bwMode="auto">
            <a:xfrm>
              <a:off x="3124200" y="4799013"/>
              <a:ext cx="168275" cy="239713"/>
            </a:xfrm>
            <a:custGeom>
              <a:avLst/>
              <a:gdLst>
                <a:gd name="T0" fmla="*/ 28 w 52"/>
                <a:gd name="T1" fmla="*/ 50 h 72"/>
                <a:gd name="T2" fmla="*/ 21 w 52"/>
                <a:gd name="T3" fmla="*/ 43 h 72"/>
                <a:gd name="T4" fmla="*/ 22 w 52"/>
                <a:gd name="T5" fmla="*/ 57 h 72"/>
                <a:gd name="T6" fmla="*/ 17 w 52"/>
                <a:gd name="T7" fmla="*/ 71 h 72"/>
                <a:gd name="T8" fmla="*/ 5 w 52"/>
                <a:gd name="T9" fmla="*/ 71 h 72"/>
                <a:gd name="T10" fmla="*/ 2 w 52"/>
                <a:gd name="T11" fmla="*/ 44 h 72"/>
                <a:gd name="T12" fmla="*/ 0 w 52"/>
                <a:gd name="T13" fmla="*/ 26 h 72"/>
                <a:gd name="T14" fmla="*/ 0 w 52"/>
                <a:gd name="T15" fmla="*/ 5 h 72"/>
                <a:gd name="T16" fmla="*/ 7 w 52"/>
                <a:gd name="T17" fmla="*/ 2 h 72"/>
                <a:gd name="T18" fmla="*/ 22 w 52"/>
                <a:gd name="T19" fmla="*/ 6 h 72"/>
                <a:gd name="T20" fmla="*/ 29 w 52"/>
                <a:gd name="T21" fmla="*/ 27 h 72"/>
                <a:gd name="T22" fmla="*/ 31 w 52"/>
                <a:gd name="T23" fmla="*/ 11 h 72"/>
                <a:gd name="T24" fmla="*/ 30 w 52"/>
                <a:gd name="T25" fmla="*/ 3 h 72"/>
                <a:gd name="T26" fmla="*/ 39 w 52"/>
                <a:gd name="T27" fmla="*/ 0 h 72"/>
                <a:gd name="T28" fmla="*/ 48 w 52"/>
                <a:gd name="T29" fmla="*/ 2 h 72"/>
                <a:gd name="T30" fmla="*/ 51 w 52"/>
                <a:gd name="T31" fmla="*/ 29 h 72"/>
                <a:gd name="T32" fmla="*/ 49 w 52"/>
                <a:gd name="T33" fmla="*/ 38 h 72"/>
                <a:gd name="T34" fmla="*/ 46 w 52"/>
                <a:gd name="T35" fmla="*/ 35 h 72"/>
                <a:gd name="T36" fmla="*/ 46 w 52"/>
                <a:gd name="T37" fmla="*/ 27 h 72"/>
                <a:gd name="T38" fmla="*/ 42 w 52"/>
                <a:gd name="T39" fmla="*/ 27 h 72"/>
                <a:gd name="T40" fmla="*/ 43 w 52"/>
                <a:gd name="T41" fmla="*/ 31 h 72"/>
                <a:gd name="T42" fmla="*/ 41 w 52"/>
                <a:gd name="T43" fmla="*/ 32 h 72"/>
                <a:gd name="T44" fmla="*/ 43 w 52"/>
                <a:gd name="T45" fmla="*/ 32 h 72"/>
                <a:gd name="T46" fmla="*/ 43 w 52"/>
                <a:gd name="T47" fmla="*/ 43 h 72"/>
                <a:gd name="T48" fmla="*/ 36 w 52"/>
                <a:gd name="T49" fmla="*/ 38 h 72"/>
                <a:gd name="T50" fmla="*/ 35 w 52"/>
                <a:gd name="T51" fmla="*/ 44 h 72"/>
                <a:gd name="T52" fmla="*/ 37 w 52"/>
                <a:gd name="T53" fmla="*/ 47 h 72"/>
                <a:gd name="T54" fmla="*/ 43 w 52"/>
                <a:gd name="T55" fmla="*/ 52 h 72"/>
                <a:gd name="T56" fmla="*/ 40 w 52"/>
                <a:gd name="T57" fmla="*/ 57 h 72"/>
                <a:gd name="T58" fmla="*/ 45 w 52"/>
                <a:gd name="T59" fmla="*/ 57 h 72"/>
                <a:gd name="T60" fmla="*/ 43 w 52"/>
                <a:gd name="T61" fmla="*/ 66 h 72"/>
                <a:gd name="T62" fmla="*/ 29 w 52"/>
                <a:gd name="T63" fmla="*/ 55 h 72"/>
                <a:gd name="T64" fmla="*/ 19 w 52"/>
                <a:gd name="T65" fmla="*/ 58 h 72"/>
                <a:gd name="T66" fmla="*/ 15 w 52"/>
                <a:gd name="T67" fmla="*/ 58 h 72"/>
                <a:gd name="T68" fmla="*/ 10 w 52"/>
                <a:gd name="T69" fmla="*/ 54 h 72"/>
                <a:gd name="T70" fmla="*/ 8 w 52"/>
                <a:gd name="T71" fmla="*/ 55 h 72"/>
                <a:gd name="T72" fmla="*/ 12 w 52"/>
                <a:gd name="T73" fmla="*/ 60 h 72"/>
                <a:gd name="T74" fmla="*/ 16 w 52"/>
                <a:gd name="T75" fmla="*/ 58 h 72"/>
                <a:gd name="T76" fmla="*/ 20 w 52"/>
                <a:gd name="T77" fmla="*/ 61 h 72"/>
                <a:gd name="T78" fmla="*/ 8 w 52"/>
                <a:gd name="T79" fmla="*/ 53 h 72"/>
                <a:gd name="T80" fmla="*/ 12 w 52"/>
                <a:gd name="T81" fmla="*/ 63 h 72"/>
                <a:gd name="T82" fmla="*/ 14 w 52"/>
                <a:gd name="T83" fmla="*/ 65 h 72"/>
                <a:gd name="T84" fmla="*/ 15 w 52"/>
                <a:gd name="T85" fmla="*/ 67 h 72"/>
                <a:gd name="T86" fmla="*/ 17 w 52"/>
                <a:gd name="T87" fmla="*/ 66 h 72"/>
                <a:gd name="T88" fmla="*/ 28 w 52"/>
                <a:gd name="T89" fmla="*/ 54 h 72"/>
                <a:gd name="T90" fmla="*/ 30 w 52"/>
                <a:gd name="T91" fmla="*/ 52 h 72"/>
                <a:gd name="T92" fmla="*/ 33 w 52"/>
                <a:gd name="T93" fmla="*/ 55 h 72"/>
                <a:gd name="T94" fmla="*/ 34 w 52"/>
                <a:gd name="T95" fmla="*/ 58 h 72"/>
                <a:gd name="T96" fmla="*/ 35 w 52"/>
                <a:gd name="T97" fmla="*/ 40 h 72"/>
                <a:gd name="T98" fmla="*/ 37 w 52"/>
                <a:gd name="T99" fmla="*/ 61 h 72"/>
                <a:gd name="T100" fmla="*/ 35 w 52"/>
                <a:gd name="T101" fmla="*/ 63 h 72"/>
                <a:gd name="T102" fmla="*/ 39 w 52"/>
                <a:gd name="T103" fmla="*/ 35 h 72"/>
                <a:gd name="T104" fmla="*/ 41 w 52"/>
                <a:gd name="T105" fmla="*/ 48 h 72"/>
                <a:gd name="T106" fmla="*/ 42 w 52"/>
                <a:gd name="T107" fmla="*/ 48 h 72"/>
                <a:gd name="T108" fmla="*/ 43 w 52"/>
                <a:gd name="T109" fmla="*/ 42 h 72"/>
                <a:gd name="T110" fmla="*/ 45 w 52"/>
                <a:gd name="T111" fmla="*/ 31 h 72"/>
                <a:gd name="T112" fmla="*/ 49 w 52"/>
                <a:gd name="T113" fmla="*/ 66 h 72"/>
                <a:gd name="T114" fmla="*/ 46 w 52"/>
                <a:gd name="T115" fmla="*/ 67 h 72"/>
                <a:gd name="T116" fmla="*/ 49 w 52"/>
                <a:gd name="T117" fmla="*/ 60 h 72"/>
                <a:gd name="T118" fmla="*/ 50 w 52"/>
                <a:gd name="T119" fmla="*/ 50 h 72"/>
                <a:gd name="T120" fmla="*/ 46 w 52"/>
                <a:gd name="T121" fmla="*/ 49 h 72"/>
                <a:gd name="T122" fmla="*/ 51 w 52"/>
                <a:gd name="T123" fmla="*/ 56 h 72"/>
                <a:gd name="T124" fmla="*/ 50 w 52"/>
                <a:gd name="T125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" h="72">
                  <a:moveTo>
                    <a:pt x="31" y="52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1"/>
                    <a:pt x="30" y="51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5" y="49"/>
                    <a:pt x="23" y="46"/>
                    <a:pt x="21" y="43"/>
                  </a:cubicBezTo>
                  <a:cubicBezTo>
                    <a:pt x="21" y="44"/>
                    <a:pt x="21" y="45"/>
                    <a:pt x="21" y="48"/>
                  </a:cubicBezTo>
                  <a:cubicBezTo>
                    <a:pt x="21" y="48"/>
                    <a:pt x="20" y="49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3"/>
                    <a:pt x="21" y="55"/>
                    <a:pt x="21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60"/>
                    <a:pt x="21" y="62"/>
                  </a:cubicBezTo>
                  <a:cubicBezTo>
                    <a:pt x="22" y="63"/>
                    <a:pt x="22" y="65"/>
                    <a:pt x="22" y="65"/>
                  </a:cubicBezTo>
                  <a:cubicBezTo>
                    <a:pt x="22" y="67"/>
                    <a:pt x="22" y="69"/>
                    <a:pt x="20" y="71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7" y="72"/>
                    <a:pt x="6" y="72"/>
                    <a:pt x="5" y="71"/>
                  </a:cubicBezTo>
                  <a:cubicBezTo>
                    <a:pt x="5" y="71"/>
                    <a:pt x="4" y="70"/>
                    <a:pt x="4" y="71"/>
                  </a:cubicBezTo>
                  <a:cubicBezTo>
                    <a:pt x="4" y="70"/>
                    <a:pt x="4" y="69"/>
                    <a:pt x="4" y="68"/>
                  </a:cubicBezTo>
                  <a:cubicBezTo>
                    <a:pt x="4" y="68"/>
                    <a:pt x="3" y="67"/>
                    <a:pt x="3" y="65"/>
                  </a:cubicBezTo>
                  <a:cubicBezTo>
                    <a:pt x="3" y="64"/>
                    <a:pt x="2" y="63"/>
                    <a:pt x="2" y="61"/>
                  </a:cubicBezTo>
                  <a:cubicBezTo>
                    <a:pt x="2" y="56"/>
                    <a:pt x="2" y="52"/>
                    <a:pt x="2" y="50"/>
                  </a:cubicBezTo>
                  <a:cubicBezTo>
                    <a:pt x="2" y="49"/>
                    <a:pt x="2" y="47"/>
                    <a:pt x="1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1" y="42"/>
                    <a:pt x="0" y="40"/>
                  </a:cubicBezTo>
                  <a:cubicBezTo>
                    <a:pt x="1" y="39"/>
                    <a:pt x="1" y="37"/>
                    <a:pt x="1" y="36"/>
                  </a:cubicBezTo>
                  <a:cubicBezTo>
                    <a:pt x="1" y="36"/>
                    <a:pt x="2" y="35"/>
                    <a:pt x="2" y="32"/>
                  </a:cubicBezTo>
                  <a:cubicBezTo>
                    <a:pt x="1" y="32"/>
                    <a:pt x="1" y="31"/>
                    <a:pt x="1" y="31"/>
                  </a:cubicBezTo>
                  <a:cubicBezTo>
                    <a:pt x="1" y="31"/>
                    <a:pt x="1" y="30"/>
                    <a:pt x="1" y="30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0" y="24"/>
                    <a:pt x="1" y="22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10" y="2"/>
                    <a:pt x="11" y="2"/>
                  </a:cubicBezTo>
                  <a:cubicBezTo>
                    <a:pt x="12" y="2"/>
                    <a:pt x="13" y="2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20" y="3"/>
                    <a:pt x="21" y="5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10"/>
                    <a:pt x="24" y="11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5"/>
                    <a:pt x="25" y="17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8" y="23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3"/>
                    <a:pt x="31" y="22"/>
                  </a:cubicBezTo>
                  <a:cubicBezTo>
                    <a:pt x="31" y="18"/>
                    <a:pt x="31" y="15"/>
                    <a:pt x="30" y="14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1" y="0"/>
                    <a:pt x="43" y="0"/>
                  </a:cubicBezTo>
                  <a:cubicBezTo>
                    <a:pt x="43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9" y="3"/>
                    <a:pt x="49" y="5"/>
                    <a:pt x="49" y="7"/>
                  </a:cubicBezTo>
                  <a:cubicBezTo>
                    <a:pt x="49" y="8"/>
                    <a:pt x="49" y="9"/>
                    <a:pt x="49" y="12"/>
                  </a:cubicBezTo>
                  <a:cubicBezTo>
                    <a:pt x="49" y="14"/>
                    <a:pt x="49" y="16"/>
                    <a:pt x="49" y="16"/>
                  </a:cubicBezTo>
                  <a:cubicBezTo>
                    <a:pt x="49" y="19"/>
                    <a:pt x="50" y="20"/>
                    <a:pt x="51" y="21"/>
                  </a:cubicBezTo>
                  <a:cubicBezTo>
                    <a:pt x="50" y="22"/>
                    <a:pt x="50" y="23"/>
                    <a:pt x="50" y="24"/>
                  </a:cubicBezTo>
                  <a:cubicBezTo>
                    <a:pt x="50" y="24"/>
                    <a:pt x="50" y="25"/>
                    <a:pt x="50" y="27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51" y="30"/>
                    <a:pt x="51" y="31"/>
                    <a:pt x="50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3"/>
                    <a:pt x="51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1" y="38"/>
                    <a:pt x="50" y="3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8" y="38"/>
                    <a:pt x="48" y="38"/>
                    <a:pt x="47" y="37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6" y="40"/>
                    <a:pt x="46" y="41"/>
                  </a:cubicBezTo>
                  <a:cubicBezTo>
                    <a:pt x="46" y="41"/>
                    <a:pt x="45" y="40"/>
                    <a:pt x="45" y="40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8"/>
                    <a:pt x="44" y="38"/>
                    <a:pt x="45" y="37"/>
                  </a:cubicBezTo>
                  <a:cubicBezTo>
                    <a:pt x="46" y="37"/>
                    <a:pt x="46" y="36"/>
                    <a:pt x="46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1"/>
                    <a:pt x="48" y="31"/>
                  </a:cubicBezTo>
                  <a:cubicBezTo>
                    <a:pt x="49" y="31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7"/>
                    <a:pt x="45" y="26"/>
                  </a:cubicBezTo>
                  <a:cubicBezTo>
                    <a:pt x="45" y="26"/>
                    <a:pt x="44" y="26"/>
                    <a:pt x="4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7"/>
                  </a:cubicBezTo>
                  <a:cubicBezTo>
                    <a:pt x="42" y="27"/>
                    <a:pt x="42" y="27"/>
                    <a:pt x="43" y="27"/>
                  </a:cubicBezTo>
                  <a:cubicBezTo>
                    <a:pt x="43" y="27"/>
                    <a:pt x="43" y="28"/>
                    <a:pt x="43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3"/>
                    <a:pt x="40" y="33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3"/>
                    <a:pt x="42" y="32"/>
                    <a:pt x="43" y="32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5"/>
                    <a:pt x="43" y="36"/>
                  </a:cubicBezTo>
                  <a:cubicBezTo>
                    <a:pt x="43" y="36"/>
                    <a:pt x="43" y="37"/>
                    <a:pt x="44" y="38"/>
                  </a:cubicBezTo>
                  <a:cubicBezTo>
                    <a:pt x="42" y="38"/>
                    <a:pt x="42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9"/>
                    <a:pt x="42" y="41"/>
                    <a:pt x="43" y="4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8" y="41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9"/>
                    <a:pt x="36" y="39"/>
                    <a:pt x="36" y="38"/>
                  </a:cubicBezTo>
                  <a:cubicBezTo>
                    <a:pt x="36" y="38"/>
                    <a:pt x="36" y="37"/>
                    <a:pt x="36" y="37"/>
                  </a:cubicBezTo>
                  <a:cubicBezTo>
                    <a:pt x="36" y="37"/>
                    <a:pt x="36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5" y="41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37" y="48"/>
                    <a:pt x="38" y="49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3"/>
                    <a:pt x="40" y="54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5"/>
                    <a:pt x="41" y="54"/>
                  </a:cubicBezTo>
                  <a:cubicBezTo>
                    <a:pt x="41" y="54"/>
                    <a:pt x="42" y="53"/>
                    <a:pt x="42" y="53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2" y="58"/>
                    <a:pt x="43" y="57"/>
                  </a:cubicBezTo>
                  <a:cubicBezTo>
                    <a:pt x="43" y="57"/>
                    <a:pt x="43" y="58"/>
                    <a:pt x="43" y="57"/>
                  </a:cubicBezTo>
                  <a:cubicBezTo>
                    <a:pt x="43" y="57"/>
                    <a:pt x="43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5" y="57"/>
                    <a:pt x="45" y="57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0"/>
                    <a:pt x="46" y="60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7"/>
                    <a:pt x="42" y="69"/>
                  </a:cubicBezTo>
                  <a:cubicBezTo>
                    <a:pt x="42" y="69"/>
                    <a:pt x="41" y="69"/>
                    <a:pt x="41" y="69"/>
                  </a:cubicBezTo>
                  <a:cubicBezTo>
                    <a:pt x="40" y="70"/>
                    <a:pt x="39" y="70"/>
                    <a:pt x="38" y="70"/>
                  </a:cubicBezTo>
                  <a:cubicBezTo>
                    <a:pt x="35" y="70"/>
                    <a:pt x="33" y="69"/>
                    <a:pt x="31" y="66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0" y="62"/>
                    <a:pt x="29" y="59"/>
                    <a:pt x="29" y="58"/>
                  </a:cubicBezTo>
                  <a:cubicBezTo>
                    <a:pt x="29" y="57"/>
                    <a:pt x="29" y="56"/>
                    <a:pt x="29" y="55"/>
                  </a:cubicBezTo>
                  <a:cubicBezTo>
                    <a:pt x="30" y="54"/>
                    <a:pt x="30" y="53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1" y="52"/>
                  </a:cubicBezTo>
                  <a:close/>
                  <a:moveTo>
                    <a:pt x="20" y="58"/>
                  </a:move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6"/>
                    <a:pt x="17" y="56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8"/>
                    <a:pt x="14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4"/>
                    <a:pt x="11" y="54"/>
                    <a:pt x="11" y="53"/>
                  </a:cubicBezTo>
                  <a:cubicBezTo>
                    <a:pt x="11" y="53"/>
                    <a:pt x="11" y="53"/>
                    <a:pt x="1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8" y="55"/>
                    <a:pt x="8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0" y="56"/>
                    <a:pt x="10" y="57"/>
                    <a:pt x="11" y="57"/>
                  </a:cubicBezTo>
                  <a:cubicBezTo>
                    <a:pt x="11" y="58"/>
                    <a:pt x="10" y="58"/>
                    <a:pt x="10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0" y="60"/>
                    <a:pt x="10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3" y="60"/>
                    <a:pt x="13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0"/>
                    <a:pt x="15" y="59"/>
                    <a:pt x="16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20" y="58"/>
                    <a:pt x="20" y="58"/>
                  </a:cubicBezTo>
                  <a:close/>
                  <a:moveTo>
                    <a:pt x="8" y="53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3"/>
                    <a:pt x="7" y="53"/>
                    <a:pt x="7" y="53"/>
                  </a:cubicBezTo>
                  <a:lnTo>
                    <a:pt x="8" y="53"/>
                  </a:lnTo>
                  <a:close/>
                  <a:moveTo>
                    <a:pt x="17" y="66"/>
                  </a:moveTo>
                  <a:cubicBezTo>
                    <a:pt x="17" y="66"/>
                    <a:pt x="16" y="65"/>
                    <a:pt x="16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4" y="64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5"/>
                    <a:pt x="14" y="65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7" y="66"/>
                    <a:pt x="17" y="66"/>
                  </a:cubicBezTo>
                  <a:close/>
                  <a:moveTo>
                    <a:pt x="13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3" y="68"/>
                  </a:lnTo>
                  <a:close/>
                  <a:moveTo>
                    <a:pt x="28" y="54"/>
                  </a:moveTo>
                  <a:cubicBezTo>
                    <a:pt x="28" y="54"/>
                    <a:pt x="28" y="55"/>
                    <a:pt x="28" y="55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32" y="54"/>
                  </a:move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2" y="54"/>
                  </a:lnTo>
                  <a:close/>
                  <a:moveTo>
                    <a:pt x="35" y="56"/>
                  </a:moveTo>
                  <a:cubicBezTo>
                    <a:pt x="34" y="55"/>
                    <a:pt x="33" y="55"/>
                    <a:pt x="33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2" y="56"/>
                    <a:pt x="32" y="57"/>
                  </a:cubicBezTo>
                  <a:cubicBezTo>
                    <a:pt x="32" y="57"/>
                    <a:pt x="33" y="57"/>
                    <a:pt x="33" y="57"/>
                  </a:cubicBezTo>
                  <a:cubicBezTo>
                    <a:pt x="33" y="57"/>
                    <a:pt x="33" y="58"/>
                    <a:pt x="33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6"/>
                    <a:pt x="34" y="56"/>
                    <a:pt x="35" y="56"/>
                  </a:cubicBezTo>
                  <a:close/>
                  <a:moveTo>
                    <a:pt x="35" y="40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5" y="40"/>
                  </a:cubicBezTo>
                  <a:close/>
                  <a:moveTo>
                    <a:pt x="35" y="58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5" y="58"/>
                  </a:lnTo>
                  <a:close/>
                  <a:moveTo>
                    <a:pt x="39" y="61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0"/>
                    <a:pt x="37" y="6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0"/>
                    <a:pt x="36" y="59"/>
                    <a:pt x="35" y="58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2"/>
                    <a:pt x="36" y="62"/>
                    <a:pt x="35" y="63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2"/>
                    <a:pt x="38" y="61"/>
                    <a:pt x="39" y="61"/>
                  </a:cubicBezTo>
                  <a:close/>
                  <a:moveTo>
                    <a:pt x="40" y="36"/>
                  </a:moveTo>
                  <a:cubicBezTo>
                    <a:pt x="40" y="36"/>
                    <a:pt x="40" y="35"/>
                    <a:pt x="40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5"/>
                    <a:pt x="39" y="35"/>
                    <a:pt x="39" y="35"/>
                  </a:cubicBezTo>
                  <a:lnTo>
                    <a:pt x="40" y="36"/>
                  </a:lnTo>
                  <a:close/>
                  <a:moveTo>
                    <a:pt x="41" y="48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8"/>
                    <a:pt x="41" y="48"/>
                  </a:cubicBezTo>
                  <a:close/>
                  <a:moveTo>
                    <a:pt x="42" y="51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0"/>
                    <a:pt x="41" y="50"/>
                    <a:pt x="41" y="50"/>
                  </a:cubicBezTo>
                  <a:lnTo>
                    <a:pt x="42" y="51"/>
                  </a:lnTo>
                  <a:close/>
                  <a:moveTo>
                    <a:pt x="43" y="49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8"/>
                    <a:pt x="43" y="48"/>
                  </a:cubicBezTo>
                  <a:lnTo>
                    <a:pt x="43" y="49"/>
                  </a:lnTo>
                  <a:close/>
                  <a:moveTo>
                    <a:pt x="43" y="42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43" y="42"/>
                  </a:lnTo>
                  <a:close/>
                  <a:moveTo>
                    <a:pt x="44" y="42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lnTo>
                    <a:pt x="44" y="42"/>
                  </a:lnTo>
                  <a:close/>
                  <a:moveTo>
                    <a:pt x="46" y="30"/>
                  </a:moveTo>
                  <a:cubicBezTo>
                    <a:pt x="45" y="30"/>
                    <a:pt x="45" y="30"/>
                    <a:pt x="45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5" y="29"/>
                    <a:pt x="45" y="29"/>
                    <a:pt x="45" y="29"/>
                  </a:cubicBezTo>
                  <a:lnTo>
                    <a:pt x="46" y="30"/>
                  </a:lnTo>
                  <a:close/>
                  <a:moveTo>
                    <a:pt x="52" y="59"/>
                  </a:moveTo>
                  <a:cubicBezTo>
                    <a:pt x="52" y="66"/>
                    <a:pt x="52" y="66"/>
                    <a:pt x="52" y="66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7"/>
                    <a:pt x="50" y="67"/>
                    <a:pt x="49" y="66"/>
                  </a:cubicBezTo>
                  <a:cubicBezTo>
                    <a:pt x="49" y="67"/>
                    <a:pt x="48" y="68"/>
                    <a:pt x="48" y="69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8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7"/>
                    <a:pt x="46" y="67"/>
                  </a:cubicBezTo>
                  <a:cubicBezTo>
                    <a:pt x="46" y="67"/>
                    <a:pt x="46" y="66"/>
                    <a:pt x="45" y="67"/>
                  </a:cubicBezTo>
                  <a:cubicBezTo>
                    <a:pt x="45" y="66"/>
                    <a:pt x="45" y="66"/>
                    <a:pt x="45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7" y="62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59"/>
                    <a:pt x="52" y="59"/>
                  </a:cubicBezTo>
                  <a:close/>
                  <a:moveTo>
                    <a:pt x="51" y="44"/>
                  </a:moveTo>
                  <a:cubicBezTo>
                    <a:pt x="51" y="45"/>
                    <a:pt x="51" y="48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6"/>
                    <a:pt x="48" y="44"/>
                    <a:pt x="48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3"/>
                    <a:pt x="51" y="43"/>
                    <a:pt x="51" y="43"/>
                  </a:cubicBezTo>
                  <a:lnTo>
                    <a:pt x="51" y="44"/>
                  </a:lnTo>
                  <a:close/>
                  <a:moveTo>
                    <a:pt x="52" y="54"/>
                  </a:moveTo>
                  <a:cubicBezTo>
                    <a:pt x="51" y="55"/>
                    <a:pt x="51" y="56"/>
                    <a:pt x="51" y="56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49" y="57"/>
                    <a:pt x="49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9" y="53"/>
                    <a:pt x="49" y="52"/>
                    <a:pt x="50" y="52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1" y="53"/>
                    <a:pt x="5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7"/>
            <p:cNvSpPr>
              <a:spLocks noEditPoints="1"/>
            </p:cNvSpPr>
            <p:nvPr userDrawn="1"/>
          </p:nvSpPr>
          <p:spPr bwMode="auto">
            <a:xfrm>
              <a:off x="3394075" y="4784726"/>
              <a:ext cx="77788" cy="230188"/>
            </a:xfrm>
            <a:custGeom>
              <a:avLst/>
              <a:gdLst>
                <a:gd name="T0" fmla="*/ 22 w 24"/>
                <a:gd name="T1" fmla="*/ 9 h 69"/>
                <a:gd name="T2" fmla="*/ 22 w 24"/>
                <a:gd name="T3" fmla="*/ 20 h 69"/>
                <a:gd name="T4" fmla="*/ 22 w 24"/>
                <a:gd name="T5" fmla="*/ 20 h 69"/>
                <a:gd name="T6" fmla="*/ 22 w 24"/>
                <a:gd name="T7" fmla="*/ 20 h 69"/>
                <a:gd name="T8" fmla="*/ 22 w 24"/>
                <a:gd name="T9" fmla="*/ 20 h 69"/>
                <a:gd name="T10" fmla="*/ 23 w 24"/>
                <a:gd name="T11" fmla="*/ 35 h 69"/>
                <a:gd name="T12" fmla="*/ 23 w 24"/>
                <a:gd name="T13" fmla="*/ 49 h 69"/>
                <a:gd name="T14" fmla="*/ 23 w 24"/>
                <a:gd name="T15" fmla="*/ 52 h 69"/>
                <a:gd name="T16" fmla="*/ 24 w 24"/>
                <a:gd name="T17" fmla="*/ 66 h 69"/>
                <a:gd name="T18" fmla="*/ 20 w 24"/>
                <a:gd name="T19" fmla="*/ 68 h 69"/>
                <a:gd name="T20" fmla="*/ 17 w 24"/>
                <a:gd name="T21" fmla="*/ 68 h 69"/>
                <a:gd name="T22" fmla="*/ 15 w 24"/>
                <a:gd name="T23" fmla="*/ 68 h 69"/>
                <a:gd name="T24" fmla="*/ 13 w 24"/>
                <a:gd name="T25" fmla="*/ 68 h 69"/>
                <a:gd name="T26" fmla="*/ 12 w 24"/>
                <a:gd name="T27" fmla="*/ 69 h 69"/>
                <a:gd name="T28" fmla="*/ 10 w 24"/>
                <a:gd name="T29" fmla="*/ 69 h 69"/>
                <a:gd name="T30" fmla="*/ 9 w 24"/>
                <a:gd name="T31" fmla="*/ 69 h 69"/>
                <a:gd name="T32" fmla="*/ 9 w 24"/>
                <a:gd name="T33" fmla="*/ 69 h 69"/>
                <a:gd name="T34" fmla="*/ 8 w 24"/>
                <a:gd name="T35" fmla="*/ 69 h 69"/>
                <a:gd name="T36" fmla="*/ 5 w 24"/>
                <a:gd name="T37" fmla="*/ 69 h 69"/>
                <a:gd name="T38" fmla="*/ 2 w 24"/>
                <a:gd name="T39" fmla="*/ 55 h 69"/>
                <a:gd name="T40" fmla="*/ 3 w 24"/>
                <a:gd name="T41" fmla="*/ 50 h 69"/>
                <a:gd name="T42" fmla="*/ 1 w 24"/>
                <a:gd name="T43" fmla="*/ 18 h 69"/>
                <a:gd name="T44" fmla="*/ 0 w 24"/>
                <a:gd name="T45" fmla="*/ 8 h 69"/>
                <a:gd name="T46" fmla="*/ 4 w 24"/>
                <a:gd name="T47" fmla="*/ 1 h 69"/>
                <a:gd name="T48" fmla="*/ 5 w 24"/>
                <a:gd name="T49" fmla="*/ 1 h 69"/>
                <a:gd name="T50" fmla="*/ 8 w 24"/>
                <a:gd name="T51" fmla="*/ 1 h 69"/>
                <a:gd name="T52" fmla="*/ 14 w 24"/>
                <a:gd name="T53" fmla="*/ 1 h 69"/>
                <a:gd name="T54" fmla="*/ 19 w 24"/>
                <a:gd name="T55" fmla="*/ 1 h 69"/>
                <a:gd name="T56" fmla="*/ 21 w 24"/>
                <a:gd name="T57" fmla="*/ 3 h 69"/>
                <a:gd name="T58" fmla="*/ 13 w 24"/>
                <a:gd name="T59" fmla="*/ 59 h 69"/>
                <a:gd name="T60" fmla="*/ 12 w 24"/>
                <a:gd name="T61" fmla="*/ 59 h 69"/>
                <a:gd name="T62" fmla="*/ 13 w 24"/>
                <a:gd name="T63" fmla="*/ 59 h 69"/>
                <a:gd name="T64" fmla="*/ 14 w 24"/>
                <a:gd name="T65" fmla="*/ 58 h 69"/>
                <a:gd name="T66" fmla="*/ 14 w 24"/>
                <a:gd name="T67" fmla="*/ 61 h 69"/>
                <a:gd name="T68" fmla="*/ 15 w 24"/>
                <a:gd name="T69" fmla="*/ 61 h 69"/>
                <a:gd name="T70" fmla="*/ 16 w 24"/>
                <a:gd name="T71" fmla="*/ 49 h 69"/>
                <a:gd name="T72" fmla="*/ 17 w 24"/>
                <a:gd name="T73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69">
                  <a:moveTo>
                    <a:pt x="22" y="3"/>
                  </a:moveTo>
                  <a:cubicBezTo>
                    <a:pt x="22" y="4"/>
                    <a:pt x="22" y="6"/>
                    <a:pt x="22" y="9"/>
                  </a:cubicBezTo>
                  <a:cubicBezTo>
                    <a:pt x="22" y="12"/>
                    <a:pt x="22" y="14"/>
                    <a:pt x="22" y="15"/>
                  </a:cubicBezTo>
                  <a:cubicBezTo>
                    <a:pt x="22" y="17"/>
                    <a:pt x="22" y="18"/>
                    <a:pt x="22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2" y="28"/>
                    <a:pt x="22" y="31"/>
                    <a:pt x="23" y="35"/>
                  </a:cubicBezTo>
                  <a:cubicBezTo>
                    <a:pt x="23" y="39"/>
                    <a:pt x="23" y="41"/>
                    <a:pt x="23" y="43"/>
                  </a:cubicBezTo>
                  <a:cubicBezTo>
                    <a:pt x="24" y="45"/>
                    <a:pt x="23" y="47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1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1" y="68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6" y="68"/>
                  </a:cubicBezTo>
                  <a:cubicBezTo>
                    <a:pt x="16" y="68"/>
                    <a:pt x="15" y="68"/>
                    <a:pt x="15" y="68"/>
                  </a:cubicBezTo>
                  <a:cubicBezTo>
                    <a:pt x="14" y="68"/>
                    <a:pt x="14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6" y="69"/>
                  </a:cubicBezTo>
                  <a:cubicBezTo>
                    <a:pt x="6" y="69"/>
                    <a:pt x="6" y="69"/>
                    <a:pt x="5" y="69"/>
                  </a:cubicBezTo>
                  <a:cubicBezTo>
                    <a:pt x="4" y="67"/>
                    <a:pt x="3" y="63"/>
                    <a:pt x="3" y="58"/>
                  </a:cubicBezTo>
                  <a:cubicBezTo>
                    <a:pt x="3" y="58"/>
                    <a:pt x="2" y="56"/>
                    <a:pt x="2" y="55"/>
                  </a:cubicBezTo>
                  <a:cubicBezTo>
                    <a:pt x="2" y="53"/>
                    <a:pt x="2" y="52"/>
                    <a:pt x="2" y="51"/>
                  </a:cubicBezTo>
                  <a:cubicBezTo>
                    <a:pt x="3" y="51"/>
                    <a:pt x="3" y="51"/>
                    <a:pt x="3" y="50"/>
                  </a:cubicBezTo>
                  <a:cubicBezTo>
                    <a:pt x="3" y="49"/>
                    <a:pt x="3" y="49"/>
                    <a:pt x="3" y="4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6"/>
                    <a:pt x="1" y="12"/>
                  </a:cubicBezTo>
                  <a:cubicBezTo>
                    <a:pt x="1" y="10"/>
                    <a:pt x="1" y="9"/>
                    <a:pt x="0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7" y="1"/>
                    <a:pt x="19" y="1"/>
                    <a:pt x="19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3"/>
                    <a:pt x="21" y="3"/>
                    <a:pt x="21" y="3"/>
                  </a:cubicBezTo>
                  <a:lnTo>
                    <a:pt x="22" y="3"/>
                  </a:lnTo>
                  <a:close/>
                  <a:moveTo>
                    <a:pt x="13" y="59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3" y="59"/>
                  </a:lnTo>
                  <a:close/>
                  <a:moveTo>
                    <a:pt x="15" y="61"/>
                  </a:moveTo>
                  <a:cubicBezTo>
                    <a:pt x="15" y="60"/>
                    <a:pt x="14" y="59"/>
                    <a:pt x="14" y="58"/>
                  </a:cubicBezTo>
                  <a:cubicBezTo>
                    <a:pt x="14" y="59"/>
                    <a:pt x="14" y="60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lnTo>
                    <a:pt x="15" y="61"/>
                  </a:lnTo>
                  <a:close/>
                  <a:moveTo>
                    <a:pt x="17" y="50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1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8"/>
            <p:cNvSpPr>
              <a:spLocks noEditPoints="1"/>
            </p:cNvSpPr>
            <p:nvPr userDrawn="1"/>
          </p:nvSpPr>
          <p:spPr bwMode="auto">
            <a:xfrm>
              <a:off x="3484563" y="4768851"/>
              <a:ext cx="155575" cy="255588"/>
            </a:xfrm>
            <a:custGeom>
              <a:avLst/>
              <a:gdLst>
                <a:gd name="T0" fmla="*/ 37 w 48"/>
                <a:gd name="T1" fmla="*/ 50 h 77"/>
                <a:gd name="T2" fmla="*/ 15 w 48"/>
                <a:gd name="T3" fmla="*/ 53 h 77"/>
                <a:gd name="T4" fmla="*/ 0 w 48"/>
                <a:gd name="T5" fmla="*/ 13 h 77"/>
                <a:gd name="T6" fmla="*/ 11 w 48"/>
                <a:gd name="T7" fmla="*/ 0 h 77"/>
                <a:gd name="T8" fmla="*/ 32 w 48"/>
                <a:gd name="T9" fmla="*/ 1 h 77"/>
                <a:gd name="T10" fmla="*/ 45 w 48"/>
                <a:gd name="T11" fmla="*/ 0 h 77"/>
                <a:gd name="T12" fmla="*/ 4 w 48"/>
                <a:gd name="T13" fmla="*/ 16 h 77"/>
                <a:gd name="T14" fmla="*/ 5 w 48"/>
                <a:gd name="T15" fmla="*/ 12 h 77"/>
                <a:gd name="T16" fmla="*/ 9 w 48"/>
                <a:gd name="T17" fmla="*/ 13 h 77"/>
                <a:gd name="T18" fmla="*/ 29 w 48"/>
                <a:gd name="T19" fmla="*/ 9 h 77"/>
                <a:gd name="T20" fmla="*/ 24 w 48"/>
                <a:gd name="T21" fmla="*/ 9 h 77"/>
                <a:gd name="T22" fmla="*/ 25 w 48"/>
                <a:gd name="T23" fmla="*/ 12 h 77"/>
                <a:gd name="T24" fmla="*/ 19 w 48"/>
                <a:gd name="T25" fmla="*/ 15 h 77"/>
                <a:gd name="T26" fmla="*/ 13 w 48"/>
                <a:gd name="T27" fmla="*/ 14 h 77"/>
                <a:gd name="T28" fmla="*/ 17 w 48"/>
                <a:gd name="T29" fmla="*/ 27 h 77"/>
                <a:gd name="T30" fmla="*/ 20 w 48"/>
                <a:gd name="T31" fmla="*/ 29 h 77"/>
                <a:gd name="T32" fmla="*/ 18 w 48"/>
                <a:gd name="T33" fmla="*/ 21 h 77"/>
                <a:gd name="T34" fmla="*/ 23 w 48"/>
                <a:gd name="T35" fmla="*/ 17 h 77"/>
                <a:gd name="T36" fmla="*/ 20 w 48"/>
                <a:gd name="T37" fmla="*/ 22 h 77"/>
                <a:gd name="T38" fmla="*/ 22 w 48"/>
                <a:gd name="T39" fmla="*/ 25 h 77"/>
                <a:gd name="T40" fmla="*/ 26 w 48"/>
                <a:gd name="T41" fmla="*/ 22 h 77"/>
                <a:gd name="T42" fmla="*/ 25 w 48"/>
                <a:gd name="T43" fmla="*/ 18 h 77"/>
                <a:gd name="T44" fmla="*/ 29 w 48"/>
                <a:gd name="T45" fmla="*/ 21 h 77"/>
                <a:gd name="T46" fmla="*/ 32 w 48"/>
                <a:gd name="T47" fmla="*/ 15 h 77"/>
                <a:gd name="T48" fmla="*/ 33 w 48"/>
                <a:gd name="T49" fmla="*/ 10 h 77"/>
                <a:gd name="T50" fmla="*/ 20 w 48"/>
                <a:gd name="T51" fmla="*/ 10 h 77"/>
                <a:gd name="T52" fmla="*/ 20 w 48"/>
                <a:gd name="T53" fmla="*/ 10 h 77"/>
                <a:gd name="T54" fmla="*/ 19 w 48"/>
                <a:gd name="T55" fmla="*/ 35 h 77"/>
                <a:gd name="T56" fmla="*/ 24 w 48"/>
                <a:gd name="T57" fmla="*/ 27 h 77"/>
                <a:gd name="T58" fmla="*/ 21 w 48"/>
                <a:gd name="T59" fmla="*/ 31 h 77"/>
                <a:gd name="T60" fmla="*/ 21 w 48"/>
                <a:gd name="T61" fmla="*/ 34 h 77"/>
                <a:gd name="T62" fmla="*/ 23 w 48"/>
                <a:gd name="T63" fmla="*/ 39 h 77"/>
                <a:gd name="T64" fmla="*/ 24 w 48"/>
                <a:gd name="T65" fmla="*/ 40 h 77"/>
                <a:gd name="T66" fmla="*/ 24 w 48"/>
                <a:gd name="T67" fmla="*/ 32 h 77"/>
                <a:gd name="T68" fmla="*/ 29 w 48"/>
                <a:gd name="T69" fmla="*/ 24 h 77"/>
                <a:gd name="T70" fmla="*/ 26 w 48"/>
                <a:gd name="T71" fmla="*/ 28 h 77"/>
                <a:gd name="T72" fmla="*/ 28 w 48"/>
                <a:gd name="T73" fmla="*/ 30 h 77"/>
                <a:gd name="T74" fmla="*/ 28 w 48"/>
                <a:gd name="T75" fmla="*/ 26 h 77"/>
                <a:gd name="T76" fmla="*/ 27 w 48"/>
                <a:gd name="T77" fmla="*/ 14 h 77"/>
                <a:gd name="T78" fmla="*/ 29 w 48"/>
                <a:gd name="T79" fmla="*/ 16 h 77"/>
                <a:gd name="T80" fmla="*/ 29 w 48"/>
                <a:gd name="T81" fmla="*/ 34 h 77"/>
                <a:gd name="T82" fmla="*/ 30 w 48"/>
                <a:gd name="T83" fmla="*/ 31 h 77"/>
                <a:gd name="T84" fmla="*/ 31 w 48"/>
                <a:gd name="T85" fmla="*/ 19 h 77"/>
                <a:gd name="T86" fmla="*/ 31 w 48"/>
                <a:gd name="T87" fmla="*/ 23 h 77"/>
                <a:gd name="T88" fmla="*/ 31 w 48"/>
                <a:gd name="T89" fmla="*/ 28 h 77"/>
                <a:gd name="T90" fmla="*/ 32 w 48"/>
                <a:gd name="T91" fmla="*/ 24 h 77"/>
                <a:gd name="T92" fmla="*/ 31 w 48"/>
                <a:gd name="T93" fmla="*/ 12 h 77"/>
                <a:gd name="T94" fmla="*/ 31 w 48"/>
                <a:gd name="T95" fmla="*/ 14 h 77"/>
                <a:gd name="T96" fmla="*/ 31 w 48"/>
                <a:gd name="T97" fmla="*/ 38 h 77"/>
                <a:gd name="T98" fmla="*/ 33 w 48"/>
                <a:gd name="T99" fmla="*/ 16 h 77"/>
                <a:gd name="T100" fmla="*/ 33 w 48"/>
                <a:gd name="T101" fmla="*/ 38 h 77"/>
                <a:gd name="T102" fmla="*/ 38 w 48"/>
                <a:gd name="T103" fmla="*/ 9 h 77"/>
                <a:gd name="T104" fmla="*/ 36 w 48"/>
                <a:gd name="T105" fmla="*/ 10 h 77"/>
                <a:gd name="T106" fmla="*/ 38 w 48"/>
                <a:gd name="T107" fmla="*/ 10 h 77"/>
                <a:gd name="T108" fmla="*/ 43 w 48"/>
                <a:gd name="T109" fmla="*/ 10 h 77"/>
                <a:gd name="T110" fmla="*/ 45 w 48"/>
                <a:gd name="T111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7">
                  <a:moveTo>
                    <a:pt x="48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1" y="17"/>
                    <a:pt x="40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6" y="19"/>
                    <a:pt x="35" y="23"/>
                    <a:pt x="36" y="29"/>
                  </a:cubicBezTo>
                  <a:cubicBezTo>
                    <a:pt x="36" y="32"/>
                    <a:pt x="36" y="39"/>
                    <a:pt x="37" y="50"/>
                  </a:cubicBezTo>
                  <a:cubicBezTo>
                    <a:pt x="37" y="53"/>
                    <a:pt x="38" y="60"/>
                    <a:pt x="39" y="71"/>
                  </a:cubicBezTo>
                  <a:cubicBezTo>
                    <a:pt x="39" y="73"/>
                    <a:pt x="38" y="74"/>
                    <a:pt x="38" y="74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6" y="76"/>
                    <a:pt x="24" y="77"/>
                    <a:pt x="23" y="77"/>
                  </a:cubicBezTo>
                  <a:cubicBezTo>
                    <a:pt x="19" y="77"/>
                    <a:pt x="16" y="75"/>
                    <a:pt x="16" y="70"/>
                  </a:cubicBezTo>
                  <a:cubicBezTo>
                    <a:pt x="16" y="66"/>
                    <a:pt x="16" y="63"/>
                    <a:pt x="17" y="62"/>
                  </a:cubicBezTo>
                  <a:cubicBezTo>
                    <a:pt x="16" y="62"/>
                    <a:pt x="16" y="59"/>
                    <a:pt x="15" y="53"/>
                  </a:cubicBezTo>
                  <a:cubicBezTo>
                    <a:pt x="15" y="51"/>
                    <a:pt x="15" y="47"/>
                    <a:pt x="15" y="40"/>
                  </a:cubicBezTo>
                  <a:cubicBezTo>
                    <a:pt x="15" y="33"/>
                    <a:pt x="15" y="28"/>
                    <a:pt x="14" y="26"/>
                  </a:cubicBezTo>
                  <a:cubicBezTo>
                    <a:pt x="14" y="23"/>
                    <a:pt x="14" y="21"/>
                    <a:pt x="14" y="21"/>
                  </a:cubicBezTo>
                  <a:cubicBezTo>
                    <a:pt x="13" y="20"/>
                    <a:pt x="11" y="19"/>
                    <a:pt x="8" y="18"/>
                  </a:cubicBezTo>
                  <a:cubicBezTo>
                    <a:pt x="6" y="19"/>
                    <a:pt x="4" y="19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3"/>
                  </a:cubicBezTo>
                  <a:cubicBezTo>
                    <a:pt x="0" y="10"/>
                    <a:pt x="0" y="7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0" y="0"/>
                    <a:pt x="20" y="0"/>
                    <a:pt x="21" y="1"/>
                  </a:cubicBezTo>
                  <a:cubicBezTo>
                    <a:pt x="28" y="0"/>
                    <a:pt x="31" y="0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5"/>
                    <a:pt x="48" y="5"/>
                  </a:cubicBezTo>
                  <a:lnTo>
                    <a:pt x="48" y="17"/>
                  </a:lnTo>
                  <a:close/>
                  <a:moveTo>
                    <a:pt x="5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5" y="14"/>
                  </a:lnTo>
                  <a:close/>
                  <a:moveTo>
                    <a:pt x="8" y="14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4"/>
                    <a:pt x="7" y="15"/>
                    <a:pt x="7" y="15"/>
                  </a:cubicBezTo>
                  <a:lnTo>
                    <a:pt x="8" y="14"/>
                  </a:ln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lnTo>
                    <a:pt x="11" y="13"/>
                  </a:lnTo>
                  <a:close/>
                  <a:moveTo>
                    <a:pt x="33" y="9"/>
                  </a:moveTo>
                  <a:cubicBezTo>
                    <a:pt x="33" y="9"/>
                    <a:pt x="32" y="9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0" y="9"/>
                    <a:pt x="30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28" y="11"/>
                    <a:pt x="28" y="10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3" y="12"/>
                    <a:pt x="23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20" y="14"/>
                    <a:pt x="20" y="15"/>
                    <a:pt x="19" y="15"/>
                  </a:cubicBezTo>
                  <a:cubicBezTo>
                    <a:pt x="18" y="15"/>
                    <a:pt x="18" y="15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6" y="17"/>
                    <a:pt x="17" y="17"/>
                    <a:pt x="17" y="18"/>
                  </a:cubicBezTo>
                  <a:cubicBezTo>
                    <a:pt x="17" y="18"/>
                    <a:pt x="17" y="19"/>
                    <a:pt x="17" y="19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6" y="28"/>
                    <a:pt x="16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8"/>
                    <a:pt x="18" y="27"/>
                  </a:cubicBezTo>
                  <a:cubicBezTo>
                    <a:pt x="18" y="28"/>
                    <a:pt x="18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6"/>
                    <a:pt x="20" y="24"/>
                    <a:pt x="20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9"/>
                    <a:pt x="18" y="18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2" y="18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21" y="23"/>
                  </a:cubicBezTo>
                  <a:cubicBezTo>
                    <a:pt x="21" y="24"/>
                    <a:pt x="22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5" y="22"/>
                    <a:pt x="25" y="22"/>
                    <a:pt x="24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5" y="17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7"/>
                    <a:pt x="27" y="19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19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3" y="9"/>
                  </a:lnTo>
                  <a:close/>
                  <a:moveTo>
                    <a:pt x="23" y="11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3" y="11"/>
                  </a:lnTo>
                  <a:close/>
                  <a:moveTo>
                    <a:pt x="1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5"/>
                  </a:lnTo>
                  <a:close/>
                  <a:moveTo>
                    <a:pt x="19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23"/>
                  </a:lnTo>
                  <a:close/>
                  <a:moveTo>
                    <a:pt x="24" y="29"/>
                  </a:moveTo>
                  <a:cubicBezTo>
                    <a:pt x="24" y="29"/>
                    <a:pt x="24" y="28"/>
                    <a:pt x="24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1" y="31"/>
                  </a:cubicBezTo>
                  <a:cubicBezTo>
                    <a:pt x="21" y="32"/>
                    <a:pt x="22" y="33"/>
                    <a:pt x="22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2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3" y="31"/>
                    <a:pt x="23" y="30"/>
                  </a:cubicBezTo>
                  <a:cubicBezTo>
                    <a:pt x="24" y="30"/>
                    <a:pt x="24" y="29"/>
                    <a:pt x="24" y="29"/>
                  </a:cubicBezTo>
                  <a:close/>
                  <a:moveTo>
                    <a:pt x="21" y="34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lose/>
                  <a:moveTo>
                    <a:pt x="23" y="38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3" y="39"/>
                  </a:cubicBezTo>
                  <a:lnTo>
                    <a:pt x="23" y="38"/>
                  </a:lnTo>
                  <a:close/>
                  <a:moveTo>
                    <a:pt x="23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lnTo>
                    <a:pt x="23" y="30"/>
                  </a:lnTo>
                  <a:close/>
                  <a:moveTo>
                    <a:pt x="24" y="40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4" y="40"/>
                  </a:lnTo>
                  <a:close/>
                  <a:moveTo>
                    <a:pt x="25" y="32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25" y="32"/>
                  </a:lnTo>
                  <a:close/>
                  <a:moveTo>
                    <a:pt x="26" y="29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29"/>
                  </a:ln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4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9"/>
                    <a:pt x="26" y="30"/>
                  </a:cubicBezTo>
                  <a:cubicBezTo>
                    <a:pt x="26" y="31"/>
                    <a:pt x="26" y="31"/>
                    <a:pt x="26" y="32"/>
                  </a:cubicBezTo>
                  <a:cubicBezTo>
                    <a:pt x="26" y="33"/>
                    <a:pt x="27" y="34"/>
                    <a:pt x="28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7" y="33"/>
                    <a:pt x="27" y="32"/>
                  </a:cubicBezTo>
                  <a:cubicBezTo>
                    <a:pt x="27" y="32"/>
                    <a:pt x="27" y="32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4"/>
                    <a:pt x="29" y="24"/>
                  </a:cubicBezTo>
                  <a:close/>
                  <a:moveTo>
                    <a:pt x="28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26"/>
                  </a:lnTo>
                  <a:close/>
                  <a:moveTo>
                    <a:pt x="28" y="14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28" y="14"/>
                  </a:lnTo>
                  <a:close/>
                  <a:moveTo>
                    <a:pt x="29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7" y="12"/>
                    <a:pt x="27" y="12"/>
                  </a:cubicBezTo>
                  <a:lnTo>
                    <a:pt x="29" y="12"/>
                  </a:lnTo>
                  <a:close/>
                  <a:moveTo>
                    <a:pt x="29" y="16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9" y="16"/>
                    <a:pt x="29" y="16"/>
                  </a:cubicBez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5"/>
                    <a:pt x="30" y="35"/>
                    <a:pt x="30" y="35"/>
                  </a:cubicBezTo>
                  <a:lnTo>
                    <a:pt x="31" y="35"/>
                  </a:lnTo>
                  <a:close/>
                  <a:moveTo>
                    <a:pt x="31" y="33"/>
                  </a:moveTo>
                  <a:cubicBezTo>
                    <a:pt x="31" y="32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30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3" y="19"/>
                    <a:pt x="33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20"/>
                  </a:cubicBezTo>
                  <a:cubicBezTo>
                    <a:pt x="31" y="20"/>
                    <a:pt x="31" y="20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6"/>
                    <a:pt x="29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0"/>
                    <a:pt x="32" y="3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7"/>
                    <a:pt x="32" y="26"/>
                    <a:pt x="32" y="24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0" y="20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32" y="11"/>
                  </a:moveTo>
                  <a:cubicBezTo>
                    <a:pt x="31" y="11"/>
                    <a:pt x="31" y="12"/>
                    <a:pt x="31" y="13"/>
                  </a:cubicBezTo>
                  <a:cubicBezTo>
                    <a:pt x="31" y="13"/>
                    <a:pt x="31" y="13"/>
                    <a:pt x="31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1"/>
                    <a:pt x="31" y="10"/>
                  </a:cubicBezTo>
                  <a:lnTo>
                    <a:pt x="32" y="11"/>
                  </a:lnTo>
                  <a:close/>
                  <a:moveTo>
                    <a:pt x="33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1" y="36"/>
                    <a:pt x="31" y="38"/>
                  </a:cubicBezTo>
                  <a:cubicBezTo>
                    <a:pt x="31" y="37"/>
                    <a:pt x="32" y="37"/>
                    <a:pt x="33" y="36"/>
                  </a:cubicBezTo>
                  <a:close/>
                  <a:moveTo>
                    <a:pt x="32" y="26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2" y="26"/>
                  </a:lnTo>
                  <a:close/>
                  <a:moveTo>
                    <a:pt x="33" y="16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6"/>
                  </a:lnTo>
                  <a:close/>
                  <a:moveTo>
                    <a:pt x="33" y="37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lnTo>
                    <a:pt x="33" y="37"/>
                  </a:lnTo>
                  <a:close/>
                  <a:moveTo>
                    <a:pt x="34" y="8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8"/>
                  </a:lnTo>
                  <a:close/>
                  <a:moveTo>
                    <a:pt x="39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9"/>
                    <a:pt x="36" y="9"/>
                    <a:pt x="36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10"/>
                    <a:pt x="34" y="10"/>
                    <a:pt x="34" y="1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2"/>
                    <a:pt x="35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7" y="12"/>
                    <a:pt x="37" y="13"/>
                  </a:cubicBezTo>
                  <a:cubicBezTo>
                    <a:pt x="37" y="13"/>
                    <a:pt x="36" y="13"/>
                    <a:pt x="36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7" y="12"/>
                    <a:pt x="37" y="11"/>
                    <a:pt x="36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39" y="10"/>
                  </a:lnTo>
                  <a:close/>
                  <a:moveTo>
                    <a:pt x="45" y="10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9"/>
                    <a:pt x="43" y="9"/>
                  </a:cubicBezTo>
                  <a:cubicBezTo>
                    <a:pt x="44" y="9"/>
                    <a:pt x="44" y="9"/>
                    <a:pt x="44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2" y="10"/>
                  </a:cubicBezTo>
                  <a:lnTo>
                    <a:pt x="45" y="10"/>
                  </a:lnTo>
                  <a:close/>
                  <a:moveTo>
                    <a:pt x="45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4" y="12"/>
                    <a:pt x="44" y="12"/>
                    <a:pt x="44" y="12"/>
                  </a:cubicBezTo>
                  <a:lnTo>
                    <a:pt x="4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9"/>
            <p:cNvSpPr>
              <a:spLocks/>
            </p:cNvSpPr>
            <p:nvPr userDrawn="1"/>
          </p:nvSpPr>
          <p:spPr bwMode="auto">
            <a:xfrm>
              <a:off x="3646488" y="4935538"/>
              <a:ext cx="71438" cy="69850"/>
            </a:xfrm>
            <a:custGeom>
              <a:avLst/>
              <a:gdLst>
                <a:gd name="T0" fmla="*/ 21 w 22"/>
                <a:gd name="T1" fmla="*/ 4 h 21"/>
                <a:gd name="T2" fmla="*/ 21 w 22"/>
                <a:gd name="T3" fmla="*/ 7 h 21"/>
                <a:gd name="T4" fmla="*/ 21 w 22"/>
                <a:gd name="T5" fmla="*/ 9 h 21"/>
                <a:gd name="T6" fmla="*/ 20 w 22"/>
                <a:gd name="T7" fmla="*/ 10 h 21"/>
                <a:gd name="T8" fmla="*/ 21 w 22"/>
                <a:gd name="T9" fmla="*/ 14 h 21"/>
                <a:gd name="T10" fmla="*/ 22 w 22"/>
                <a:gd name="T11" fmla="*/ 14 h 21"/>
                <a:gd name="T12" fmla="*/ 21 w 22"/>
                <a:gd name="T13" fmla="*/ 15 h 21"/>
                <a:gd name="T14" fmla="*/ 20 w 22"/>
                <a:gd name="T15" fmla="*/ 16 h 21"/>
                <a:gd name="T16" fmla="*/ 20 w 22"/>
                <a:gd name="T17" fmla="*/ 17 h 21"/>
                <a:gd name="T18" fmla="*/ 20 w 22"/>
                <a:gd name="T19" fmla="*/ 18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20 h 21"/>
                <a:gd name="T26" fmla="*/ 14 w 22"/>
                <a:gd name="T27" fmla="*/ 21 h 21"/>
                <a:gd name="T28" fmla="*/ 10 w 22"/>
                <a:gd name="T29" fmla="*/ 20 h 21"/>
                <a:gd name="T30" fmla="*/ 9 w 22"/>
                <a:gd name="T31" fmla="*/ 20 h 21"/>
                <a:gd name="T32" fmla="*/ 8 w 22"/>
                <a:gd name="T33" fmla="*/ 20 h 21"/>
                <a:gd name="T34" fmla="*/ 6 w 22"/>
                <a:gd name="T35" fmla="*/ 21 h 21"/>
                <a:gd name="T36" fmla="*/ 5 w 22"/>
                <a:gd name="T37" fmla="*/ 20 h 21"/>
                <a:gd name="T38" fmla="*/ 4 w 22"/>
                <a:gd name="T39" fmla="*/ 21 h 21"/>
                <a:gd name="T40" fmla="*/ 2 w 22"/>
                <a:gd name="T41" fmla="*/ 21 h 21"/>
                <a:gd name="T42" fmla="*/ 1 w 22"/>
                <a:gd name="T43" fmla="*/ 18 h 21"/>
                <a:gd name="T44" fmla="*/ 1 w 22"/>
                <a:gd name="T45" fmla="*/ 17 h 21"/>
                <a:gd name="T46" fmla="*/ 1 w 22"/>
                <a:gd name="T47" fmla="*/ 17 h 21"/>
                <a:gd name="T48" fmla="*/ 0 w 22"/>
                <a:gd name="T49" fmla="*/ 4 h 21"/>
                <a:gd name="T50" fmla="*/ 6 w 22"/>
                <a:gd name="T51" fmla="*/ 2 h 21"/>
                <a:gd name="T52" fmla="*/ 7 w 22"/>
                <a:gd name="T53" fmla="*/ 1 h 21"/>
                <a:gd name="T54" fmla="*/ 7 w 22"/>
                <a:gd name="T55" fmla="*/ 1 h 21"/>
                <a:gd name="T56" fmla="*/ 10 w 22"/>
                <a:gd name="T57" fmla="*/ 1 h 21"/>
                <a:gd name="T58" fmla="*/ 13 w 22"/>
                <a:gd name="T59" fmla="*/ 1 h 21"/>
                <a:gd name="T60" fmla="*/ 13 w 22"/>
                <a:gd name="T61" fmla="*/ 1 h 21"/>
                <a:gd name="T62" fmla="*/ 14 w 22"/>
                <a:gd name="T63" fmla="*/ 1 h 21"/>
                <a:gd name="T64" fmla="*/ 14 w 22"/>
                <a:gd name="T65" fmla="*/ 1 h 21"/>
                <a:gd name="T66" fmla="*/ 15 w 22"/>
                <a:gd name="T67" fmla="*/ 0 h 21"/>
                <a:gd name="T68" fmla="*/ 17 w 22"/>
                <a:gd name="T69" fmla="*/ 1 h 21"/>
                <a:gd name="T70" fmla="*/ 18 w 22"/>
                <a:gd name="T71" fmla="*/ 1 h 21"/>
                <a:gd name="T72" fmla="*/ 21 w 22"/>
                <a:gd name="T73" fmla="*/ 3 h 21"/>
                <a:gd name="T74" fmla="*/ 21 w 22"/>
                <a:gd name="T7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1" y="4"/>
                  </a:moveTo>
                  <a:cubicBezTo>
                    <a:pt x="21" y="5"/>
                    <a:pt x="21" y="6"/>
                    <a:pt x="21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0" y="10"/>
                    <a:pt x="20" y="10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1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6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9" y="20"/>
                    <a:pt x="9" y="20"/>
                    <a:pt x="8" y="20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5" y="20"/>
                    <a:pt x="5" y="20"/>
                    <a:pt x="4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1"/>
                    <a:pt x="0" y="6"/>
                    <a:pt x="0" y="4"/>
                  </a:cubicBezTo>
                  <a:cubicBezTo>
                    <a:pt x="0" y="2"/>
                    <a:pt x="2" y="1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2"/>
                    <a:pt x="10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0" y="2"/>
                    <a:pt x="21" y="3"/>
                  </a:cubicBezTo>
                  <a:lnTo>
                    <a:pt x="2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0"/>
            <p:cNvSpPr>
              <a:spLocks/>
            </p:cNvSpPr>
            <p:nvPr userDrawn="1"/>
          </p:nvSpPr>
          <p:spPr bwMode="auto">
            <a:xfrm>
              <a:off x="3727450" y="4932363"/>
              <a:ext cx="68263" cy="69850"/>
            </a:xfrm>
            <a:custGeom>
              <a:avLst/>
              <a:gdLst>
                <a:gd name="T0" fmla="*/ 21 w 21"/>
                <a:gd name="T1" fmla="*/ 3 h 21"/>
                <a:gd name="T2" fmla="*/ 21 w 21"/>
                <a:gd name="T3" fmla="*/ 7 h 21"/>
                <a:gd name="T4" fmla="*/ 21 w 21"/>
                <a:gd name="T5" fmla="*/ 8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20 w 21"/>
                <a:gd name="T15" fmla="*/ 15 h 21"/>
                <a:gd name="T16" fmla="*/ 20 w 21"/>
                <a:gd name="T17" fmla="*/ 17 h 21"/>
                <a:gd name="T18" fmla="*/ 20 w 21"/>
                <a:gd name="T19" fmla="*/ 18 h 21"/>
                <a:gd name="T20" fmla="*/ 20 w 21"/>
                <a:gd name="T21" fmla="*/ 19 h 21"/>
                <a:gd name="T22" fmla="*/ 16 w 21"/>
                <a:gd name="T23" fmla="*/ 19 h 21"/>
                <a:gd name="T24" fmla="*/ 15 w 21"/>
                <a:gd name="T25" fmla="*/ 20 h 21"/>
                <a:gd name="T26" fmla="*/ 14 w 21"/>
                <a:gd name="T27" fmla="*/ 20 h 21"/>
                <a:gd name="T28" fmla="*/ 10 w 21"/>
                <a:gd name="T29" fmla="*/ 20 h 21"/>
                <a:gd name="T30" fmla="*/ 9 w 21"/>
                <a:gd name="T31" fmla="*/ 19 h 21"/>
                <a:gd name="T32" fmla="*/ 8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0 h 21"/>
                <a:gd name="T40" fmla="*/ 1 w 21"/>
                <a:gd name="T41" fmla="*/ 21 h 21"/>
                <a:gd name="T42" fmla="*/ 1 w 21"/>
                <a:gd name="T43" fmla="*/ 18 h 21"/>
                <a:gd name="T44" fmla="*/ 1 w 21"/>
                <a:gd name="T45" fmla="*/ 17 h 21"/>
                <a:gd name="T46" fmla="*/ 1 w 21"/>
                <a:gd name="T47" fmla="*/ 16 h 21"/>
                <a:gd name="T48" fmla="*/ 0 w 21"/>
                <a:gd name="T49" fmla="*/ 4 h 21"/>
                <a:gd name="T50" fmla="*/ 6 w 21"/>
                <a:gd name="T51" fmla="*/ 1 h 21"/>
                <a:gd name="T52" fmla="*/ 7 w 21"/>
                <a:gd name="T53" fmla="*/ 1 h 21"/>
                <a:gd name="T54" fmla="*/ 7 w 21"/>
                <a:gd name="T55" fmla="*/ 1 h 21"/>
                <a:gd name="T56" fmla="*/ 10 w 21"/>
                <a:gd name="T57" fmla="*/ 1 h 21"/>
                <a:gd name="T58" fmla="*/ 12 w 21"/>
                <a:gd name="T59" fmla="*/ 0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7 w 21"/>
                <a:gd name="T69" fmla="*/ 0 h 21"/>
                <a:gd name="T70" fmla="*/ 18 w 21"/>
                <a:gd name="T71" fmla="*/ 1 h 21"/>
                <a:gd name="T72" fmla="*/ 21 w 21"/>
                <a:gd name="T7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21" y="3"/>
                  </a:moveTo>
                  <a:cubicBezTo>
                    <a:pt x="21" y="4"/>
                    <a:pt x="21" y="5"/>
                    <a:pt x="21" y="7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9"/>
                    <a:pt x="9" y="19"/>
                    <a:pt x="9" y="19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5" y="20"/>
                    <a:pt x="4" y="20"/>
                    <a:pt x="3" y="20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0"/>
                    <a:pt x="0" y="6"/>
                    <a:pt x="0" y="4"/>
                  </a:cubicBezTo>
                  <a:cubicBezTo>
                    <a:pt x="0" y="2"/>
                    <a:pt x="2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9" y="1"/>
                    <a:pt x="20" y="2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1"/>
            <p:cNvSpPr>
              <a:spLocks noEditPoints="1"/>
            </p:cNvSpPr>
            <p:nvPr userDrawn="1"/>
          </p:nvSpPr>
          <p:spPr bwMode="auto">
            <a:xfrm>
              <a:off x="3811588" y="4814888"/>
              <a:ext cx="173038" cy="244475"/>
            </a:xfrm>
            <a:custGeom>
              <a:avLst/>
              <a:gdLst>
                <a:gd name="T0" fmla="*/ 52 w 53"/>
                <a:gd name="T1" fmla="*/ 69 h 73"/>
                <a:gd name="T2" fmla="*/ 49 w 53"/>
                <a:gd name="T3" fmla="*/ 70 h 73"/>
                <a:gd name="T4" fmla="*/ 45 w 53"/>
                <a:gd name="T5" fmla="*/ 71 h 73"/>
                <a:gd name="T6" fmla="*/ 31 w 53"/>
                <a:gd name="T7" fmla="*/ 66 h 73"/>
                <a:gd name="T8" fmla="*/ 30 w 53"/>
                <a:gd name="T9" fmla="*/ 65 h 73"/>
                <a:gd name="T10" fmla="*/ 27 w 53"/>
                <a:gd name="T11" fmla="*/ 56 h 73"/>
                <a:gd name="T12" fmla="*/ 23 w 53"/>
                <a:gd name="T13" fmla="*/ 48 h 73"/>
                <a:gd name="T14" fmla="*/ 22 w 53"/>
                <a:gd name="T15" fmla="*/ 52 h 73"/>
                <a:gd name="T16" fmla="*/ 22 w 53"/>
                <a:gd name="T17" fmla="*/ 56 h 73"/>
                <a:gd name="T18" fmla="*/ 23 w 53"/>
                <a:gd name="T19" fmla="*/ 65 h 73"/>
                <a:gd name="T20" fmla="*/ 22 w 53"/>
                <a:gd name="T21" fmla="*/ 71 h 73"/>
                <a:gd name="T22" fmla="*/ 13 w 53"/>
                <a:gd name="T23" fmla="*/ 72 h 73"/>
                <a:gd name="T24" fmla="*/ 11 w 53"/>
                <a:gd name="T25" fmla="*/ 72 h 73"/>
                <a:gd name="T26" fmla="*/ 8 w 53"/>
                <a:gd name="T27" fmla="*/ 71 h 73"/>
                <a:gd name="T28" fmla="*/ 5 w 53"/>
                <a:gd name="T29" fmla="*/ 72 h 73"/>
                <a:gd name="T30" fmla="*/ 2 w 53"/>
                <a:gd name="T31" fmla="*/ 61 h 73"/>
                <a:gd name="T32" fmla="*/ 2 w 53"/>
                <a:gd name="T33" fmla="*/ 52 h 73"/>
                <a:gd name="T34" fmla="*/ 2 w 53"/>
                <a:gd name="T35" fmla="*/ 46 h 73"/>
                <a:gd name="T36" fmla="*/ 0 w 53"/>
                <a:gd name="T37" fmla="*/ 25 h 73"/>
                <a:gd name="T38" fmla="*/ 0 w 53"/>
                <a:gd name="T39" fmla="*/ 24 h 73"/>
                <a:gd name="T40" fmla="*/ 0 w 53"/>
                <a:gd name="T41" fmla="*/ 21 h 73"/>
                <a:gd name="T42" fmla="*/ 0 w 53"/>
                <a:gd name="T43" fmla="*/ 8 h 73"/>
                <a:gd name="T44" fmla="*/ 17 w 53"/>
                <a:gd name="T45" fmla="*/ 1 h 73"/>
                <a:gd name="T46" fmla="*/ 20 w 53"/>
                <a:gd name="T47" fmla="*/ 1 h 73"/>
                <a:gd name="T48" fmla="*/ 26 w 53"/>
                <a:gd name="T49" fmla="*/ 2 h 73"/>
                <a:gd name="T50" fmla="*/ 27 w 53"/>
                <a:gd name="T51" fmla="*/ 1 h 73"/>
                <a:gd name="T52" fmla="*/ 32 w 53"/>
                <a:gd name="T53" fmla="*/ 2 h 73"/>
                <a:gd name="T54" fmla="*/ 34 w 53"/>
                <a:gd name="T55" fmla="*/ 2 h 73"/>
                <a:gd name="T56" fmla="*/ 44 w 53"/>
                <a:gd name="T57" fmla="*/ 8 h 73"/>
                <a:gd name="T58" fmla="*/ 49 w 53"/>
                <a:gd name="T59" fmla="*/ 19 h 73"/>
                <a:gd name="T60" fmla="*/ 49 w 53"/>
                <a:gd name="T61" fmla="*/ 23 h 73"/>
                <a:gd name="T62" fmla="*/ 48 w 53"/>
                <a:gd name="T63" fmla="*/ 27 h 73"/>
                <a:gd name="T64" fmla="*/ 40 w 53"/>
                <a:gd name="T65" fmla="*/ 38 h 73"/>
                <a:gd name="T66" fmla="*/ 41 w 53"/>
                <a:gd name="T67" fmla="*/ 44 h 73"/>
                <a:gd name="T68" fmla="*/ 43 w 53"/>
                <a:gd name="T69" fmla="*/ 49 h 73"/>
                <a:gd name="T70" fmla="*/ 47 w 53"/>
                <a:gd name="T71" fmla="*/ 57 h 73"/>
                <a:gd name="T72" fmla="*/ 50 w 53"/>
                <a:gd name="T73" fmla="*/ 61 h 73"/>
                <a:gd name="T74" fmla="*/ 0 w 53"/>
                <a:gd name="T75" fmla="*/ 25 h 73"/>
                <a:gd name="T76" fmla="*/ 26 w 53"/>
                <a:gd name="T77" fmla="*/ 19 h 73"/>
                <a:gd name="T78" fmla="*/ 24 w 53"/>
                <a:gd name="T79" fmla="*/ 17 h 73"/>
                <a:gd name="T80" fmla="*/ 21 w 53"/>
                <a:gd name="T81" fmla="*/ 17 h 73"/>
                <a:gd name="T82" fmla="*/ 20 w 53"/>
                <a:gd name="T83" fmla="*/ 28 h 73"/>
                <a:gd name="T84" fmla="*/ 23 w 53"/>
                <a:gd name="T85" fmla="*/ 31 h 73"/>
                <a:gd name="T86" fmla="*/ 28 w 53"/>
                <a:gd name="T87" fmla="*/ 27 h 73"/>
                <a:gd name="T88" fmla="*/ 28 w 53"/>
                <a:gd name="T89" fmla="*/ 2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" h="73">
                  <a:moveTo>
                    <a:pt x="53" y="68"/>
                  </a:move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49" y="70"/>
                    <a:pt x="49" y="70"/>
                  </a:cubicBezTo>
                  <a:cubicBezTo>
                    <a:pt x="48" y="70"/>
                    <a:pt x="47" y="70"/>
                    <a:pt x="46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1"/>
                    <a:pt x="41" y="71"/>
                    <a:pt x="39" y="71"/>
                  </a:cubicBezTo>
                  <a:cubicBezTo>
                    <a:pt x="34" y="72"/>
                    <a:pt x="31" y="70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9" y="63"/>
                    <a:pt x="29" y="61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6" y="54"/>
                    <a:pt x="25" y="52"/>
                  </a:cubicBezTo>
                  <a:cubicBezTo>
                    <a:pt x="25" y="50"/>
                    <a:pt x="24" y="49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1" y="50"/>
                    <a:pt x="21" y="5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3"/>
                    <a:pt x="22" y="54"/>
                    <a:pt x="22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8"/>
                  </a:cubicBezTo>
                  <a:cubicBezTo>
                    <a:pt x="22" y="59"/>
                    <a:pt x="22" y="60"/>
                    <a:pt x="22" y="61"/>
                  </a:cubicBezTo>
                  <a:cubicBezTo>
                    <a:pt x="22" y="62"/>
                    <a:pt x="23" y="64"/>
                    <a:pt x="23" y="65"/>
                  </a:cubicBezTo>
                  <a:cubicBezTo>
                    <a:pt x="23" y="67"/>
                    <a:pt x="23" y="68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6" y="71"/>
                    <a:pt x="15" y="72"/>
                    <a:pt x="14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1" y="73"/>
                    <a:pt x="11" y="72"/>
                  </a:cubicBezTo>
                  <a:cubicBezTo>
                    <a:pt x="10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7" y="72"/>
                    <a:pt x="7" y="72"/>
                    <a:pt x="6" y="71"/>
                  </a:cubicBezTo>
                  <a:cubicBezTo>
                    <a:pt x="5" y="71"/>
                    <a:pt x="5" y="71"/>
                    <a:pt x="5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7"/>
                    <a:pt x="2" y="65"/>
                    <a:pt x="2" y="61"/>
                  </a:cubicBezTo>
                  <a:cubicBezTo>
                    <a:pt x="2" y="59"/>
                    <a:pt x="2" y="58"/>
                    <a:pt x="1" y="56"/>
                  </a:cubicBezTo>
                  <a:cubicBezTo>
                    <a:pt x="1" y="55"/>
                    <a:pt x="2" y="54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49"/>
                    <a:pt x="2" y="48"/>
                    <a:pt x="2" y="46"/>
                  </a:cubicBezTo>
                  <a:cubicBezTo>
                    <a:pt x="1" y="44"/>
                    <a:pt x="1" y="40"/>
                    <a:pt x="1" y="36"/>
                  </a:cubicBezTo>
                  <a:cubicBezTo>
                    <a:pt x="1" y="32"/>
                    <a:pt x="0" y="28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0"/>
                    <a:pt x="0" y="18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5" y="1"/>
                    <a:pt x="8" y="1"/>
                  </a:cubicBezTo>
                  <a:cubicBezTo>
                    <a:pt x="12" y="1"/>
                    <a:pt x="15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9" y="1"/>
                    <a:pt x="31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8" y="3"/>
                    <a:pt x="42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4" y="8"/>
                  </a:cubicBezTo>
                  <a:cubicBezTo>
                    <a:pt x="44" y="8"/>
                    <a:pt x="45" y="9"/>
                    <a:pt x="46" y="12"/>
                  </a:cubicBezTo>
                  <a:cubicBezTo>
                    <a:pt x="47" y="14"/>
                    <a:pt x="48" y="16"/>
                    <a:pt x="48" y="17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8"/>
                    <a:pt x="47" y="31"/>
                    <a:pt x="46" y="34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3" y="36"/>
                    <a:pt x="42" y="37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1"/>
                    <a:pt x="40" y="42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5"/>
                    <a:pt x="42" y="46"/>
                    <a:pt x="42" y="46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5" y="54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9" y="59"/>
                    <a:pt x="49" y="60"/>
                    <a:pt x="49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3"/>
                    <a:pt x="51" y="65"/>
                    <a:pt x="53" y="68"/>
                  </a:cubicBezTo>
                  <a:close/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28" y="24"/>
                  </a:moveTo>
                  <a:cubicBezTo>
                    <a:pt x="28" y="22"/>
                    <a:pt x="28" y="20"/>
                    <a:pt x="2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9"/>
                    <a:pt x="21" y="21"/>
                  </a:cubicBezTo>
                  <a:cubicBezTo>
                    <a:pt x="21" y="23"/>
                    <a:pt x="21" y="24"/>
                    <a:pt x="21" y="25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21" y="29"/>
                    <a:pt x="21" y="30"/>
                    <a:pt x="22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3" y="31"/>
                    <a:pt x="23" y="31"/>
                  </a:cubicBezTo>
                  <a:cubicBezTo>
                    <a:pt x="23" y="30"/>
                    <a:pt x="24" y="30"/>
                    <a:pt x="24" y="30"/>
                  </a:cubicBezTo>
                  <a:cubicBezTo>
                    <a:pt x="25" y="30"/>
                    <a:pt x="26" y="30"/>
                    <a:pt x="26" y="29"/>
                  </a:cubicBezTo>
                  <a:cubicBezTo>
                    <a:pt x="27" y="28"/>
                    <a:pt x="27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6"/>
                    <a:pt x="28" y="25"/>
                    <a:pt x="28" y="25"/>
                  </a:cubicBezTo>
                  <a:lnTo>
                    <a:pt x="2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auto">
            <a:xfrm>
              <a:off x="3984625" y="4821238"/>
              <a:ext cx="125413" cy="223838"/>
            </a:xfrm>
            <a:custGeom>
              <a:avLst/>
              <a:gdLst>
                <a:gd name="T0" fmla="*/ 38 w 39"/>
                <a:gd name="T1" fmla="*/ 58 h 67"/>
                <a:gd name="T2" fmla="*/ 39 w 39"/>
                <a:gd name="T3" fmla="*/ 63 h 67"/>
                <a:gd name="T4" fmla="*/ 36 w 39"/>
                <a:gd name="T5" fmla="*/ 64 h 67"/>
                <a:gd name="T6" fmla="*/ 34 w 39"/>
                <a:gd name="T7" fmla="*/ 64 h 67"/>
                <a:gd name="T8" fmla="*/ 31 w 39"/>
                <a:gd name="T9" fmla="*/ 65 h 67"/>
                <a:gd name="T10" fmla="*/ 28 w 39"/>
                <a:gd name="T11" fmla="*/ 65 h 67"/>
                <a:gd name="T12" fmla="*/ 23 w 39"/>
                <a:gd name="T13" fmla="*/ 65 h 67"/>
                <a:gd name="T14" fmla="*/ 22 w 39"/>
                <a:gd name="T15" fmla="*/ 66 h 67"/>
                <a:gd name="T16" fmla="*/ 19 w 39"/>
                <a:gd name="T17" fmla="*/ 66 h 67"/>
                <a:gd name="T18" fmla="*/ 16 w 39"/>
                <a:gd name="T19" fmla="*/ 67 h 67"/>
                <a:gd name="T20" fmla="*/ 14 w 39"/>
                <a:gd name="T21" fmla="*/ 67 h 67"/>
                <a:gd name="T22" fmla="*/ 8 w 39"/>
                <a:gd name="T23" fmla="*/ 67 h 67"/>
                <a:gd name="T24" fmla="*/ 6 w 39"/>
                <a:gd name="T25" fmla="*/ 67 h 67"/>
                <a:gd name="T26" fmla="*/ 6 w 39"/>
                <a:gd name="T27" fmla="*/ 61 h 67"/>
                <a:gd name="T28" fmla="*/ 5 w 39"/>
                <a:gd name="T29" fmla="*/ 56 h 67"/>
                <a:gd name="T30" fmla="*/ 3 w 39"/>
                <a:gd name="T31" fmla="*/ 30 h 67"/>
                <a:gd name="T32" fmla="*/ 1 w 39"/>
                <a:gd name="T33" fmla="*/ 23 h 67"/>
                <a:gd name="T34" fmla="*/ 1 w 39"/>
                <a:gd name="T35" fmla="*/ 11 h 67"/>
                <a:gd name="T36" fmla="*/ 1 w 39"/>
                <a:gd name="T37" fmla="*/ 7 h 67"/>
                <a:gd name="T38" fmla="*/ 8 w 39"/>
                <a:gd name="T39" fmla="*/ 1 h 67"/>
                <a:gd name="T40" fmla="*/ 12 w 39"/>
                <a:gd name="T41" fmla="*/ 1 h 67"/>
                <a:gd name="T42" fmla="*/ 14 w 39"/>
                <a:gd name="T43" fmla="*/ 1 h 67"/>
                <a:gd name="T44" fmla="*/ 16 w 39"/>
                <a:gd name="T45" fmla="*/ 0 h 67"/>
                <a:gd name="T46" fmla="*/ 19 w 39"/>
                <a:gd name="T47" fmla="*/ 0 h 67"/>
                <a:gd name="T48" fmla="*/ 23 w 39"/>
                <a:gd name="T49" fmla="*/ 0 h 67"/>
                <a:gd name="T50" fmla="*/ 27 w 39"/>
                <a:gd name="T51" fmla="*/ 0 h 67"/>
                <a:gd name="T52" fmla="*/ 30 w 39"/>
                <a:gd name="T53" fmla="*/ 0 h 67"/>
                <a:gd name="T54" fmla="*/ 32 w 39"/>
                <a:gd name="T55" fmla="*/ 0 h 67"/>
                <a:gd name="T56" fmla="*/ 35 w 39"/>
                <a:gd name="T57" fmla="*/ 10 h 67"/>
                <a:gd name="T58" fmla="*/ 30 w 39"/>
                <a:gd name="T59" fmla="*/ 16 h 67"/>
                <a:gd name="T60" fmla="*/ 24 w 39"/>
                <a:gd name="T61" fmla="*/ 16 h 67"/>
                <a:gd name="T62" fmla="*/ 21 w 39"/>
                <a:gd name="T63" fmla="*/ 19 h 67"/>
                <a:gd name="T64" fmla="*/ 30 w 39"/>
                <a:gd name="T65" fmla="*/ 24 h 67"/>
                <a:gd name="T66" fmla="*/ 34 w 39"/>
                <a:gd name="T67" fmla="*/ 31 h 67"/>
                <a:gd name="T68" fmla="*/ 33 w 39"/>
                <a:gd name="T69" fmla="*/ 39 h 67"/>
                <a:gd name="T70" fmla="*/ 29 w 39"/>
                <a:gd name="T71" fmla="*/ 39 h 67"/>
                <a:gd name="T72" fmla="*/ 27 w 39"/>
                <a:gd name="T73" fmla="*/ 39 h 67"/>
                <a:gd name="T74" fmla="*/ 23 w 39"/>
                <a:gd name="T75" fmla="*/ 40 h 67"/>
                <a:gd name="T76" fmla="*/ 22 w 39"/>
                <a:gd name="T77" fmla="*/ 44 h 67"/>
                <a:gd name="T78" fmla="*/ 23 w 39"/>
                <a:gd name="T79" fmla="*/ 48 h 67"/>
                <a:gd name="T80" fmla="*/ 26 w 39"/>
                <a:gd name="T81" fmla="*/ 48 h 67"/>
                <a:gd name="T82" fmla="*/ 29 w 39"/>
                <a:gd name="T83" fmla="*/ 49 h 67"/>
                <a:gd name="T84" fmla="*/ 32 w 39"/>
                <a:gd name="T85" fmla="*/ 48 h 67"/>
                <a:gd name="T86" fmla="*/ 37 w 39"/>
                <a:gd name="T87" fmla="*/ 49 h 67"/>
                <a:gd name="T88" fmla="*/ 39 w 39"/>
                <a:gd name="T8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7">
                  <a:moveTo>
                    <a:pt x="39" y="56"/>
                  </a:moveTo>
                  <a:cubicBezTo>
                    <a:pt x="39" y="56"/>
                    <a:pt x="39" y="56"/>
                    <a:pt x="39" y="57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9" y="62"/>
                    <a:pt x="39" y="63"/>
                  </a:cubicBezTo>
                  <a:cubicBezTo>
                    <a:pt x="39" y="63"/>
                    <a:pt x="38" y="63"/>
                    <a:pt x="37" y="64"/>
                  </a:cubicBezTo>
                  <a:cubicBezTo>
                    <a:pt x="37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0" y="65"/>
                    <a:pt x="30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4" y="65"/>
                    <a:pt x="23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1" y="67"/>
                    <a:pt x="9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6" y="67"/>
                  </a:cubicBezTo>
                  <a:cubicBezTo>
                    <a:pt x="6" y="66"/>
                    <a:pt x="6" y="66"/>
                    <a:pt x="5" y="65"/>
                  </a:cubicBezTo>
                  <a:cubicBezTo>
                    <a:pt x="5" y="64"/>
                    <a:pt x="6" y="64"/>
                    <a:pt x="6" y="63"/>
                  </a:cubicBezTo>
                  <a:cubicBezTo>
                    <a:pt x="6" y="62"/>
                    <a:pt x="6" y="61"/>
                    <a:pt x="6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" y="58"/>
                    <a:pt x="5" y="57"/>
                    <a:pt x="5" y="56"/>
                  </a:cubicBezTo>
                  <a:cubicBezTo>
                    <a:pt x="5" y="54"/>
                    <a:pt x="4" y="51"/>
                    <a:pt x="4" y="46"/>
                  </a:cubicBezTo>
                  <a:cubicBezTo>
                    <a:pt x="3" y="41"/>
                    <a:pt x="3" y="37"/>
                    <a:pt x="3" y="36"/>
                  </a:cubicBezTo>
                  <a:cubicBezTo>
                    <a:pt x="3" y="34"/>
                    <a:pt x="3" y="32"/>
                    <a:pt x="3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2" y="26"/>
                    <a:pt x="2" y="24"/>
                    <a:pt x="1" y="23"/>
                  </a:cubicBezTo>
                  <a:cubicBezTo>
                    <a:pt x="1" y="20"/>
                    <a:pt x="1" y="17"/>
                    <a:pt x="1" y="15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6"/>
                    <a:pt x="35" y="10"/>
                  </a:cubicBezTo>
                  <a:cubicBezTo>
                    <a:pt x="34" y="13"/>
                    <a:pt x="34" y="15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ubicBezTo>
                    <a:pt x="23" y="16"/>
                    <a:pt x="23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20"/>
                    <a:pt x="22" y="22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3" y="25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29"/>
                    <a:pt x="34" y="30"/>
                    <a:pt x="34" y="31"/>
                  </a:cubicBezTo>
                  <a:cubicBezTo>
                    <a:pt x="34" y="32"/>
                    <a:pt x="34" y="32"/>
                    <a:pt x="35" y="33"/>
                  </a:cubicBezTo>
                  <a:cubicBezTo>
                    <a:pt x="34" y="35"/>
                    <a:pt x="34" y="37"/>
                    <a:pt x="34" y="3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0"/>
                    <a:pt x="24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2" y="40"/>
                    <a:pt x="22" y="42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1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8"/>
                    <a:pt x="37" y="49"/>
                  </a:cubicBezTo>
                  <a:cubicBezTo>
                    <a:pt x="38" y="49"/>
                    <a:pt x="38" y="50"/>
                    <a:pt x="38" y="52"/>
                  </a:cubicBezTo>
                  <a:cubicBezTo>
                    <a:pt x="38" y="52"/>
                    <a:pt x="38" y="53"/>
                    <a:pt x="38" y="54"/>
                  </a:cubicBezTo>
                  <a:cubicBezTo>
                    <a:pt x="39" y="55"/>
                    <a:pt x="39" y="55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3"/>
            <p:cNvSpPr>
              <a:spLocks noEditPoints="1"/>
            </p:cNvSpPr>
            <p:nvPr userDrawn="1"/>
          </p:nvSpPr>
          <p:spPr bwMode="auto">
            <a:xfrm>
              <a:off x="4117975" y="4808538"/>
              <a:ext cx="165100" cy="233363"/>
            </a:xfrm>
            <a:custGeom>
              <a:avLst/>
              <a:gdLst>
                <a:gd name="T0" fmla="*/ 49 w 51"/>
                <a:gd name="T1" fmla="*/ 30 h 70"/>
                <a:gd name="T2" fmla="*/ 41 w 51"/>
                <a:gd name="T3" fmla="*/ 42 h 70"/>
                <a:gd name="T4" fmla="*/ 37 w 51"/>
                <a:gd name="T5" fmla="*/ 45 h 70"/>
                <a:gd name="T6" fmla="*/ 33 w 51"/>
                <a:gd name="T7" fmla="*/ 46 h 70"/>
                <a:gd name="T8" fmla="*/ 35 w 51"/>
                <a:gd name="T9" fmla="*/ 43 h 70"/>
                <a:gd name="T10" fmla="*/ 37 w 51"/>
                <a:gd name="T11" fmla="*/ 38 h 70"/>
                <a:gd name="T12" fmla="*/ 34 w 51"/>
                <a:gd name="T13" fmla="*/ 35 h 70"/>
                <a:gd name="T14" fmla="*/ 32 w 51"/>
                <a:gd name="T15" fmla="*/ 36 h 70"/>
                <a:gd name="T16" fmla="*/ 31 w 51"/>
                <a:gd name="T17" fmla="*/ 37 h 70"/>
                <a:gd name="T18" fmla="*/ 29 w 51"/>
                <a:gd name="T19" fmla="*/ 39 h 70"/>
                <a:gd name="T20" fmla="*/ 28 w 51"/>
                <a:gd name="T21" fmla="*/ 38 h 70"/>
                <a:gd name="T22" fmla="*/ 24 w 51"/>
                <a:gd name="T23" fmla="*/ 39 h 70"/>
                <a:gd name="T24" fmla="*/ 22 w 51"/>
                <a:gd name="T25" fmla="*/ 42 h 70"/>
                <a:gd name="T26" fmla="*/ 29 w 51"/>
                <a:gd name="T27" fmla="*/ 45 h 70"/>
                <a:gd name="T28" fmla="*/ 23 w 51"/>
                <a:gd name="T29" fmla="*/ 48 h 70"/>
                <a:gd name="T30" fmla="*/ 18 w 51"/>
                <a:gd name="T31" fmla="*/ 50 h 70"/>
                <a:gd name="T32" fmla="*/ 13 w 51"/>
                <a:gd name="T33" fmla="*/ 49 h 70"/>
                <a:gd name="T34" fmla="*/ 11 w 51"/>
                <a:gd name="T35" fmla="*/ 50 h 70"/>
                <a:gd name="T36" fmla="*/ 9 w 51"/>
                <a:gd name="T37" fmla="*/ 49 h 70"/>
                <a:gd name="T38" fmla="*/ 7 w 51"/>
                <a:gd name="T39" fmla="*/ 53 h 70"/>
                <a:gd name="T40" fmla="*/ 4 w 51"/>
                <a:gd name="T41" fmla="*/ 48 h 70"/>
                <a:gd name="T42" fmla="*/ 2 w 51"/>
                <a:gd name="T43" fmla="*/ 18 h 70"/>
                <a:gd name="T44" fmla="*/ 6 w 51"/>
                <a:gd name="T45" fmla="*/ 1 h 70"/>
                <a:gd name="T46" fmla="*/ 16 w 51"/>
                <a:gd name="T47" fmla="*/ 0 h 70"/>
                <a:gd name="T48" fmla="*/ 28 w 51"/>
                <a:gd name="T49" fmla="*/ 0 h 70"/>
                <a:gd name="T50" fmla="*/ 41 w 51"/>
                <a:gd name="T51" fmla="*/ 5 h 70"/>
                <a:gd name="T52" fmla="*/ 48 w 51"/>
                <a:gd name="T53" fmla="*/ 11 h 70"/>
                <a:gd name="T54" fmla="*/ 49 w 51"/>
                <a:gd name="T55" fmla="*/ 20 h 70"/>
                <a:gd name="T56" fmla="*/ 22 w 51"/>
                <a:gd name="T57" fmla="*/ 69 h 70"/>
                <a:gd name="T58" fmla="*/ 19 w 51"/>
                <a:gd name="T59" fmla="*/ 69 h 70"/>
                <a:gd name="T60" fmla="*/ 11 w 51"/>
                <a:gd name="T61" fmla="*/ 69 h 70"/>
                <a:gd name="T62" fmla="*/ 4 w 51"/>
                <a:gd name="T63" fmla="*/ 58 h 70"/>
                <a:gd name="T64" fmla="*/ 9 w 51"/>
                <a:gd name="T65" fmla="*/ 58 h 70"/>
                <a:gd name="T66" fmla="*/ 13 w 51"/>
                <a:gd name="T67" fmla="*/ 61 h 70"/>
                <a:gd name="T68" fmla="*/ 17 w 51"/>
                <a:gd name="T69" fmla="*/ 67 h 70"/>
                <a:gd name="T70" fmla="*/ 19 w 51"/>
                <a:gd name="T71" fmla="*/ 60 h 70"/>
                <a:gd name="T72" fmla="*/ 20 w 51"/>
                <a:gd name="T73" fmla="*/ 58 h 70"/>
                <a:gd name="T74" fmla="*/ 21 w 51"/>
                <a:gd name="T75" fmla="*/ 51 h 70"/>
                <a:gd name="T76" fmla="*/ 23 w 51"/>
                <a:gd name="T77" fmla="*/ 50 h 70"/>
                <a:gd name="T78" fmla="*/ 24 w 51"/>
                <a:gd name="T79" fmla="*/ 60 h 70"/>
                <a:gd name="T80" fmla="*/ 10 w 51"/>
                <a:gd name="T81" fmla="*/ 27 h 70"/>
                <a:gd name="T82" fmla="*/ 11 w 51"/>
                <a:gd name="T83" fmla="*/ 56 h 70"/>
                <a:gd name="T84" fmla="*/ 12 w 51"/>
                <a:gd name="T85" fmla="*/ 48 h 70"/>
                <a:gd name="T86" fmla="*/ 17 w 51"/>
                <a:gd name="T87" fmla="*/ 58 h 70"/>
                <a:gd name="T88" fmla="*/ 13 w 51"/>
                <a:gd name="T89" fmla="*/ 58 h 70"/>
                <a:gd name="T90" fmla="*/ 19 w 51"/>
                <a:gd name="T91" fmla="*/ 55 h 70"/>
                <a:gd name="T92" fmla="*/ 14 w 51"/>
                <a:gd name="T93" fmla="*/ 51 h 70"/>
                <a:gd name="T94" fmla="*/ 15 w 51"/>
                <a:gd name="T95" fmla="*/ 31 h 70"/>
                <a:gd name="T96" fmla="*/ 15 w 51"/>
                <a:gd name="T97" fmla="*/ 30 h 70"/>
                <a:gd name="T98" fmla="*/ 17 w 51"/>
                <a:gd name="T99" fmla="*/ 30 h 70"/>
                <a:gd name="T100" fmla="*/ 16 w 51"/>
                <a:gd name="T101" fmla="*/ 33 h 70"/>
                <a:gd name="T102" fmla="*/ 31 w 51"/>
                <a:gd name="T103" fmla="*/ 19 h 70"/>
                <a:gd name="T104" fmla="*/ 23 w 51"/>
                <a:gd name="T105" fmla="*/ 15 h 70"/>
                <a:gd name="T106" fmla="*/ 25 w 51"/>
                <a:gd name="T107" fmla="*/ 31 h 70"/>
                <a:gd name="T108" fmla="*/ 31 w 51"/>
                <a:gd name="T109" fmla="*/ 26 h 70"/>
                <a:gd name="T110" fmla="*/ 23 w 51"/>
                <a:gd name="T111" fmla="*/ 32 h 70"/>
                <a:gd name="T112" fmla="*/ 31 w 51"/>
                <a:gd name="T113" fmla="*/ 45 h 70"/>
                <a:gd name="T114" fmla="*/ 30 w 51"/>
                <a:gd name="T115" fmla="*/ 42 h 70"/>
                <a:gd name="T116" fmla="*/ 33 w 51"/>
                <a:gd name="T117" fmla="*/ 41 h 70"/>
                <a:gd name="T118" fmla="*/ 34 w 51"/>
                <a:gd name="T119" fmla="*/ 3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" h="70">
                  <a:moveTo>
                    <a:pt x="51" y="22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6"/>
                    <a:pt x="50" y="28"/>
                  </a:cubicBezTo>
                  <a:cubicBezTo>
                    <a:pt x="50" y="29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8" y="34"/>
                  </a:cubicBezTo>
                  <a:cubicBezTo>
                    <a:pt x="48" y="35"/>
                    <a:pt x="47" y="36"/>
                    <a:pt x="47" y="37"/>
                  </a:cubicBezTo>
                  <a:cubicBezTo>
                    <a:pt x="46" y="38"/>
                    <a:pt x="46" y="38"/>
                    <a:pt x="46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3" y="41"/>
                    <a:pt x="42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0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8" y="43"/>
                    <a:pt x="39" y="43"/>
                  </a:cubicBezTo>
                  <a:cubicBezTo>
                    <a:pt x="38" y="43"/>
                    <a:pt x="38" y="44"/>
                    <a:pt x="37" y="4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2"/>
                    <a:pt x="34" y="42"/>
                    <a:pt x="35" y="41"/>
                  </a:cubicBezTo>
                  <a:cubicBezTo>
                    <a:pt x="35" y="41"/>
                    <a:pt x="35" y="42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3"/>
                    <a:pt x="37" y="42"/>
                  </a:cubicBezTo>
                  <a:cubicBezTo>
                    <a:pt x="37" y="40"/>
                    <a:pt x="37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9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5"/>
                    <a:pt x="34" y="36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2" y="36"/>
                  </a:cubicBezTo>
                  <a:cubicBezTo>
                    <a:pt x="32" y="36"/>
                    <a:pt x="32" y="35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40"/>
                    <a:pt x="23" y="41"/>
                  </a:cubicBezTo>
                  <a:cubicBezTo>
                    <a:pt x="22" y="40"/>
                    <a:pt x="22" y="40"/>
                    <a:pt x="20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2" y="41"/>
                    <a:pt x="22" y="42"/>
                    <a:pt x="22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5" y="42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3"/>
                    <a:pt x="28" y="44"/>
                    <a:pt x="29" y="45"/>
                  </a:cubicBezTo>
                  <a:cubicBezTo>
                    <a:pt x="28" y="46"/>
                    <a:pt x="27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1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50"/>
                    <a:pt x="18" y="50"/>
                    <a:pt x="18" y="51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49"/>
                    <a:pt x="16" y="49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3" y="48"/>
                    <a:pt x="13" y="48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9"/>
                    <a:pt x="7" y="50"/>
                    <a:pt x="7" y="51"/>
                  </a:cubicBezTo>
                  <a:cubicBezTo>
                    <a:pt x="7" y="51"/>
                    <a:pt x="7" y="51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5" y="48"/>
                    <a:pt x="5" y="48"/>
                    <a:pt x="4" y="4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2"/>
                    <a:pt x="3" y="28"/>
                    <a:pt x="2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14"/>
                    <a:pt x="1" y="12"/>
                    <a:pt x="0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2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1" y="1"/>
                    <a:pt x="12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6" y="0"/>
                    <a:pt x="17" y="0"/>
                    <a:pt x="19" y="1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3" y="0"/>
                    <a:pt x="25" y="0"/>
                  </a:cubicBezTo>
                  <a:cubicBezTo>
                    <a:pt x="25" y="0"/>
                    <a:pt x="26" y="0"/>
                    <a:pt x="2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1"/>
                    <a:pt x="33" y="1"/>
                  </a:cubicBezTo>
                  <a:cubicBezTo>
                    <a:pt x="36" y="2"/>
                    <a:pt x="38" y="3"/>
                    <a:pt x="41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5"/>
                    <a:pt x="44" y="6"/>
                    <a:pt x="45" y="7"/>
                  </a:cubicBezTo>
                  <a:cubicBezTo>
                    <a:pt x="47" y="9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3"/>
                    <a:pt x="49" y="15"/>
                  </a:cubicBezTo>
                  <a:cubicBezTo>
                    <a:pt x="49" y="15"/>
                    <a:pt x="49" y="16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0"/>
                    <a:pt x="50" y="21"/>
                    <a:pt x="51" y="22"/>
                  </a:cubicBezTo>
                  <a:close/>
                  <a:moveTo>
                    <a:pt x="24" y="61"/>
                  </a:moveTo>
                  <a:cubicBezTo>
                    <a:pt x="24" y="63"/>
                    <a:pt x="24" y="66"/>
                    <a:pt x="24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7" y="69"/>
                    <a:pt x="16" y="69"/>
                    <a:pt x="14" y="6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9"/>
                    <a:pt x="13" y="69"/>
                    <a:pt x="12" y="67"/>
                  </a:cubicBezTo>
                  <a:cubicBezTo>
                    <a:pt x="11" y="68"/>
                    <a:pt x="11" y="69"/>
                    <a:pt x="11" y="69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9" y="70"/>
                    <a:pt x="7" y="70"/>
                  </a:cubicBezTo>
                  <a:cubicBezTo>
                    <a:pt x="7" y="70"/>
                    <a:pt x="6" y="69"/>
                    <a:pt x="6" y="68"/>
                  </a:cubicBezTo>
                  <a:cubicBezTo>
                    <a:pt x="5" y="67"/>
                    <a:pt x="5" y="67"/>
                    <a:pt x="4" y="6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7"/>
                    <a:pt x="5" y="57"/>
                    <a:pt x="6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6" y="54"/>
                    <a:pt x="7" y="54"/>
                  </a:cubicBezTo>
                  <a:cubicBezTo>
                    <a:pt x="7" y="55"/>
                    <a:pt x="8" y="56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0"/>
                    <a:pt x="11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3" y="63"/>
                    <a:pt x="13" y="63"/>
                  </a:cubicBezTo>
                  <a:cubicBezTo>
                    <a:pt x="14" y="63"/>
                    <a:pt x="14" y="64"/>
                    <a:pt x="15" y="65"/>
                  </a:cubicBezTo>
                  <a:cubicBezTo>
                    <a:pt x="16" y="66"/>
                    <a:pt x="16" y="67"/>
                    <a:pt x="17" y="67"/>
                  </a:cubicBezTo>
                  <a:cubicBezTo>
                    <a:pt x="17" y="67"/>
                    <a:pt x="18" y="66"/>
                    <a:pt x="18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8" y="61"/>
                    <a:pt x="18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1" y="61"/>
                    <a:pt x="21" y="62"/>
                  </a:cubicBezTo>
                  <a:cubicBezTo>
                    <a:pt x="22" y="62"/>
                    <a:pt x="22" y="61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5"/>
                    <a:pt x="21" y="54"/>
                  </a:cubicBezTo>
                  <a:cubicBezTo>
                    <a:pt x="21" y="53"/>
                    <a:pt x="21" y="52"/>
                    <a:pt x="20" y="5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2"/>
                    <a:pt x="23" y="53"/>
                    <a:pt x="23" y="53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5"/>
                    <a:pt x="23" y="56"/>
                    <a:pt x="24" y="57"/>
                  </a:cubicBezTo>
                  <a:cubicBezTo>
                    <a:pt x="24" y="58"/>
                    <a:pt x="24" y="58"/>
                    <a:pt x="24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4" y="60"/>
                  </a:cubicBezTo>
                  <a:lnTo>
                    <a:pt x="24" y="61"/>
                  </a:ln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10" y="27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lnTo>
                    <a:pt x="10" y="27"/>
                  </a:lnTo>
                  <a:close/>
                  <a:moveTo>
                    <a:pt x="12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4"/>
                    <a:pt x="10" y="53"/>
                    <a:pt x="11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5"/>
                    <a:pt x="12" y="55"/>
                    <a:pt x="12" y="55"/>
                  </a:cubicBezTo>
                  <a:lnTo>
                    <a:pt x="12" y="56"/>
                  </a:lnTo>
                  <a:close/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lose/>
                  <a:moveTo>
                    <a:pt x="20" y="56"/>
                  </a:moveTo>
                  <a:cubicBezTo>
                    <a:pt x="19" y="57"/>
                    <a:pt x="19" y="57"/>
                    <a:pt x="19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9"/>
                    <a:pt x="14" y="59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3" y="57"/>
                    <a:pt x="15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8" y="55"/>
                  </a:cubicBezTo>
                  <a:cubicBezTo>
                    <a:pt x="18" y="55"/>
                    <a:pt x="19" y="55"/>
                    <a:pt x="19" y="55"/>
                  </a:cubicBezTo>
                  <a:cubicBezTo>
                    <a:pt x="19" y="55"/>
                    <a:pt x="19" y="56"/>
                    <a:pt x="20" y="56"/>
                  </a:cubicBezTo>
                  <a:close/>
                  <a:moveTo>
                    <a:pt x="14" y="51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lose/>
                  <a:moveTo>
                    <a:pt x="15" y="31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5" y="31"/>
                  </a:lnTo>
                  <a:close/>
                  <a:moveTo>
                    <a:pt x="17" y="28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5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1"/>
                    <a:pt x="16" y="31"/>
                    <a:pt x="17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7" y="28"/>
                  </a:lnTo>
                  <a:close/>
                  <a:moveTo>
                    <a:pt x="1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lnTo>
                    <a:pt x="17" y="32"/>
                  </a:lnTo>
                  <a:close/>
                  <a:moveTo>
                    <a:pt x="31" y="23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9"/>
                    <a:pt x="28" y="18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6"/>
                    <a:pt x="22" y="20"/>
                    <a:pt x="22" y="26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6" y="31"/>
                  </a:cubicBezTo>
                  <a:cubicBezTo>
                    <a:pt x="26" y="31"/>
                    <a:pt x="27" y="31"/>
                    <a:pt x="28" y="30"/>
                  </a:cubicBezTo>
                  <a:cubicBezTo>
                    <a:pt x="28" y="30"/>
                    <a:pt x="29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8"/>
                    <a:pt x="30" y="28"/>
                    <a:pt x="30" y="27"/>
                  </a:cubicBezTo>
                  <a:cubicBezTo>
                    <a:pt x="30" y="27"/>
                    <a:pt x="31" y="26"/>
                    <a:pt x="31" y="26"/>
                  </a:cubicBezTo>
                  <a:cubicBezTo>
                    <a:pt x="31" y="25"/>
                    <a:pt x="31" y="24"/>
                    <a:pt x="31" y="23"/>
                  </a:cubicBezTo>
                  <a:close/>
                  <a:moveTo>
                    <a:pt x="23" y="32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lnTo>
                    <a:pt x="23" y="32"/>
                  </a:lnTo>
                  <a:close/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23" y="43"/>
                  </a:lnTo>
                  <a:close/>
                  <a:moveTo>
                    <a:pt x="31" y="45"/>
                  </a:moveTo>
                  <a:cubicBezTo>
                    <a:pt x="31" y="46"/>
                    <a:pt x="31" y="46"/>
                    <a:pt x="31" y="46"/>
                  </a:cubicBezTo>
                  <a:cubicBezTo>
                    <a:pt x="30" y="46"/>
                    <a:pt x="30" y="46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4"/>
                    <a:pt x="30" y="44"/>
                    <a:pt x="30" y="44"/>
                  </a:cubicBezTo>
                  <a:cubicBezTo>
                    <a:pt x="30" y="43"/>
                    <a:pt x="29" y="43"/>
                    <a:pt x="29" y="42"/>
                  </a:cubicBezTo>
                  <a:cubicBezTo>
                    <a:pt x="29" y="42"/>
                    <a:pt x="29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3"/>
                    <a:pt x="31" y="44"/>
                    <a:pt x="31" y="45"/>
                  </a:cubicBezTo>
                  <a:close/>
                  <a:moveTo>
                    <a:pt x="35" y="40"/>
                  </a:moveTo>
                  <a:cubicBezTo>
                    <a:pt x="34" y="40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4"/>
            <p:cNvSpPr>
              <a:spLocks noEditPoints="1"/>
            </p:cNvSpPr>
            <p:nvPr userDrawn="1"/>
          </p:nvSpPr>
          <p:spPr bwMode="auto">
            <a:xfrm>
              <a:off x="4292600" y="4791076"/>
              <a:ext cx="174625" cy="241300"/>
            </a:xfrm>
            <a:custGeom>
              <a:avLst/>
              <a:gdLst>
                <a:gd name="T0" fmla="*/ 26 w 54"/>
                <a:gd name="T1" fmla="*/ 64 h 72"/>
                <a:gd name="T2" fmla="*/ 24 w 54"/>
                <a:gd name="T3" fmla="*/ 64 h 72"/>
                <a:gd name="T4" fmla="*/ 23 w 54"/>
                <a:gd name="T5" fmla="*/ 58 h 72"/>
                <a:gd name="T6" fmla="*/ 20 w 54"/>
                <a:gd name="T7" fmla="*/ 57 h 72"/>
                <a:gd name="T8" fmla="*/ 22 w 54"/>
                <a:gd name="T9" fmla="*/ 64 h 72"/>
                <a:gd name="T10" fmla="*/ 20 w 54"/>
                <a:gd name="T11" fmla="*/ 68 h 72"/>
                <a:gd name="T12" fmla="*/ 17 w 54"/>
                <a:gd name="T13" fmla="*/ 65 h 72"/>
                <a:gd name="T14" fmla="*/ 12 w 54"/>
                <a:gd name="T15" fmla="*/ 59 h 72"/>
                <a:gd name="T16" fmla="*/ 10 w 54"/>
                <a:gd name="T17" fmla="*/ 51 h 72"/>
                <a:gd name="T18" fmla="*/ 9 w 54"/>
                <a:gd name="T19" fmla="*/ 54 h 72"/>
                <a:gd name="T20" fmla="*/ 8 w 54"/>
                <a:gd name="T21" fmla="*/ 57 h 72"/>
                <a:gd name="T22" fmla="*/ 5 w 54"/>
                <a:gd name="T23" fmla="*/ 56 h 72"/>
                <a:gd name="T24" fmla="*/ 0 w 54"/>
                <a:gd name="T25" fmla="*/ 38 h 72"/>
                <a:gd name="T26" fmla="*/ 23 w 54"/>
                <a:gd name="T27" fmla="*/ 0 h 72"/>
                <a:gd name="T28" fmla="*/ 54 w 54"/>
                <a:gd name="T29" fmla="*/ 33 h 72"/>
                <a:gd name="T30" fmla="*/ 47 w 54"/>
                <a:gd name="T31" fmla="*/ 59 h 72"/>
                <a:gd name="T32" fmla="*/ 43 w 54"/>
                <a:gd name="T33" fmla="*/ 60 h 72"/>
                <a:gd name="T34" fmla="*/ 42 w 54"/>
                <a:gd name="T35" fmla="*/ 55 h 72"/>
                <a:gd name="T36" fmla="*/ 39 w 54"/>
                <a:gd name="T37" fmla="*/ 55 h 72"/>
                <a:gd name="T38" fmla="*/ 35 w 54"/>
                <a:gd name="T39" fmla="*/ 57 h 72"/>
                <a:gd name="T40" fmla="*/ 30 w 54"/>
                <a:gd name="T41" fmla="*/ 55 h 72"/>
                <a:gd name="T42" fmla="*/ 34 w 54"/>
                <a:gd name="T43" fmla="*/ 46 h 72"/>
                <a:gd name="T44" fmla="*/ 34 w 54"/>
                <a:gd name="T45" fmla="*/ 32 h 72"/>
                <a:gd name="T46" fmla="*/ 31 w 54"/>
                <a:gd name="T47" fmla="*/ 21 h 72"/>
                <a:gd name="T48" fmla="*/ 26 w 54"/>
                <a:gd name="T49" fmla="*/ 18 h 72"/>
                <a:gd name="T50" fmla="*/ 21 w 54"/>
                <a:gd name="T51" fmla="*/ 36 h 72"/>
                <a:gd name="T52" fmla="*/ 21 w 54"/>
                <a:gd name="T53" fmla="*/ 48 h 72"/>
                <a:gd name="T54" fmla="*/ 30 w 54"/>
                <a:gd name="T55" fmla="*/ 58 h 72"/>
                <a:gd name="T56" fmla="*/ 32 w 54"/>
                <a:gd name="T57" fmla="*/ 65 h 72"/>
                <a:gd name="T58" fmla="*/ 28 w 54"/>
                <a:gd name="T59" fmla="*/ 63 h 72"/>
                <a:gd name="T60" fmla="*/ 14 w 54"/>
                <a:gd name="T61" fmla="*/ 68 h 72"/>
                <a:gd name="T62" fmla="*/ 12 w 54"/>
                <a:gd name="T63" fmla="*/ 65 h 72"/>
                <a:gd name="T64" fmla="*/ 11 w 54"/>
                <a:gd name="T65" fmla="*/ 61 h 72"/>
                <a:gd name="T66" fmla="*/ 16 w 54"/>
                <a:gd name="T67" fmla="*/ 66 h 72"/>
                <a:gd name="T68" fmla="*/ 27 w 54"/>
                <a:gd name="T69" fmla="*/ 61 h 72"/>
                <a:gd name="T70" fmla="*/ 29 w 54"/>
                <a:gd name="T71" fmla="*/ 61 h 72"/>
                <a:gd name="T72" fmla="*/ 30 w 54"/>
                <a:gd name="T73" fmla="*/ 72 h 72"/>
                <a:gd name="T74" fmla="*/ 30 w 54"/>
                <a:gd name="T75" fmla="*/ 69 h 72"/>
                <a:gd name="T76" fmla="*/ 33 w 54"/>
                <a:gd name="T77" fmla="*/ 69 h 72"/>
                <a:gd name="T78" fmla="*/ 32 w 54"/>
                <a:gd name="T79" fmla="*/ 60 h 72"/>
                <a:gd name="T80" fmla="*/ 33 w 54"/>
                <a:gd name="T81" fmla="*/ 68 h 72"/>
                <a:gd name="T82" fmla="*/ 35 w 54"/>
                <a:gd name="T83" fmla="*/ 62 h 72"/>
                <a:gd name="T84" fmla="*/ 36 w 54"/>
                <a:gd name="T85" fmla="*/ 61 h 72"/>
                <a:gd name="T86" fmla="*/ 41 w 54"/>
                <a:gd name="T87" fmla="*/ 69 h 72"/>
                <a:gd name="T88" fmla="*/ 37 w 54"/>
                <a:gd name="T89" fmla="*/ 71 h 72"/>
                <a:gd name="T90" fmla="*/ 38 w 54"/>
                <a:gd name="T91" fmla="*/ 63 h 72"/>
                <a:gd name="T92" fmla="*/ 39 w 54"/>
                <a:gd name="T93" fmla="*/ 65 h 72"/>
                <a:gd name="T94" fmla="*/ 44 w 54"/>
                <a:gd name="T95" fmla="*/ 63 h 72"/>
                <a:gd name="T96" fmla="*/ 39 w 54"/>
                <a:gd name="T97" fmla="*/ 60 h 72"/>
                <a:gd name="T98" fmla="*/ 38 w 54"/>
                <a:gd name="T99" fmla="*/ 57 h 72"/>
                <a:gd name="T100" fmla="*/ 40 w 54"/>
                <a:gd name="T101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72">
                  <a:moveTo>
                    <a:pt x="28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6" y="65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3"/>
                    <a:pt x="23" y="62"/>
                    <a:pt x="23" y="61"/>
                  </a:cubicBezTo>
                  <a:cubicBezTo>
                    <a:pt x="23" y="60"/>
                    <a:pt x="23" y="60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3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7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7"/>
                    <a:pt x="20" y="57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9"/>
                    <a:pt x="20" y="60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0" y="70"/>
                    <a:pt x="20" y="71"/>
                  </a:cubicBezTo>
                  <a:cubicBezTo>
                    <a:pt x="19" y="70"/>
                    <a:pt x="18" y="70"/>
                    <a:pt x="17" y="70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7"/>
                    <a:pt x="18" y="66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6" y="61"/>
                    <a:pt x="15" y="60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7"/>
                    <a:pt x="10" y="56"/>
                    <a:pt x="10" y="56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1"/>
                    <a:pt x="8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5"/>
                    <a:pt x="7" y="56"/>
                    <a:pt x="6" y="57"/>
                  </a:cubicBezTo>
                  <a:cubicBezTo>
                    <a:pt x="6" y="57"/>
                    <a:pt x="6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6" y="57"/>
                    <a:pt x="6" y="56"/>
                    <a:pt x="5" y="56"/>
                  </a:cubicBezTo>
                  <a:cubicBezTo>
                    <a:pt x="4" y="54"/>
                    <a:pt x="2" y="51"/>
                    <a:pt x="0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4"/>
                    <a:pt x="0" y="42"/>
                    <a:pt x="0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0" y="36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2" y="18"/>
                    <a:pt x="6" y="7"/>
                    <a:pt x="14" y="3"/>
                  </a:cubicBezTo>
                  <a:cubicBezTo>
                    <a:pt x="17" y="2"/>
                    <a:pt x="18" y="1"/>
                    <a:pt x="19" y="1"/>
                  </a:cubicBezTo>
                  <a:cubicBezTo>
                    <a:pt x="19" y="1"/>
                    <a:pt x="20" y="1"/>
                    <a:pt x="23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4" y="0"/>
                    <a:pt x="41" y="3"/>
                    <a:pt x="45" y="9"/>
                  </a:cubicBezTo>
                  <a:cubicBezTo>
                    <a:pt x="50" y="14"/>
                    <a:pt x="52" y="21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30"/>
                    <a:pt x="54" y="31"/>
                    <a:pt x="54" y="33"/>
                  </a:cubicBezTo>
                  <a:cubicBezTo>
                    <a:pt x="54" y="38"/>
                    <a:pt x="54" y="43"/>
                    <a:pt x="53" y="49"/>
                  </a:cubicBezTo>
                  <a:cubicBezTo>
                    <a:pt x="52" y="56"/>
                    <a:pt x="50" y="60"/>
                    <a:pt x="47" y="61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9"/>
                    <a:pt x="44" y="60"/>
                    <a:pt x="43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3"/>
                    <a:pt x="39" y="54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7"/>
                    <a:pt x="37" y="57"/>
                    <a:pt x="37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4" y="56"/>
                    <a:pt x="34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5"/>
                    <a:pt x="30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2" y="54"/>
                    <a:pt x="32" y="53"/>
                    <a:pt x="33" y="51"/>
                  </a:cubicBezTo>
                  <a:cubicBezTo>
                    <a:pt x="34" y="49"/>
                    <a:pt x="34" y="47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5"/>
                    <a:pt x="34" y="43"/>
                    <a:pt x="34" y="42"/>
                  </a:cubicBezTo>
                  <a:cubicBezTo>
                    <a:pt x="34" y="41"/>
                    <a:pt x="33" y="40"/>
                    <a:pt x="32" y="39"/>
                  </a:cubicBezTo>
                  <a:cubicBezTo>
                    <a:pt x="33" y="38"/>
                    <a:pt x="34" y="36"/>
                    <a:pt x="34" y="34"/>
                  </a:cubicBezTo>
                  <a:cubicBezTo>
                    <a:pt x="34" y="34"/>
                    <a:pt x="34" y="34"/>
                    <a:pt x="33" y="33"/>
                  </a:cubicBezTo>
                  <a:cubicBezTo>
                    <a:pt x="33" y="33"/>
                    <a:pt x="33" y="32"/>
                    <a:pt x="34" y="32"/>
                  </a:cubicBezTo>
                  <a:cubicBezTo>
                    <a:pt x="34" y="32"/>
                    <a:pt x="34" y="30"/>
                    <a:pt x="33" y="28"/>
                  </a:cubicBezTo>
                  <a:cubicBezTo>
                    <a:pt x="33" y="27"/>
                    <a:pt x="33" y="25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0"/>
                    <a:pt x="30" y="19"/>
                    <a:pt x="29" y="19"/>
                  </a:cubicBezTo>
                  <a:cubicBezTo>
                    <a:pt x="29" y="19"/>
                    <a:pt x="28" y="19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9"/>
                    <a:pt x="23" y="20"/>
                    <a:pt x="23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0" y="25"/>
                    <a:pt x="20" y="28"/>
                    <a:pt x="20" y="32"/>
                  </a:cubicBezTo>
                  <a:cubicBezTo>
                    <a:pt x="20" y="34"/>
                    <a:pt x="21" y="35"/>
                    <a:pt x="21" y="36"/>
                  </a:cubicBezTo>
                  <a:cubicBezTo>
                    <a:pt x="21" y="37"/>
                    <a:pt x="20" y="38"/>
                    <a:pt x="21" y="39"/>
                  </a:cubicBezTo>
                  <a:cubicBezTo>
                    <a:pt x="21" y="40"/>
                    <a:pt x="21" y="41"/>
                    <a:pt x="22" y="42"/>
                  </a:cubicBezTo>
                  <a:cubicBezTo>
                    <a:pt x="21" y="43"/>
                    <a:pt x="21" y="44"/>
                    <a:pt x="21" y="45"/>
                  </a:cubicBezTo>
                  <a:cubicBezTo>
                    <a:pt x="21" y="46"/>
                    <a:pt x="21" y="46"/>
                    <a:pt x="22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3" y="52"/>
                    <a:pt x="24" y="54"/>
                    <a:pt x="26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1" y="67"/>
                    <a:pt x="30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6"/>
                    <a:pt x="29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28" y="62"/>
                  </a:lnTo>
                  <a:close/>
                  <a:moveTo>
                    <a:pt x="16" y="66"/>
                  </a:moveTo>
                  <a:cubicBezTo>
                    <a:pt x="15" y="67"/>
                    <a:pt x="15" y="67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3" y="68"/>
                    <a:pt x="13" y="67"/>
                  </a:cubicBezTo>
                  <a:cubicBezTo>
                    <a:pt x="12" y="67"/>
                    <a:pt x="12" y="66"/>
                    <a:pt x="12" y="66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1" y="64"/>
                    <a:pt x="10" y="64"/>
                  </a:cubicBezTo>
                  <a:cubicBezTo>
                    <a:pt x="9" y="64"/>
                    <a:pt x="9" y="64"/>
                    <a:pt x="9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3"/>
                    <a:pt x="14" y="64"/>
                    <a:pt x="15" y="64"/>
                  </a:cubicBezTo>
                  <a:cubicBezTo>
                    <a:pt x="14" y="66"/>
                    <a:pt x="14" y="66"/>
                    <a:pt x="14" y="66"/>
                  </a:cubicBezTo>
                  <a:lnTo>
                    <a:pt x="16" y="66"/>
                  </a:lnTo>
                  <a:close/>
                  <a:moveTo>
                    <a:pt x="30" y="59"/>
                  </a:moveTo>
                  <a:cubicBezTo>
                    <a:pt x="30" y="59"/>
                    <a:pt x="29" y="58"/>
                    <a:pt x="28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9"/>
                    <a:pt x="27" y="60"/>
                    <a:pt x="27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9" y="61"/>
                    <a:pt x="29" y="61"/>
                    <a:pt x="29" y="61"/>
                  </a:cubicBezTo>
                  <a:lnTo>
                    <a:pt x="30" y="59"/>
                  </a:lnTo>
                  <a:close/>
                  <a:moveTo>
                    <a:pt x="33" y="71"/>
                  </a:move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2" y="72"/>
                    <a:pt x="31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9" y="69"/>
                    <a:pt x="29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1" y="69"/>
                    <a:pt x="31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2" y="69"/>
                    <a:pt x="32" y="69"/>
                  </a:cubicBezTo>
                  <a:cubicBezTo>
                    <a:pt x="32" y="69"/>
                    <a:pt x="33" y="70"/>
                    <a:pt x="33" y="70"/>
                  </a:cubicBezTo>
                  <a:lnTo>
                    <a:pt x="33" y="71"/>
                  </a:lnTo>
                  <a:close/>
                  <a:moveTo>
                    <a:pt x="32" y="60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lnTo>
                    <a:pt x="32" y="60"/>
                  </a:lnTo>
                  <a:close/>
                  <a:moveTo>
                    <a:pt x="34" y="67"/>
                  </a:moveTo>
                  <a:cubicBezTo>
                    <a:pt x="33" y="68"/>
                    <a:pt x="33" y="68"/>
                    <a:pt x="33" y="68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3" y="66"/>
                    <a:pt x="33" y="65"/>
                  </a:cubicBezTo>
                  <a:lnTo>
                    <a:pt x="34" y="67"/>
                  </a:lnTo>
                  <a:close/>
                  <a:moveTo>
                    <a:pt x="36" y="61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60"/>
                    <a:pt x="36" y="60"/>
                    <a:pt x="36" y="60"/>
                  </a:cubicBezTo>
                  <a:lnTo>
                    <a:pt x="36" y="61"/>
                  </a:lnTo>
                  <a:close/>
                  <a:moveTo>
                    <a:pt x="47" y="64"/>
                  </a:moveTo>
                  <a:cubicBezTo>
                    <a:pt x="46" y="65"/>
                    <a:pt x="45" y="65"/>
                    <a:pt x="44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2" y="68"/>
                    <a:pt x="42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70"/>
                    <a:pt x="40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0"/>
                    <a:pt x="38" y="70"/>
                    <a:pt x="37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7" y="70"/>
                    <a:pt x="37" y="70"/>
                    <a:pt x="37" y="69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8" y="65"/>
                    <a:pt x="37" y="65"/>
                  </a:cubicBezTo>
                  <a:cubicBezTo>
                    <a:pt x="37" y="64"/>
                    <a:pt x="37" y="64"/>
                    <a:pt x="38" y="63"/>
                  </a:cubicBezTo>
                  <a:cubicBezTo>
                    <a:pt x="38" y="63"/>
                    <a:pt x="38" y="64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4"/>
                    <a:pt x="40" y="63"/>
                    <a:pt x="41" y="61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5" y="62"/>
                    <a:pt x="45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lnTo>
                    <a:pt x="47" y="64"/>
                  </a:lnTo>
                  <a:close/>
                  <a:moveTo>
                    <a:pt x="40" y="58"/>
                  </a:moveTo>
                  <a:cubicBezTo>
                    <a:pt x="40" y="59"/>
                    <a:pt x="40" y="59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8" y="61"/>
                    <a:pt x="38" y="60"/>
                    <a:pt x="38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7"/>
                    <a:pt x="40" y="57"/>
                    <a:pt x="40" y="57"/>
                  </a:cubicBezTo>
                  <a:lnTo>
                    <a:pt x="40" y="58"/>
                  </a:lnTo>
                  <a:close/>
                  <a:moveTo>
                    <a:pt x="40" y="52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2"/>
                    <a:pt x="40" y="52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5"/>
            <p:cNvSpPr>
              <a:spLocks noEditPoints="1"/>
            </p:cNvSpPr>
            <p:nvPr userDrawn="1"/>
          </p:nvSpPr>
          <p:spPr bwMode="auto">
            <a:xfrm>
              <a:off x="4497388" y="4791076"/>
              <a:ext cx="149225" cy="214313"/>
            </a:xfrm>
            <a:custGeom>
              <a:avLst/>
              <a:gdLst>
                <a:gd name="T0" fmla="*/ 45 w 46"/>
                <a:gd name="T1" fmla="*/ 61 h 64"/>
                <a:gd name="T2" fmla="*/ 43 w 46"/>
                <a:gd name="T3" fmla="*/ 62 h 64"/>
                <a:gd name="T4" fmla="*/ 40 w 46"/>
                <a:gd name="T5" fmla="*/ 63 h 64"/>
                <a:gd name="T6" fmla="*/ 27 w 46"/>
                <a:gd name="T7" fmla="*/ 58 h 64"/>
                <a:gd name="T8" fmla="*/ 26 w 46"/>
                <a:gd name="T9" fmla="*/ 57 h 64"/>
                <a:gd name="T10" fmla="*/ 24 w 46"/>
                <a:gd name="T11" fmla="*/ 50 h 64"/>
                <a:gd name="T12" fmla="*/ 20 w 46"/>
                <a:gd name="T13" fmla="*/ 43 h 64"/>
                <a:gd name="T14" fmla="*/ 19 w 46"/>
                <a:gd name="T15" fmla="*/ 48 h 64"/>
                <a:gd name="T16" fmla="*/ 20 w 46"/>
                <a:gd name="T17" fmla="*/ 51 h 64"/>
                <a:gd name="T18" fmla="*/ 19 w 46"/>
                <a:gd name="T19" fmla="*/ 61 h 64"/>
                <a:gd name="T20" fmla="*/ 16 w 46"/>
                <a:gd name="T21" fmla="*/ 63 h 64"/>
                <a:gd name="T22" fmla="*/ 11 w 46"/>
                <a:gd name="T23" fmla="*/ 64 h 64"/>
                <a:gd name="T24" fmla="*/ 8 w 46"/>
                <a:gd name="T25" fmla="*/ 63 h 64"/>
                <a:gd name="T26" fmla="*/ 6 w 46"/>
                <a:gd name="T27" fmla="*/ 63 h 64"/>
                <a:gd name="T28" fmla="*/ 2 w 46"/>
                <a:gd name="T29" fmla="*/ 61 h 64"/>
                <a:gd name="T30" fmla="*/ 1 w 46"/>
                <a:gd name="T31" fmla="*/ 50 h 64"/>
                <a:gd name="T32" fmla="*/ 1 w 46"/>
                <a:gd name="T33" fmla="*/ 45 h 64"/>
                <a:gd name="T34" fmla="*/ 1 w 46"/>
                <a:gd name="T35" fmla="*/ 32 h 64"/>
                <a:gd name="T36" fmla="*/ 0 w 46"/>
                <a:gd name="T37" fmla="*/ 22 h 64"/>
                <a:gd name="T38" fmla="*/ 0 w 46"/>
                <a:gd name="T39" fmla="*/ 20 h 64"/>
                <a:gd name="T40" fmla="*/ 0 w 46"/>
                <a:gd name="T41" fmla="*/ 16 h 64"/>
                <a:gd name="T42" fmla="*/ 1 w 46"/>
                <a:gd name="T43" fmla="*/ 2 h 64"/>
                <a:gd name="T44" fmla="*/ 15 w 46"/>
                <a:gd name="T45" fmla="*/ 0 h 64"/>
                <a:gd name="T46" fmla="*/ 20 w 46"/>
                <a:gd name="T47" fmla="*/ 0 h 64"/>
                <a:gd name="T48" fmla="*/ 23 w 46"/>
                <a:gd name="T49" fmla="*/ 1 h 64"/>
                <a:gd name="T50" fmla="*/ 27 w 46"/>
                <a:gd name="T51" fmla="*/ 2 h 64"/>
                <a:gd name="T52" fmla="*/ 29 w 46"/>
                <a:gd name="T53" fmla="*/ 1 h 64"/>
                <a:gd name="T54" fmla="*/ 37 w 46"/>
                <a:gd name="T55" fmla="*/ 6 h 64"/>
                <a:gd name="T56" fmla="*/ 41 w 46"/>
                <a:gd name="T57" fmla="*/ 10 h 64"/>
                <a:gd name="T58" fmla="*/ 43 w 46"/>
                <a:gd name="T59" fmla="*/ 19 h 64"/>
                <a:gd name="T60" fmla="*/ 43 w 46"/>
                <a:gd name="T61" fmla="*/ 24 h 64"/>
                <a:gd name="T62" fmla="*/ 40 w 46"/>
                <a:gd name="T63" fmla="*/ 30 h 64"/>
                <a:gd name="T64" fmla="*/ 35 w 46"/>
                <a:gd name="T65" fmla="*/ 34 h 64"/>
                <a:gd name="T66" fmla="*/ 36 w 46"/>
                <a:gd name="T67" fmla="*/ 39 h 64"/>
                <a:gd name="T68" fmla="*/ 39 w 46"/>
                <a:gd name="T69" fmla="*/ 44 h 64"/>
                <a:gd name="T70" fmla="*/ 42 w 46"/>
                <a:gd name="T71" fmla="*/ 50 h 64"/>
                <a:gd name="T72" fmla="*/ 44 w 46"/>
                <a:gd name="T73" fmla="*/ 54 h 64"/>
                <a:gd name="T74" fmla="*/ 0 w 46"/>
                <a:gd name="T75" fmla="*/ 22 h 64"/>
                <a:gd name="T76" fmla="*/ 23 w 46"/>
                <a:gd name="T77" fmla="*/ 17 h 64"/>
                <a:gd name="T78" fmla="*/ 21 w 46"/>
                <a:gd name="T79" fmla="*/ 15 h 64"/>
                <a:gd name="T80" fmla="*/ 18 w 46"/>
                <a:gd name="T81" fmla="*/ 15 h 64"/>
                <a:gd name="T82" fmla="*/ 18 w 46"/>
                <a:gd name="T83" fmla="*/ 25 h 64"/>
                <a:gd name="T84" fmla="*/ 20 w 46"/>
                <a:gd name="T85" fmla="*/ 27 h 64"/>
                <a:gd name="T86" fmla="*/ 24 w 46"/>
                <a:gd name="T87" fmla="*/ 24 h 64"/>
                <a:gd name="T88" fmla="*/ 25 w 46"/>
                <a:gd name="T8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" h="64">
                  <a:moveTo>
                    <a:pt x="46" y="60"/>
                  </a:moveTo>
                  <a:cubicBezTo>
                    <a:pt x="46" y="61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3" y="62"/>
                    <a:pt x="43" y="62"/>
                  </a:cubicBezTo>
                  <a:cubicBezTo>
                    <a:pt x="42" y="62"/>
                    <a:pt x="42" y="62"/>
                    <a:pt x="41" y="63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8" y="63"/>
                    <a:pt x="36" y="63"/>
                    <a:pt x="34" y="63"/>
                  </a:cubicBezTo>
                  <a:cubicBezTo>
                    <a:pt x="30" y="63"/>
                    <a:pt x="28" y="62"/>
                    <a:pt x="27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6"/>
                    <a:pt x="25" y="54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8"/>
                    <a:pt x="22" y="46"/>
                  </a:cubicBezTo>
                  <a:cubicBezTo>
                    <a:pt x="22" y="44"/>
                    <a:pt x="21" y="43"/>
                    <a:pt x="20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3"/>
                    <a:pt x="19" y="44"/>
                    <a:pt x="19" y="46"/>
                  </a:cubicBezTo>
                  <a:cubicBezTo>
                    <a:pt x="19" y="47"/>
                    <a:pt x="19" y="48"/>
                    <a:pt x="19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20" y="51"/>
                    <a:pt x="20" y="51"/>
                  </a:cubicBezTo>
                  <a:cubicBezTo>
                    <a:pt x="20" y="52"/>
                    <a:pt x="19" y="53"/>
                    <a:pt x="19" y="54"/>
                  </a:cubicBezTo>
                  <a:cubicBezTo>
                    <a:pt x="20" y="55"/>
                    <a:pt x="20" y="56"/>
                    <a:pt x="20" y="58"/>
                  </a:cubicBezTo>
                  <a:cubicBezTo>
                    <a:pt x="20" y="59"/>
                    <a:pt x="20" y="60"/>
                    <a:pt x="19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4" y="63"/>
                    <a:pt x="13" y="63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9" y="64"/>
                  </a:cubicBezTo>
                  <a:cubicBezTo>
                    <a:pt x="9" y="64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3"/>
                    <a:pt x="7" y="63"/>
                    <a:pt x="6" y="63"/>
                  </a:cubicBezTo>
                  <a:cubicBezTo>
                    <a:pt x="6" y="63"/>
                    <a:pt x="6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58"/>
                    <a:pt x="2" y="54"/>
                  </a:cubicBezTo>
                  <a:cubicBezTo>
                    <a:pt x="2" y="52"/>
                    <a:pt x="1" y="51"/>
                    <a:pt x="1" y="50"/>
                  </a:cubicBezTo>
                  <a:cubicBezTo>
                    <a:pt x="1" y="49"/>
                    <a:pt x="1" y="48"/>
                    <a:pt x="2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2"/>
                    <a:pt x="2" y="40"/>
                  </a:cubicBezTo>
                  <a:cubicBezTo>
                    <a:pt x="2" y="39"/>
                    <a:pt x="1" y="36"/>
                    <a:pt x="1" y="32"/>
                  </a:cubicBezTo>
                  <a:cubicBezTo>
                    <a:pt x="1" y="30"/>
                    <a:pt x="0" y="27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9"/>
                    <a:pt x="0" y="7"/>
                    <a:pt x="0" y="7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2" y="1"/>
                    <a:pt x="4" y="1"/>
                    <a:pt x="7" y="1"/>
                  </a:cubicBezTo>
                  <a:cubicBezTo>
                    <a:pt x="11" y="1"/>
                    <a:pt x="13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8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6" y="1"/>
                    <a:pt x="27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3" y="3"/>
                    <a:pt x="37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7"/>
                  </a:cubicBezTo>
                  <a:cubicBezTo>
                    <a:pt x="39" y="7"/>
                    <a:pt x="40" y="8"/>
                    <a:pt x="41" y="10"/>
                  </a:cubicBezTo>
                  <a:cubicBezTo>
                    <a:pt x="42" y="12"/>
                    <a:pt x="42" y="14"/>
                    <a:pt x="42" y="15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9"/>
                    <a:pt x="43" y="19"/>
                  </a:cubicBezTo>
                  <a:cubicBezTo>
                    <a:pt x="43" y="20"/>
                    <a:pt x="43" y="20"/>
                    <a:pt x="43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5"/>
                    <a:pt x="42" y="27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30"/>
                    <a:pt x="38" y="32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5" y="37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40" y="48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1"/>
                    <a:pt x="42" y="51"/>
                    <a:pt x="43" y="52"/>
                  </a:cubicBezTo>
                  <a:cubicBezTo>
                    <a:pt x="43" y="53"/>
                    <a:pt x="43" y="54"/>
                    <a:pt x="43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5"/>
                    <a:pt x="45" y="57"/>
                    <a:pt x="46" y="60"/>
                  </a:cubicBezTo>
                  <a:close/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lose/>
                  <a:moveTo>
                    <a:pt x="25" y="21"/>
                  </a:moveTo>
                  <a:cubicBezTo>
                    <a:pt x="25" y="19"/>
                    <a:pt x="24" y="18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6"/>
                    <a:pt x="18" y="19"/>
                  </a:cubicBezTo>
                  <a:cubicBezTo>
                    <a:pt x="18" y="20"/>
                    <a:pt x="18" y="21"/>
                    <a:pt x="18" y="23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9" y="26"/>
                    <a:pt x="19" y="26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6"/>
                    <a:pt x="23" y="26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5" y="22"/>
                    <a:pt x="25" y="22"/>
                  </a:cubicBezTo>
                  <a:lnTo>
                    <a:pt x="2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6"/>
            <p:cNvSpPr>
              <a:spLocks noEditPoints="1"/>
            </p:cNvSpPr>
            <p:nvPr userDrawn="1"/>
          </p:nvSpPr>
          <p:spPr bwMode="auto">
            <a:xfrm>
              <a:off x="4662488" y="4760913"/>
              <a:ext cx="158750" cy="257175"/>
            </a:xfrm>
            <a:custGeom>
              <a:avLst/>
              <a:gdLst>
                <a:gd name="T0" fmla="*/ 38 w 49"/>
                <a:gd name="T1" fmla="*/ 50 h 77"/>
                <a:gd name="T2" fmla="*/ 16 w 49"/>
                <a:gd name="T3" fmla="*/ 53 h 77"/>
                <a:gd name="T4" fmla="*/ 0 w 49"/>
                <a:gd name="T5" fmla="*/ 14 h 77"/>
                <a:gd name="T6" fmla="*/ 12 w 49"/>
                <a:gd name="T7" fmla="*/ 0 h 77"/>
                <a:gd name="T8" fmla="*/ 32 w 49"/>
                <a:gd name="T9" fmla="*/ 1 h 77"/>
                <a:gd name="T10" fmla="*/ 46 w 49"/>
                <a:gd name="T11" fmla="*/ 0 h 77"/>
                <a:gd name="T12" fmla="*/ 4 w 49"/>
                <a:gd name="T13" fmla="*/ 16 h 77"/>
                <a:gd name="T14" fmla="*/ 6 w 49"/>
                <a:gd name="T15" fmla="*/ 12 h 77"/>
                <a:gd name="T16" fmla="*/ 10 w 49"/>
                <a:gd name="T17" fmla="*/ 14 h 77"/>
                <a:gd name="T18" fmla="*/ 30 w 49"/>
                <a:gd name="T19" fmla="*/ 10 h 77"/>
                <a:gd name="T20" fmla="*/ 26 w 49"/>
                <a:gd name="T21" fmla="*/ 10 h 77"/>
                <a:gd name="T22" fmla="*/ 26 w 49"/>
                <a:gd name="T23" fmla="*/ 13 h 77"/>
                <a:gd name="T24" fmla="*/ 18 w 49"/>
                <a:gd name="T25" fmla="*/ 15 h 77"/>
                <a:gd name="T26" fmla="*/ 14 w 49"/>
                <a:gd name="T27" fmla="*/ 14 h 77"/>
                <a:gd name="T28" fmla="*/ 17 w 49"/>
                <a:gd name="T29" fmla="*/ 28 h 77"/>
                <a:gd name="T30" fmla="*/ 20 w 49"/>
                <a:gd name="T31" fmla="*/ 23 h 77"/>
                <a:gd name="T32" fmla="*/ 18 w 49"/>
                <a:gd name="T33" fmla="*/ 21 h 77"/>
                <a:gd name="T34" fmla="*/ 23 w 49"/>
                <a:gd name="T35" fmla="*/ 19 h 77"/>
                <a:gd name="T36" fmla="*/ 21 w 49"/>
                <a:gd name="T37" fmla="*/ 23 h 77"/>
                <a:gd name="T38" fmla="*/ 24 w 49"/>
                <a:gd name="T39" fmla="*/ 25 h 77"/>
                <a:gd name="T40" fmla="*/ 25 w 49"/>
                <a:gd name="T41" fmla="*/ 22 h 77"/>
                <a:gd name="T42" fmla="*/ 26 w 49"/>
                <a:gd name="T43" fmla="*/ 18 h 77"/>
                <a:gd name="T44" fmla="*/ 28 w 49"/>
                <a:gd name="T45" fmla="*/ 21 h 77"/>
                <a:gd name="T46" fmla="*/ 33 w 49"/>
                <a:gd name="T47" fmla="*/ 14 h 77"/>
                <a:gd name="T48" fmla="*/ 34 w 49"/>
                <a:gd name="T49" fmla="*/ 10 h 77"/>
                <a:gd name="T50" fmla="*/ 19 w 49"/>
                <a:gd name="T51" fmla="*/ 10 h 77"/>
                <a:gd name="T52" fmla="*/ 21 w 49"/>
                <a:gd name="T53" fmla="*/ 11 h 77"/>
                <a:gd name="T54" fmla="*/ 19 w 49"/>
                <a:gd name="T55" fmla="*/ 23 h 77"/>
                <a:gd name="T56" fmla="*/ 23 w 49"/>
                <a:gd name="T57" fmla="*/ 28 h 77"/>
                <a:gd name="T58" fmla="*/ 23 w 49"/>
                <a:gd name="T59" fmla="*/ 34 h 77"/>
                <a:gd name="T60" fmla="*/ 21 w 49"/>
                <a:gd name="T61" fmla="*/ 34 h 77"/>
                <a:gd name="T62" fmla="*/ 24 w 49"/>
                <a:gd name="T63" fmla="*/ 38 h 77"/>
                <a:gd name="T64" fmla="*/ 24 w 49"/>
                <a:gd name="T65" fmla="*/ 39 h 77"/>
                <a:gd name="T66" fmla="*/ 24 w 49"/>
                <a:gd name="T67" fmla="*/ 32 h 77"/>
                <a:gd name="T68" fmla="*/ 29 w 49"/>
                <a:gd name="T69" fmla="*/ 24 h 77"/>
                <a:gd name="T70" fmla="*/ 27 w 49"/>
                <a:gd name="T71" fmla="*/ 30 h 77"/>
                <a:gd name="T72" fmla="*/ 29 w 49"/>
                <a:gd name="T73" fmla="*/ 30 h 77"/>
                <a:gd name="T74" fmla="*/ 27 w 49"/>
                <a:gd name="T75" fmla="*/ 26 h 77"/>
                <a:gd name="T76" fmla="*/ 28 w 49"/>
                <a:gd name="T77" fmla="*/ 14 h 77"/>
                <a:gd name="T78" fmla="*/ 29 w 49"/>
                <a:gd name="T79" fmla="*/ 18 h 77"/>
                <a:gd name="T80" fmla="*/ 29 w 49"/>
                <a:gd name="T81" fmla="*/ 37 h 77"/>
                <a:gd name="T82" fmla="*/ 30 w 49"/>
                <a:gd name="T83" fmla="*/ 31 h 77"/>
                <a:gd name="T84" fmla="*/ 31 w 49"/>
                <a:gd name="T85" fmla="*/ 19 h 77"/>
                <a:gd name="T86" fmla="*/ 32 w 49"/>
                <a:gd name="T87" fmla="*/ 23 h 77"/>
                <a:gd name="T88" fmla="*/ 30 w 49"/>
                <a:gd name="T89" fmla="*/ 29 h 77"/>
                <a:gd name="T90" fmla="*/ 33 w 49"/>
                <a:gd name="T91" fmla="*/ 20 h 77"/>
                <a:gd name="T92" fmla="*/ 30 w 49"/>
                <a:gd name="T93" fmla="*/ 20 h 77"/>
                <a:gd name="T94" fmla="*/ 31 w 49"/>
                <a:gd name="T95" fmla="*/ 12 h 77"/>
                <a:gd name="T96" fmla="*/ 32 w 49"/>
                <a:gd name="T97" fmla="*/ 26 h 77"/>
                <a:gd name="T98" fmla="*/ 33 w 49"/>
                <a:gd name="T99" fmla="*/ 18 h 77"/>
                <a:gd name="T100" fmla="*/ 35 w 49"/>
                <a:gd name="T101" fmla="*/ 8 h 77"/>
                <a:gd name="T102" fmla="*/ 36 w 49"/>
                <a:gd name="T103" fmla="*/ 8 h 77"/>
                <a:gd name="T104" fmla="*/ 37 w 49"/>
                <a:gd name="T105" fmla="*/ 12 h 77"/>
                <a:gd name="T106" fmla="*/ 40 w 49"/>
                <a:gd name="T107" fmla="*/ 10 h 77"/>
                <a:gd name="T108" fmla="*/ 44 w 49"/>
                <a:gd name="T109" fmla="*/ 9 h 77"/>
                <a:gd name="T110" fmla="*/ 46 w 49"/>
                <a:gd name="T111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" h="77">
                  <a:moveTo>
                    <a:pt x="49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ubicBezTo>
                    <a:pt x="37" y="19"/>
                    <a:pt x="36" y="23"/>
                    <a:pt x="36" y="29"/>
                  </a:cubicBezTo>
                  <a:cubicBezTo>
                    <a:pt x="36" y="32"/>
                    <a:pt x="37" y="39"/>
                    <a:pt x="38" y="50"/>
                  </a:cubicBezTo>
                  <a:cubicBezTo>
                    <a:pt x="38" y="53"/>
                    <a:pt x="38" y="60"/>
                    <a:pt x="39" y="71"/>
                  </a:cubicBezTo>
                  <a:cubicBezTo>
                    <a:pt x="39" y="73"/>
                    <a:pt x="39" y="74"/>
                    <a:pt x="38" y="75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7" y="77"/>
                    <a:pt x="25" y="77"/>
                    <a:pt x="23" y="77"/>
                  </a:cubicBezTo>
                  <a:cubicBezTo>
                    <a:pt x="19" y="77"/>
                    <a:pt x="17" y="75"/>
                    <a:pt x="16" y="70"/>
                  </a:cubicBezTo>
                  <a:cubicBezTo>
                    <a:pt x="16" y="66"/>
                    <a:pt x="17" y="63"/>
                    <a:pt x="18" y="63"/>
                  </a:cubicBezTo>
                  <a:cubicBezTo>
                    <a:pt x="17" y="62"/>
                    <a:pt x="16" y="59"/>
                    <a:pt x="16" y="53"/>
                  </a:cubicBezTo>
                  <a:cubicBezTo>
                    <a:pt x="16" y="51"/>
                    <a:pt x="15" y="47"/>
                    <a:pt x="15" y="40"/>
                  </a:cubicBezTo>
                  <a:cubicBezTo>
                    <a:pt x="15" y="33"/>
                    <a:pt x="15" y="29"/>
                    <a:pt x="15" y="27"/>
                  </a:cubicBezTo>
                  <a:cubicBezTo>
                    <a:pt x="15" y="23"/>
                    <a:pt x="14" y="21"/>
                    <a:pt x="14" y="21"/>
                  </a:cubicBezTo>
                  <a:cubicBezTo>
                    <a:pt x="13" y="20"/>
                    <a:pt x="11" y="19"/>
                    <a:pt x="8" y="19"/>
                  </a:cubicBezTo>
                  <a:cubicBezTo>
                    <a:pt x="7" y="19"/>
                    <a:pt x="5" y="19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0" y="17"/>
                    <a:pt x="0" y="14"/>
                  </a:cubicBezTo>
                  <a:cubicBezTo>
                    <a:pt x="0" y="10"/>
                    <a:pt x="0" y="7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7" y="2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1" y="2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8" y="1"/>
                    <a:pt x="32" y="0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5" y="0"/>
                    <a:pt x="46" y="0"/>
                  </a:cubicBezTo>
                  <a:cubicBezTo>
                    <a:pt x="46" y="0"/>
                    <a:pt x="47" y="0"/>
                    <a:pt x="47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8" y="5"/>
                    <a:pt x="48" y="5"/>
                  </a:cubicBezTo>
                  <a:lnTo>
                    <a:pt x="49" y="17"/>
                  </a:ln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4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7" y="15"/>
                    <a:pt x="7" y="15"/>
                    <a:pt x="8" y="15"/>
                  </a:cubicBez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4" y="10"/>
                  </a:moveTo>
                  <a:cubicBezTo>
                    <a:pt x="33" y="9"/>
                    <a:pt x="33" y="9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10"/>
                    <a:pt x="31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29" y="10"/>
                    <a:pt x="29" y="11"/>
                  </a:cubicBezTo>
                  <a:cubicBezTo>
                    <a:pt x="29" y="11"/>
                    <a:pt x="28" y="10"/>
                    <a:pt x="28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3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21" y="14"/>
                    <a:pt x="20" y="15"/>
                    <a:pt x="19" y="16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4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5"/>
                    <a:pt x="15" y="16"/>
                  </a:cubicBezTo>
                  <a:cubicBezTo>
                    <a:pt x="17" y="17"/>
                    <a:pt x="18" y="17"/>
                    <a:pt x="18" y="18"/>
                  </a:cubicBezTo>
                  <a:cubicBezTo>
                    <a:pt x="18" y="18"/>
                    <a:pt x="18" y="19"/>
                    <a:pt x="17" y="19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8" y="28"/>
                    <a:pt x="18" y="27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7"/>
                    <a:pt x="20" y="25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9" y="19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3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5"/>
                    <a:pt x="21" y="25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4" y="23"/>
                  </a:cubicBezTo>
                  <a:cubicBezTo>
                    <a:pt x="24" y="22"/>
                    <a:pt x="24" y="21"/>
                    <a:pt x="24" y="20"/>
                  </a:cubicBezTo>
                  <a:cubicBezTo>
                    <a:pt x="24" y="19"/>
                    <a:pt x="24" y="18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25" y="16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19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4" y="10"/>
                  </a:lnTo>
                  <a:close/>
                  <a:moveTo>
                    <a:pt x="23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7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23" y="11"/>
                  </a:lnTo>
                  <a:close/>
                  <a:moveTo>
                    <a:pt x="1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5"/>
                  </a:lnTo>
                  <a:close/>
                  <a:moveTo>
                    <a:pt x="19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23"/>
                  </a:lnTo>
                  <a:close/>
                  <a:moveTo>
                    <a:pt x="25" y="29"/>
                  </a:moveTo>
                  <a:cubicBezTo>
                    <a:pt x="25" y="29"/>
                    <a:pt x="24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3" y="28"/>
                    <a:pt x="22" y="28"/>
                    <a:pt x="22" y="27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1"/>
                    <a:pt x="21" y="31"/>
                  </a:cubicBezTo>
                  <a:cubicBezTo>
                    <a:pt x="21" y="32"/>
                    <a:pt x="22" y="33"/>
                    <a:pt x="23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3" y="31"/>
                    <a:pt x="24" y="30"/>
                  </a:cubicBezTo>
                  <a:cubicBezTo>
                    <a:pt x="24" y="30"/>
                    <a:pt x="25" y="30"/>
                    <a:pt x="25" y="29"/>
                  </a:cubicBezTo>
                  <a:close/>
                  <a:moveTo>
                    <a:pt x="21" y="35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4" y="38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3" y="38"/>
                    <a:pt x="23" y="39"/>
                  </a:cubicBezTo>
                  <a:lnTo>
                    <a:pt x="24" y="38"/>
                  </a:lnTo>
                  <a:close/>
                  <a:moveTo>
                    <a:pt x="24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lnTo>
                    <a:pt x="24" y="30"/>
                  </a:lnTo>
                  <a:close/>
                  <a:moveTo>
                    <a:pt x="24" y="40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4" y="40"/>
                  </a:lnTo>
                  <a:close/>
                  <a:moveTo>
                    <a:pt x="25" y="32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25" y="32"/>
                  </a:lnTo>
                  <a:close/>
                  <a:moveTo>
                    <a:pt x="26" y="29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29"/>
                  </a:lnTo>
                  <a:close/>
                  <a:moveTo>
                    <a:pt x="30" y="24"/>
                  </a:moveTo>
                  <a:cubicBezTo>
                    <a:pt x="30" y="24"/>
                    <a:pt x="29" y="24"/>
                    <a:pt x="29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8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9"/>
                    <a:pt x="27" y="30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27" y="34"/>
                    <a:pt x="27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2"/>
                    <a:pt x="28" y="32"/>
                    <a:pt x="28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4"/>
                    <a:pt x="30" y="24"/>
                  </a:cubicBezTo>
                  <a:close/>
                  <a:moveTo>
                    <a:pt x="28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26"/>
                  </a:lnTo>
                  <a:close/>
                  <a:moveTo>
                    <a:pt x="28" y="14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lose/>
                  <a:moveTo>
                    <a:pt x="29" y="12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9" y="12"/>
                  </a:lnTo>
                  <a:close/>
                  <a:moveTo>
                    <a:pt x="30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lnTo>
                    <a:pt x="30" y="17"/>
                  </a:ln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4"/>
                    <a:pt x="29" y="33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1" y="35"/>
                  </a:lnTo>
                  <a:close/>
                  <a:moveTo>
                    <a:pt x="31" y="33"/>
                  </a:moveTo>
                  <a:cubicBezTo>
                    <a:pt x="31" y="32"/>
                    <a:pt x="31" y="31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4" y="19"/>
                    <a:pt x="33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2" y="20"/>
                  </a:cubicBezTo>
                  <a:cubicBezTo>
                    <a:pt x="32" y="20"/>
                    <a:pt x="32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6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1"/>
                    <a:pt x="32" y="3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6"/>
                    <a:pt x="33" y="24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0" y="20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32" y="11"/>
                  </a:moveTo>
                  <a:cubicBezTo>
                    <a:pt x="32" y="12"/>
                    <a:pt x="31" y="12"/>
                    <a:pt x="31" y="13"/>
                  </a:cubicBezTo>
                  <a:cubicBezTo>
                    <a:pt x="31" y="13"/>
                    <a:pt x="31" y="13"/>
                    <a:pt x="31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1"/>
                    <a:pt x="32" y="11"/>
                  </a:cubicBezTo>
                  <a:close/>
                  <a:moveTo>
                    <a:pt x="33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6"/>
                    <a:pt x="31" y="38"/>
                  </a:cubicBezTo>
                  <a:cubicBezTo>
                    <a:pt x="32" y="38"/>
                    <a:pt x="32" y="37"/>
                    <a:pt x="33" y="36"/>
                  </a:cubicBezTo>
                  <a:close/>
                  <a:moveTo>
                    <a:pt x="32" y="26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2" y="26"/>
                  </a:lnTo>
                  <a:close/>
                  <a:moveTo>
                    <a:pt x="33" y="16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6"/>
                  </a:lnTo>
                  <a:close/>
                  <a:moveTo>
                    <a:pt x="34" y="38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lnTo>
                    <a:pt x="34" y="38"/>
                  </a:lnTo>
                  <a:close/>
                  <a:moveTo>
                    <a:pt x="35" y="8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5" y="8"/>
                  </a:lnTo>
                  <a:close/>
                  <a:moveTo>
                    <a:pt x="40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8" y="9"/>
                    <a:pt x="37" y="9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1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11"/>
                    <a:pt x="36" y="11"/>
                    <a:pt x="37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4"/>
                    <a:pt x="36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40" y="10"/>
                  </a:lnTo>
                  <a:close/>
                  <a:moveTo>
                    <a:pt x="45" y="10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10"/>
                    <a:pt x="42" y="10"/>
                  </a:cubicBezTo>
                  <a:lnTo>
                    <a:pt x="45" y="10"/>
                  </a:lnTo>
                  <a:close/>
                  <a:moveTo>
                    <a:pt x="46" y="12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7"/>
            <p:cNvSpPr>
              <a:spLocks noEditPoints="1"/>
            </p:cNvSpPr>
            <p:nvPr userDrawn="1"/>
          </p:nvSpPr>
          <p:spPr bwMode="auto">
            <a:xfrm>
              <a:off x="4921250" y="4760913"/>
              <a:ext cx="77788" cy="230188"/>
            </a:xfrm>
            <a:custGeom>
              <a:avLst/>
              <a:gdLst>
                <a:gd name="T0" fmla="*/ 22 w 24"/>
                <a:gd name="T1" fmla="*/ 9 h 69"/>
                <a:gd name="T2" fmla="*/ 22 w 24"/>
                <a:gd name="T3" fmla="*/ 19 h 69"/>
                <a:gd name="T4" fmla="*/ 22 w 24"/>
                <a:gd name="T5" fmla="*/ 19 h 69"/>
                <a:gd name="T6" fmla="*/ 22 w 24"/>
                <a:gd name="T7" fmla="*/ 20 h 69"/>
                <a:gd name="T8" fmla="*/ 22 w 24"/>
                <a:gd name="T9" fmla="*/ 20 h 69"/>
                <a:gd name="T10" fmla="*/ 22 w 24"/>
                <a:gd name="T11" fmla="*/ 34 h 69"/>
                <a:gd name="T12" fmla="*/ 23 w 24"/>
                <a:gd name="T13" fmla="*/ 49 h 69"/>
                <a:gd name="T14" fmla="*/ 23 w 24"/>
                <a:gd name="T15" fmla="*/ 51 h 69"/>
                <a:gd name="T16" fmla="*/ 24 w 24"/>
                <a:gd name="T17" fmla="*/ 66 h 69"/>
                <a:gd name="T18" fmla="*/ 20 w 24"/>
                <a:gd name="T19" fmla="*/ 68 h 69"/>
                <a:gd name="T20" fmla="*/ 17 w 24"/>
                <a:gd name="T21" fmla="*/ 68 h 69"/>
                <a:gd name="T22" fmla="*/ 14 w 24"/>
                <a:gd name="T23" fmla="*/ 68 h 69"/>
                <a:gd name="T24" fmla="*/ 13 w 24"/>
                <a:gd name="T25" fmla="*/ 68 h 69"/>
                <a:gd name="T26" fmla="*/ 11 w 24"/>
                <a:gd name="T27" fmla="*/ 68 h 69"/>
                <a:gd name="T28" fmla="*/ 10 w 24"/>
                <a:gd name="T29" fmla="*/ 68 h 69"/>
                <a:gd name="T30" fmla="*/ 9 w 24"/>
                <a:gd name="T31" fmla="*/ 68 h 69"/>
                <a:gd name="T32" fmla="*/ 9 w 24"/>
                <a:gd name="T33" fmla="*/ 68 h 69"/>
                <a:gd name="T34" fmla="*/ 7 w 24"/>
                <a:gd name="T35" fmla="*/ 68 h 69"/>
                <a:gd name="T36" fmla="*/ 5 w 24"/>
                <a:gd name="T37" fmla="*/ 68 h 69"/>
                <a:gd name="T38" fmla="*/ 2 w 24"/>
                <a:gd name="T39" fmla="*/ 54 h 69"/>
                <a:gd name="T40" fmla="*/ 3 w 24"/>
                <a:gd name="T41" fmla="*/ 49 h 69"/>
                <a:gd name="T42" fmla="*/ 1 w 24"/>
                <a:gd name="T43" fmla="*/ 18 h 69"/>
                <a:gd name="T44" fmla="*/ 0 w 24"/>
                <a:gd name="T45" fmla="*/ 7 h 69"/>
                <a:gd name="T46" fmla="*/ 3 w 24"/>
                <a:gd name="T47" fmla="*/ 0 h 69"/>
                <a:gd name="T48" fmla="*/ 5 w 24"/>
                <a:gd name="T49" fmla="*/ 1 h 69"/>
                <a:gd name="T50" fmla="*/ 8 w 24"/>
                <a:gd name="T51" fmla="*/ 1 h 69"/>
                <a:gd name="T52" fmla="*/ 14 w 24"/>
                <a:gd name="T53" fmla="*/ 0 h 69"/>
                <a:gd name="T54" fmla="*/ 19 w 24"/>
                <a:gd name="T55" fmla="*/ 0 h 69"/>
                <a:gd name="T56" fmla="*/ 20 w 24"/>
                <a:gd name="T57" fmla="*/ 2 h 69"/>
                <a:gd name="T58" fmla="*/ 13 w 24"/>
                <a:gd name="T59" fmla="*/ 58 h 69"/>
                <a:gd name="T60" fmla="*/ 12 w 24"/>
                <a:gd name="T61" fmla="*/ 59 h 69"/>
                <a:gd name="T62" fmla="*/ 13 w 24"/>
                <a:gd name="T63" fmla="*/ 58 h 69"/>
                <a:gd name="T64" fmla="*/ 14 w 24"/>
                <a:gd name="T65" fmla="*/ 58 h 69"/>
                <a:gd name="T66" fmla="*/ 14 w 24"/>
                <a:gd name="T67" fmla="*/ 61 h 69"/>
                <a:gd name="T68" fmla="*/ 15 w 24"/>
                <a:gd name="T69" fmla="*/ 60 h 69"/>
                <a:gd name="T70" fmla="*/ 15 w 24"/>
                <a:gd name="T71" fmla="*/ 49 h 69"/>
                <a:gd name="T72" fmla="*/ 17 w 24"/>
                <a:gd name="T73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69">
                  <a:moveTo>
                    <a:pt x="22" y="3"/>
                  </a:moveTo>
                  <a:cubicBezTo>
                    <a:pt x="22" y="4"/>
                    <a:pt x="22" y="6"/>
                    <a:pt x="22" y="9"/>
                  </a:cubicBezTo>
                  <a:cubicBezTo>
                    <a:pt x="21" y="11"/>
                    <a:pt x="21" y="13"/>
                    <a:pt x="22" y="15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4"/>
                    <a:pt x="22" y="26"/>
                  </a:cubicBezTo>
                  <a:cubicBezTo>
                    <a:pt x="22" y="28"/>
                    <a:pt x="22" y="30"/>
                    <a:pt x="22" y="34"/>
                  </a:cubicBezTo>
                  <a:cubicBezTo>
                    <a:pt x="23" y="38"/>
                    <a:pt x="23" y="41"/>
                    <a:pt x="23" y="42"/>
                  </a:cubicBezTo>
                  <a:cubicBezTo>
                    <a:pt x="23" y="45"/>
                    <a:pt x="23" y="47"/>
                    <a:pt x="23" y="49"/>
                  </a:cubicBezTo>
                  <a:cubicBezTo>
                    <a:pt x="23" y="49"/>
                    <a:pt x="24" y="49"/>
                    <a:pt x="24" y="50"/>
                  </a:cubicBezTo>
                  <a:cubicBezTo>
                    <a:pt x="24" y="50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0" y="67"/>
                    <a:pt x="20" y="68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7"/>
                    <a:pt x="16" y="67"/>
                    <a:pt x="16" y="67"/>
                  </a:cubicBezTo>
                  <a:cubicBezTo>
                    <a:pt x="16" y="67"/>
                    <a:pt x="15" y="67"/>
                    <a:pt x="14" y="68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3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6" y="68"/>
                  </a:cubicBezTo>
                  <a:cubicBezTo>
                    <a:pt x="6" y="68"/>
                    <a:pt x="5" y="68"/>
                    <a:pt x="5" y="68"/>
                  </a:cubicBezTo>
                  <a:cubicBezTo>
                    <a:pt x="4" y="66"/>
                    <a:pt x="3" y="63"/>
                    <a:pt x="2" y="58"/>
                  </a:cubicBezTo>
                  <a:cubicBezTo>
                    <a:pt x="2" y="57"/>
                    <a:pt x="2" y="56"/>
                    <a:pt x="2" y="54"/>
                  </a:cubicBezTo>
                  <a:cubicBezTo>
                    <a:pt x="2" y="52"/>
                    <a:pt x="2" y="51"/>
                    <a:pt x="2" y="51"/>
                  </a:cubicBezTo>
                  <a:cubicBezTo>
                    <a:pt x="2" y="51"/>
                    <a:pt x="3" y="50"/>
                    <a:pt x="3" y="49"/>
                  </a:cubicBezTo>
                  <a:cubicBezTo>
                    <a:pt x="3" y="49"/>
                    <a:pt x="3" y="48"/>
                    <a:pt x="3" y="4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6"/>
                    <a:pt x="1" y="12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22" y="3"/>
                  </a:lnTo>
                  <a:close/>
                  <a:moveTo>
                    <a:pt x="13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3" y="58"/>
                  </a:lnTo>
                  <a:close/>
                  <a:moveTo>
                    <a:pt x="15" y="60"/>
                  </a:moveTo>
                  <a:cubicBezTo>
                    <a:pt x="15" y="60"/>
                    <a:pt x="14" y="59"/>
                    <a:pt x="14" y="58"/>
                  </a:cubicBezTo>
                  <a:cubicBezTo>
                    <a:pt x="14" y="58"/>
                    <a:pt x="13" y="59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0"/>
                    <a:pt x="14" y="60"/>
                    <a:pt x="14" y="60"/>
                  </a:cubicBezTo>
                  <a:lnTo>
                    <a:pt x="15" y="60"/>
                  </a:lnTo>
                  <a:close/>
                  <a:moveTo>
                    <a:pt x="17" y="50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8"/>
            <p:cNvSpPr>
              <a:spLocks noEditPoints="1"/>
            </p:cNvSpPr>
            <p:nvPr userDrawn="1"/>
          </p:nvSpPr>
          <p:spPr bwMode="auto">
            <a:xfrm>
              <a:off x="5010150" y="4741863"/>
              <a:ext cx="158750" cy="257175"/>
            </a:xfrm>
            <a:custGeom>
              <a:avLst/>
              <a:gdLst>
                <a:gd name="T0" fmla="*/ 38 w 49"/>
                <a:gd name="T1" fmla="*/ 50 h 77"/>
                <a:gd name="T2" fmla="*/ 16 w 49"/>
                <a:gd name="T3" fmla="*/ 54 h 77"/>
                <a:gd name="T4" fmla="*/ 1 w 49"/>
                <a:gd name="T5" fmla="*/ 14 h 77"/>
                <a:gd name="T6" fmla="*/ 12 w 49"/>
                <a:gd name="T7" fmla="*/ 1 h 77"/>
                <a:gd name="T8" fmla="*/ 33 w 49"/>
                <a:gd name="T9" fmla="*/ 1 h 77"/>
                <a:gd name="T10" fmla="*/ 46 w 49"/>
                <a:gd name="T11" fmla="*/ 0 h 77"/>
                <a:gd name="T12" fmla="*/ 5 w 49"/>
                <a:gd name="T13" fmla="*/ 16 h 77"/>
                <a:gd name="T14" fmla="*/ 6 w 49"/>
                <a:gd name="T15" fmla="*/ 12 h 77"/>
                <a:gd name="T16" fmla="*/ 10 w 49"/>
                <a:gd name="T17" fmla="*/ 13 h 77"/>
                <a:gd name="T18" fmla="*/ 30 w 49"/>
                <a:gd name="T19" fmla="*/ 10 h 77"/>
                <a:gd name="T20" fmla="*/ 25 w 49"/>
                <a:gd name="T21" fmla="*/ 9 h 77"/>
                <a:gd name="T22" fmla="*/ 26 w 49"/>
                <a:gd name="T23" fmla="*/ 13 h 77"/>
                <a:gd name="T24" fmla="*/ 20 w 49"/>
                <a:gd name="T25" fmla="*/ 16 h 77"/>
                <a:gd name="T26" fmla="*/ 14 w 49"/>
                <a:gd name="T27" fmla="*/ 15 h 77"/>
                <a:gd name="T28" fmla="*/ 18 w 49"/>
                <a:gd name="T29" fmla="*/ 28 h 77"/>
                <a:gd name="T30" fmla="*/ 20 w 49"/>
                <a:gd name="T31" fmla="*/ 30 h 77"/>
                <a:gd name="T32" fmla="*/ 19 w 49"/>
                <a:gd name="T33" fmla="*/ 22 h 77"/>
                <a:gd name="T34" fmla="*/ 24 w 49"/>
                <a:gd name="T35" fmla="*/ 18 h 77"/>
                <a:gd name="T36" fmla="*/ 21 w 49"/>
                <a:gd name="T37" fmla="*/ 22 h 77"/>
                <a:gd name="T38" fmla="*/ 23 w 49"/>
                <a:gd name="T39" fmla="*/ 25 h 77"/>
                <a:gd name="T40" fmla="*/ 27 w 49"/>
                <a:gd name="T41" fmla="*/ 23 h 77"/>
                <a:gd name="T42" fmla="*/ 26 w 49"/>
                <a:gd name="T43" fmla="*/ 18 h 77"/>
                <a:gd name="T44" fmla="*/ 30 w 49"/>
                <a:gd name="T45" fmla="*/ 22 h 77"/>
                <a:gd name="T46" fmla="*/ 32 w 49"/>
                <a:gd name="T47" fmla="*/ 15 h 77"/>
                <a:gd name="T48" fmla="*/ 34 w 49"/>
                <a:gd name="T49" fmla="*/ 10 h 77"/>
                <a:gd name="T50" fmla="*/ 20 w 49"/>
                <a:gd name="T51" fmla="*/ 10 h 77"/>
                <a:gd name="T52" fmla="*/ 21 w 49"/>
                <a:gd name="T53" fmla="*/ 11 h 77"/>
                <a:gd name="T54" fmla="*/ 19 w 49"/>
                <a:gd name="T55" fmla="*/ 24 h 77"/>
                <a:gd name="T56" fmla="*/ 24 w 49"/>
                <a:gd name="T57" fmla="*/ 28 h 77"/>
                <a:gd name="T58" fmla="*/ 23 w 49"/>
                <a:gd name="T59" fmla="*/ 35 h 77"/>
                <a:gd name="T60" fmla="*/ 22 w 49"/>
                <a:gd name="T61" fmla="*/ 34 h 77"/>
                <a:gd name="T62" fmla="*/ 24 w 49"/>
                <a:gd name="T63" fmla="*/ 38 h 77"/>
                <a:gd name="T64" fmla="*/ 24 w 49"/>
                <a:gd name="T65" fmla="*/ 40 h 77"/>
                <a:gd name="T66" fmla="*/ 26 w 49"/>
                <a:gd name="T67" fmla="*/ 33 h 77"/>
                <a:gd name="T68" fmla="*/ 28 w 49"/>
                <a:gd name="T69" fmla="*/ 23 h 77"/>
                <a:gd name="T70" fmla="*/ 27 w 49"/>
                <a:gd name="T71" fmla="*/ 32 h 77"/>
                <a:gd name="T72" fmla="*/ 30 w 49"/>
                <a:gd name="T73" fmla="*/ 31 h 77"/>
                <a:gd name="T74" fmla="*/ 28 w 49"/>
                <a:gd name="T75" fmla="*/ 27 h 77"/>
                <a:gd name="T76" fmla="*/ 29 w 49"/>
                <a:gd name="T77" fmla="*/ 15 h 77"/>
                <a:gd name="T78" fmla="*/ 29 w 49"/>
                <a:gd name="T79" fmla="*/ 18 h 77"/>
                <a:gd name="T80" fmla="*/ 31 w 49"/>
                <a:gd name="T81" fmla="*/ 37 h 77"/>
                <a:gd name="T82" fmla="*/ 32 w 49"/>
                <a:gd name="T83" fmla="*/ 33 h 77"/>
                <a:gd name="T84" fmla="*/ 32 w 49"/>
                <a:gd name="T85" fmla="*/ 20 h 77"/>
                <a:gd name="T86" fmla="*/ 32 w 49"/>
                <a:gd name="T87" fmla="*/ 24 h 77"/>
                <a:gd name="T88" fmla="*/ 30 w 49"/>
                <a:gd name="T89" fmla="*/ 31 h 77"/>
                <a:gd name="T90" fmla="*/ 31 w 49"/>
                <a:gd name="T91" fmla="*/ 12 h 77"/>
                <a:gd name="T92" fmla="*/ 31 w 49"/>
                <a:gd name="T93" fmla="*/ 19 h 77"/>
                <a:gd name="T94" fmla="*/ 33 w 49"/>
                <a:gd name="T95" fmla="*/ 12 h 77"/>
                <a:gd name="T96" fmla="*/ 33 w 49"/>
                <a:gd name="T97" fmla="*/ 27 h 77"/>
                <a:gd name="T98" fmla="*/ 34 w 49"/>
                <a:gd name="T99" fmla="*/ 17 h 77"/>
                <a:gd name="T100" fmla="*/ 35 w 49"/>
                <a:gd name="T101" fmla="*/ 10 h 77"/>
                <a:gd name="T102" fmla="*/ 36 w 49"/>
                <a:gd name="T103" fmla="*/ 10 h 77"/>
                <a:gd name="T104" fmla="*/ 37 w 49"/>
                <a:gd name="T105" fmla="*/ 14 h 77"/>
                <a:gd name="T106" fmla="*/ 46 w 49"/>
                <a:gd name="T107" fmla="*/ 10 h 77"/>
                <a:gd name="T108" fmla="*/ 43 w 49"/>
                <a:gd name="T109" fmla="*/ 8 h 77"/>
                <a:gd name="T110" fmla="*/ 46 w 49"/>
                <a:gd name="T111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" h="77">
                  <a:moveTo>
                    <a:pt x="49" y="17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2" y="17"/>
                    <a:pt x="41" y="17"/>
                  </a:cubicBezTo>
                  <a:cubicBezTo>
                    <a:pt x="41" y="17"/>
                    <a:pt x="40" y="17"/>
                    <a:pt x="39" y="17"/>
                  </a:cubicBezTo>
                  <a:cubicBezTo>
                    <a:pt x="37" y="19"/>
                    <a:pt x="36" y="23"/>
                    <a:pt x="37" y="29"/>
                  </a:cubicBezTo>
                  <a:cubicBezTo>
                    <a:pt x="37" y="32"/>
                    <a:pt x="37" y="39"/>
                    <a:pt x="38" y="50"/>
                  </a:cubicBezTo>
                  <a:cubicBezTo>
                    <a:pt x="38" y="53"/>
                    <a:pt x="39" y="60"/>
                    <a:pt x="39" y="72"/>
                  </a:cubicBezTo>
                  <a:cubicBezTo>
                    <a:pt x="40" y="73"/>
                    <a:pt x="39" y="74"/>
                    <a:pt x="39" y="75"/>
                  </a:cubicBezTo>
                  <a:cubicBezTo>
                    <a:pt x="38" y="75"/>
                    <a:pt x="35" y="76"/>
                    <a:pt x="30" y="76"/>
                  </a:cubicBezTo>
                  <a:cubicBezTo>
                    <a:pt x="27" y="77"/>
                    <a:pt x="25" y="77"/>
                    <a:pt x="24" y="77"/>
                  </a:cubicBezTo>
                  <a:cubicBezTo>
                    <a:pt x="20" y="77"/>
                    <a:pt x="17" y="75"/>
                    <a:pt x="17" y="70"/>
                  </a:cubicBezTo>
                  <a:cubicBezTo>
                    <a:pt x="17" y="66"/>
                    <a:pt x="17" y="64"/>
                    <a:pt x="18" y="63"/>
                  </a:cubicBezTo>
                  <a:cubicBezTo>
                    <a:pt x="17" y="63"/>
                    <a:pt x="16" y="60"/>
                    <a:pt x="16" y="54"/>
                  </a:cubicBezTo>
                  <a:cubicBezTo>
                    <a:pt x="16" y="52"/>
                    <a:pt x="16" y="47"/>
                    <a:pt x="16" y="40"/>
                  </a:cubicBezTo>
                  <a:cubicBezTo>
                    <a:pt x="16" y="33"/>
                    <a:pt x="15" y="29"/>
                    <a:pt x="15" y="27"/>
                  </a:cubicBezTo>
                  <a:cubicBezTo>
                    <a:pt x="15" y="24"/>
                    <a:pt x="15" y="22"/>
                    <a:pt x="14" y="21"/>
                  </a:cubicBezTo>
                  <a:cubicBezTo>
                    <a:pt x="14" y="20"/>
                    <a:pt x="12" y="20"/>
                    <a:pt x="9" y="19"/>
                  </a:cubicBezTo>
                  <a:cubicBezTo>
                    <a:pt x="7" y="19"/>
                    <a:pt x="5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7"/>
                    <a:pt x="1" y="14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8" y="3"/>
                    <a:pt x="9" y="3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8" y="1"/>
                    <a:pt x="32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5" y="1"/>
                    <a:pt x="45" y="0"/>
                    <a:pt x="46" y="0"/>
                  </a:cubicBezTo>
                  <a:cubicBezTo>
                    <a:pt x="47" y="0"/>
                    <a:pt x="48" y="1"/>
                    <a:pt x="48" y="1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6"/>
                  </a:cubicBezTo>
                  <a:lnTo>
                    <a:pt x="49" y="17"/>
                  </a:lnTo>
                  <a:close/>
                  <a:moveTo>
                    <a:pt x="6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6" y="15"/>
                  </a:lnTo>
                  <a:close/>
                  <a:moveTo>
                    <a:pt x="9" y="1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7" y="11"/>
                    <a:pt x="6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5"/>
                    <a:pt x="8" y="15"/>
                    <a:pt x="8" y="16"/>
                  </a:cubicBezTo>
                  <a:lnTo>
                    <a:pt x="9" y="15"/>
                  </a:lnTo>
                  <a:close/>
                  <a:moveTo>
                    <a:pt x="11" y="13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11" y="13"/>
                  </a:lnTo>
                  <a:close/>
                  <a:moveTo>
                    <a:pt x="34" y="10"/>
                  </a:move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1" y="9"/>
                    <a:pt x="31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1"/>
                    <a:pt x="29" y="12"/>
                  </a:cubicBezTo>
                  <a:cubicBezTo>
                    <a:pt x="29" y="11"/>
                    <a:pt x="29" y="11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4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5"/>
                    <a:pt x="23" y="15"/>
                  </a:cubicBezTo>
                  <a:cubicBezTo>
                    <a:pt x="24" y="15"/>
                    <a:pt x="23" y="14"/>
                    <a:pt x="21" y="15"/>
                  </a:cubicBezTo>
                  <a:cubicBezTo>
                    <a:pt x="21" y="15"/>
                    <a:pt x="20" y="15"/>
                    <a:pt x="20" y="16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4" y="13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7"/>
                  </a:cubicBezTo>
                  <a:cubicBezTo>
                    <a:pt x="17" y="17"/>
                    <a:pt x="18" y="18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8" y="20"/>
                    <a:pt x="18" y="21"/>
                    <a:pt x="18" y="2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9"/>
                    <a:pt x="18" y="29"/>
                    <a:pt x="19" y="27"/>
                  </a:cubicBezTo>
                  <a:cubicBezTo>
                    <a:pt x="19" y="28"/>
                    <a:pt x="19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7"/>
                    <a:pt x="20" y="25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9" y="19"/>
                    <a:pt x="19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2" y="18"/>
                    <a:pt x="22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19"/>
                  </a:cubicBezTo>
                  <a:cubicBezTo>
                    <a:pt x="23" y="19"/>
                    <a:pt x="23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2" y="24"/>
                  </a:cubicBezTo>
                  <a:cubicBezTo>
                    <a:pt x="22" y="24"/>
                    <a:pt x="22" y="24"/>
                    <a:pt x="22" y="25"/>
                  </a:cubicBezTo>
                  <a:cubicBezTo>
                    <a:pt x="22" y="25"/>
                    <a:pt x="21" y="26"/>
                    <a:pt x="20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7" y="23"/>
                    <a:pt x="27" y="23"/>
                  </a:cubicBezTo>
                  <a:cubicBezTo>
                    <a:pt x="27" y="23"/>
                    <a:pt x="26" y="22"/>
                    <a:pt x="26" y="22"/>
                  </a:cubicBezTo>
                  <a:cubicBezTo>
                    <a:pt x="26" y="22"/>
                    <a:pt x="26" y="23"/>
                    <a:pt x="25" y="24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7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29" y="21"/>
                    <a:pt x="29" y="19"/>
                    <a:pt x="31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6"/>
                    <a:pt x="32" y="16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3" y="14"/>
                    <a:pt x="33" y="14"/>
                  </a:cubicBezTo>
                  <a:cubicBezTo>
                    <a:pt x="34" y="14"/>
                    <a:pt x="34" y="14"/>
                    <a:pt x="35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2"/>
                    <a:pt x="34" y="11"/>
                    <a:pt x="34" y="11"/>
                  </a:cubicBezTo>
                  <a:cubicBezTo>
                    <a:pt x="34" y="10"/>
                    <a:pt x="34" y="10"/>
                    <a:pt x="34" y="10"/>
                  </a:cubicBezTo>
                  <a:close/>
                  <a:moveTo>
                    <a:pt x="24" y="12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19" y="11"/>
                    <a:pt x="19" y="11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24" y="12"/>
                  </a:ln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20" y="36"/>
                  </a:lnTo>
                  <a:close/>
                  <a:moveTo>
                    <a:pt x="19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lnTo>
                    <a:pt x="19" y="24"/>
                  </a:lnTo>
                  <a:close/>
                  <a:moveTo>
                    <a:pt x="25" y="30"/>
                  </a:moveTo>
                  <a:cubicBezTo>
                    <a:pt x="25" y="29"/>
                    <a:pt x="25" y="29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2" y="29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2" y="33"/>
                    <a:pt x="23" y="35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3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2" y="35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lose/>
                  <a:moveTo>
                    <a:pt x="24" y="38"/>
                  </a:move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9"/>
                    <a:pt x="24" y="39"/>
                  </a:cubicBezTo>
                  <a:lnTo>
                    <a:pt x="24" y="38"/>
                  </a:lnTo>
                  <a:close/>
                  <a:moveTo>
                    <a:pt x="24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lose/>
                  <a:moveTo>
                    <a:pt x="25" y="40"/>
                  </a:move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lnTo>
                    <a:pt x="25" y="40"/>
                  </a:lnTo>
                  <a:close/>
                  <a:moveTo>
                    <a:pt x="26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lnTo>
                    <a:pt x="26" y="33"/>
                  </a:lnTo>
                  <a:close/>
                  <a:moveTo>
                    <a:pt x="27" y="29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lnTo>
                    <a:pt x="27" y="29"/>
                  </a:lnTo>
                  <a:close/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5"/>
                    <a:pt x="28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27" y="34"/>
                    <a:pt x="28" y="35"/>
                    <a:pt x="29" y="3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3"/>
                    <a:pt x="28" y="33"/>
                  </a:cubicBezTo>
                  <a:cubicBezTo>
                    <a:pt x="28" y="33"/>
                    <a:pt x="28" y="32"/>
                    <a:pt x="28" y="32"/>
                  </a:cubicBezTo>
                  <a:cubicBezTo>
                    <a:pt x="29" y="31"/>
                    <a:pt x="29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30" y="25"/>
                    <a:pt x="30" y="24"/>
                  </a:cubicBezTo>
                  <a:close/>
                  <a:moveTo>
                    <a:pt x="29" y="27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9" y="27"/>
                  </a:lnTo>
                  <a:close/>
                  <a:moveTo>
                    <a:pt x="29" y="15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4"/>
                    <a:pt x="29" y="14"/>
                    <a:pt x="29" y="14"/>
                  </a:cubicBezTo>
                  <a:lnTo>
                    <a:pt x="29" y="15"/>
                  </a:lnTo>
                  <a:close/>
                  <a:moveTo>
                    <a:pt x="30" y="13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30" y="13"/>
                  </a:lnTo>
                  <a:close/>
                  <a:moveTo>
                    <a:pt x="30" y="17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7"/>
                    <a:pt x="30" y="17"/>
                    <a:pt x="30" y="17"/>
                  </a:cubicBezTo>
                  <a:close/>
                  <a:moveTo>
                    <a:pt x="32" y="35"/>
                  </a:move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0" y="35"/>
                    <a:pt x="30" y="34"/>
                  </a:cubicBezTo>
                  <a:cubicBezTo>
                    <a:pt x="29" y="34"/>
                    <a:pt x="29" y="35"/>
                    <a:pt x="29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2" y="35"/>
                  </a:lnTo>
                  <a:close/>
                  <a:moveTo>
                    <a:pt x="32" y="33"/>
                  </a:moveTo>
                  <a:cubicBezTo>
                    <a:pt x="31" y="33"/>
                    <a:pt x="31" y="32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1" y="32"/>
                    <a:pt x="32" y="33"/>
                  </a:cubicBezTo>
                  <a:close/>
                  <a:moveTo>
                    <a:pt x="34" y="21"/>
                  </a:moveTo>
                  <a:cubicBezTo>
                    <a:pt x="34" y="20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20"/>
                    <a:pt x="32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7"/>
                    <a:pt x="30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8"/>
                    <a:pt x="33" y="26"/>
                    <a:pt x="33" y="25"/>
                  </a:cubicBezTo>
                  <a:cubicBezTo>
                    <a:pt x="33" y="22"/>
                    <a:pt x="34" y="21"/>
                    <a:pt x="34" y="21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1" y="21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33" y="12"/>
                  </a:moveTo>
                  <a:cubicBezTo>
                    <a:pt x="32" y="12"/>
                    <a:pt x="32" y="12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2" y="14"/>
                    <a:pt x="32" y="13"/>
                    <a:pt x="31" y="13"/>
                  </a:cubicBezTo>
                  <a:cubicBezTo>
                    <a:pt x="31" y="12"/>
                    <a:pt x="32" y="11"/>
                    <a:pt x="32" y="11"/>
                  </a:cubicBezTo>
                  <a:lnTo>
                    <a:pt x="33" y="12"/>
                  </a:lnTo>
                  <a:close/>
                  <a:moveTo>
                    <a:pt x="34" y="36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6"/>
                    <a:pt x="32" y="37"/>
                    <a:pt x="32" y="38"/>
                  </a:cubicBezTo>
                  <a:cubicBezTo>
                    <a:pt x="32" y="38"/>
                    <a:pt x="33" y="37"/>
                    <a:pt x="34" y="36"/>
                  </a:cubicBezTo>
                  <a:close/>
                  <a:moveTo>
                    <a:pt x="33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lnTo>
                    <a:pt x="33" y="27"/>
                  </a:lnTo>
                  <a:close/>
                  <a:moveTo>
                    <a:pt x="34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8"/>
                    <a:pt x="34" y="18"/>
                  </a:cubicBezTo>
                  <a:lnTo>
                    <a:pt x="34" y="17"/>
                  </a:lnTo>
                  <a:close/>
                  <a:moveTo>
                    <a:pt x="34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lose/>
                  <a:moveTo>
                    <a:pt x="35" y="9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35" y="9"/>
                  </a:lnTo>
                  <a:close/>
                  <a:moveTo>
                    <a:pt x="40" y="10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10"/>
                    <a:pt x="39" y="10"/>
                  </a:cubicBezTo>
                  <a:cubicBezTo>
                    <a:pt x="38" y="10"/>
                    <a:pt x="37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1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6" y="12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2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3"/>
                  </a:cubicBezTo>
                  <a:cubicBezTo>
                    <a:pt x="38" y="12"/>
                    <a:pt x="38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1"/>
                  </a:cubicBezTo>
                  <a:lnTo>
                    <a:pt x="40" y="10"/>
                  </a:ln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9"/>
                    <a:pt x="45" y="9"/>
                    <a:pt x="45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10"/>
                    <a:pt x="43" y="11"/>
                  </a:cubicBezTo>
                  <a:lnTo>
                    <a:pt x="46" y="11"/>
                  </a:lnTo>
                  <a:close/>
                  <a:moveTo>
                    <a:pt x="46" y="13"/>
                  </a:moveTo>
                  <a:cubicBezTo>
                    <a:pt x="46" y="12"/>
                    <a:pt x="46" y="12"/>
                    <a:pt x="46" y="12"/>
                  </a:cubicBezTo>
                  <a:cubicBezTo>
                    <a:pt x="45" y="13"/>
                    <a:pt x="45" y="13"/>
                    <a:pt x="45" y="13"/>
                  </a:cubicBezTo>
                  <a:lnTo>
                    <a:pt x="4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9"/>
            <p:cNvSpPr>
              <a:spLocks/>
            </p:cNvSpPr>
            <p:nvPr userDrawn="1"/>
          </p:nvSpPr>
          <p:spPr bwMode="auto">
            <a:xfrm>
              <a:off x="5191125" y="4851401"/>
              <a:ext cx="68263" cy="69850"/>
            </a:xfrm>
            <a:custGeom>
              <a:avLst/>
              <a:gdLst>
                <a:gd name="T0" fmla="*/ 21 w 21"/>
                <a:gd name="T1" fmla="*/ 4 h 21"/>
                <a:gd name="T2" fmla="*/ 21 w 21"/>
                <a:gd name="T3" fmla="*/ 7 h 21"/>
                <a:gd name="T4" fmla="*/ 21 w 21"/>
                <a:gd name="T5" fmla="*/ 9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20 w 21"/>
                <a:gd name="T15" fmla="*/ 16 h 21"/>
                <a:gd name="T16" fmla="*/ 20 w 21"/>
                <a:gd name="T17" fmla="*/ 17 h 21"/>
                <a:gd name="T18" fmla="*/ 20 w 21"/>
                <a:gd name="T19" fmla="*/ 18 h 21"/>
                <a:gd name="T20" fmla="*/ 20 w 21"/>
                <a:gd name="T21" fmla="*/ 19 h 21"/>
                <a:gd name="T22" fmla="*/ 16 w 21"/>
                <a:gd name="T23" fmla="*/ 20 h 21"/>
                <a:gd name="T24" fmla="*/ 15 w 21"/>
                <a:gd name="T25" fmla="*/ 20 h 21"/>
                <a:gd name="T26" fmla="*/ 14 w 21"/>
                <a:gd name="T27" fmla="*/ 21 h 21"/>
                <a:gd name="T28" fmla="*/ 10 w 21"/>
                <a:gd name="T29" fmla="*/ 20 h 21"/>
                <a:gd name="T30" fmla="*/ 9 w 21"/>
                <a:gd name="T31" fmla="*/ 20 h 21"/>
                <a:gd name="T32" fmla="*/ 8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1 h 21"/>
                <a:gd name="T40" fmla="*/ 2 w 21"/>
                <a:gd name="T41" fmla="*/ 21 h 21"/>
                <a:gd name="T42" fmla="*/ 1 w 21"/>
                <a:gd name="T43" fmla="*/ 18 h 21"/>
                <a:gd name="T44" fmla="*/ 1 w 21"/>
                <a:gd name="T45" fmla="*/ 17 h 21"/>
                <a:gd name="T46" fmla="*/ 1 w 21"/>
                <a:gd name="T47" fmla="*/ 17 h 21"/>
                <a:gd name="T48" fmla="*/ 0 w 21"/>
                <a:gd name="T49" fmla="*/ 4 h 21"/>
                <a:gd name="T50" fmla="*/ 6 w 21"/>
                <a:gd name="T51" fmla="*/ 2 h 21"/>
                <a:gd name="T52" fmla="*/ 7 w 21"/>
                <a:gd name="T53" fmla="*/ 1 h 21"/>
                <a:gd name="T54" fmla="*/ 7 w 21"/>
                <a:gd name="T55" fmla="*/ 1 h 21"/>
                <a:gd name="T56" fmla="*/ 10 w 21"/>
                <a:gd name="T57" fmla="*/ 1 h 21"/>
                <a:gd name="T58" fmla="*/ 12 w 21"/>
                <a:gd name="T59" fmla="*/ 1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7 w 21"/>
                <a:gd name="T69" fmla="*/ 1 h 21"/>
                <a:gd name="T70" fmla="*/ 18 w 21"/>
                <a:gd name="T71" fmla="*/ 1 h 21"/>
                <a:gd name="T72" fmla="*/ 21 w 21"/>
                <a:gd name="T73" fmla="*/ 3 h 21"/>
                <a:gd name="T74" fmla="*/ 21 w 21"/>
                <a:gd name="T7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21">
                  <a:moveTo>
                    <a:pt x="21" y="4"/>
                  </a:moveTo>
                  <a:cubicBezTo>
                    <a:pt x="21" y="5"/>
                    <a:pt x="21" y="6"/>
                    <a:pt x="21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0"/>
                    <a:pt x="9" y="20"/>
                    <a:pt x="8" y="20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6" y="21"/>
                    <a:pt x="6" y="20"/>
                    <a:pt x="5" y="20"/>
                  </a:cubicBezTo>
                  <a:cubicBezTo>
                    <a:pt x="5" y="20"/>
                    <a:pt x="4" y="20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1"/>
                    <a:pt x="0" y="6"/>
                    <a:pt x="0" y="4"/>
                  </a:cubicBezTo>
                  <a:cubicBezTo>
                    <a:pt x="0" y="2"/>
                    <a:pt x="2" y="1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2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2"/>
                    <a:pt x="21" y="3"/>
                  </a:cubicBezTo>
                  <a:lnTo>
                    <a:pt x="2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40"/>
            <p:cNvSpPr>
              <a:spLocks/>
            </p:cNvSpPr>
            <p:nvPr userDrawn="1"/>
          </p:nvSpPr>
          <p:spPr bwMode="auto">
            <a:xfrm>
              <a:off x="5272088" y="4848226"/>
              <a:ext cx="68263" cy="69850"/>
            </a:xfrm>
            <a:custGeom>
              <a:avLst/>
              <a:gdLst>
                <a:gd name="T0" fmla="*/ 21 w 21"/>
                <a:gd name="T1" fmla="*/ 3 h 21"/>
                <a:gd name="T2" fmla="*/ 21 w 21"/>
                <a:gd name="T3" fmla="*/ 7 h 21"/>
                <a:gd name="T4" fmla="*/ 20 w 21"/>
                <a:gd name="T5" fmla="*/ 8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20 w 21"/>
                <a:gd name="T15" fmla="*/ 15 h 21"/>
                <a:gd name="T16" fmla="*/ 19 w 21"/>
                <a:gd name="T17" fmla="*/ 17 h 21"/>
                <a:gd name="T18" fmla="*/ 19 w 21"/>
                <a:gd name="T19" fmla="*/ 18 h 21"/>
                <a:gd name="T20" fmla="*/ 19 w 21"/>
                <a:gd name="T21" fmla="*/ 19 h 21"/>
                <a:gd name="T22" fmla="*/ 16 w 21"/>
                <a:gd name="T23" fmla="*/ 19 h 21"/>
                <a:gd name="T24" fmla="*/ 15 w 21"/>
                <a:gd name="T25" fmla="*/ 20 h 21"/>
                <a:gd name="T26" fmla="*/ 14 w 21"/>
                <a:gd name="T27" fmla="*/ 20 h 21"/>
                <a:gd name="T28" fmla="*/ 10 w 21"/>
                <a:gd name="T29" fmla="*/ 20 h 21"/>
                <a:gd name="T30" fmla="*/ 9 w 21"/>
                <a:gd name="T31" fmla="*/ 19 h 21"/>
                <a:gd name="T32" fmla="*/ 8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1 h 21"/>
                <a:gd name="T40" fmla="*/ 1 w 21"/>
                <a:gd name="T41" fmla="*/ 21 h 21"/>
                <a:gd name="T42" fmla="*/ 0 w 21"/>
                <a:gd name="T43" fmla="*/ 18 h 21"/>
                <a:gd name="T44" fmla="*/ 1 w 21"/>
                <a:gd name="T45" fmla="*/ 17 h 21"/>
                <a:gd name="T46" fmla="*/ 1 w 21"/>
                <a:gd name="T47" fmla="*/ 16 h 21"/>
                <a:gd name="T48" fmla="*/ 0 w 21"/>
                <a:gd name="T49" fmla="*/ 4 h 21"/>
                <a:gd name="T50" fmla="*/ 6 w 21"/>
                <a:gd name="T51" fmla="*/ 1 h 21"/>
                <a:gd name="T52" fmla="*/ 7 w 21"/>
                <a:gd name="T53" fmla="*/ 1 h 21"/>
                <a:gd name="T54" fmla="*/ 7 w 21"/>
                <a:gd name="T55" fmla="*/ 1 h 21"/>
                <a:gd name="T56" fmla="*/ 10 w 21"/>
                <a:gd name="T57" fmla="*/ 1 h 21"/>
                <a:gd name="T58" fmla="*/ 12 w 21"/>
                <a:gd name="T59" fmla="*/ 0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6 w 21"/>
                <a:gd name="T69" fmla="*/ 0 h 21"/>
                <a:gd name="T70" fmla="*/ 18 w 21"/>
                <a:gd name="T71" fmla="*/ 1 h 21"/>
                <a:gd name="T72" fmla="*/ 20 w 21"/>
                <a:gd name="T73" fmla="*/ 3 h 21"/>
                <a:gd name="T74" fmla="*/ 21 w 21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21">
                  <a:moveTo>
                    <a:pt x="21" y="3"/>
                  </a:moveTo>
                  <a:cubicBezTo>
                    <a:pt x="21" y="4"/>
                    <a:pt x="21" y="5"/>
                    <a:pt x="21" y="7"/>
                  </a:cubicBezTo>
                  <a:cubicBezTo>
                    <a:pt x="21" y="7"/>
                    <a:pt x="21" y="8"/>
                    <a:pt x="20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4" y="20"/>
                    <a:pt x="13" y="20"/>
                    <a:pt x="14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7" y="21"/>
                    <a:pt x="6" y="21"/>
                    <a:pt x="6" y="21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5" y="20"/>
                    <a:pt x="4" y="20"/>
                    <a:pt x="3" y="21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1" y="20"/>
                    <a:pt x="0" y="18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0"/>
                    <a:pt x="0" y="6"/>
                    <a:pt x="0" y="4"/>
                  </a:cubicBezTo>
                  <a:cubicBezTo>
                    <a:pt x="0" y="2"/>
                    <a:pt x="2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9" y="1"/>
                    <a:pt x="20" y="2"/>
                    <a:pt x="20" y="3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6" name="Group 125"/>
          <p:cNvGrpSpPr/>
          <p:nvPr userDrawn="1"/>
        </p:nvGrpSpPr>
        <p:grpSpPr>
          <a:xfrm>
            <a:off x="1258055" y="6046505"/>
            <a:ext cx="6089233" cy="457920"/>
            <a:chOff x="1753354" y="6063757"/>
            <a:chExt cx="6089233" cy="457920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55636" y="6063757"/>
              <a:ext cx="3186951" cy="390468"/>
              <a:chOff x="5456238" y="4668838"/>
              <a:chExt cx="3602037" cy="441325"/>
            </a:xfrm>
            <a:solidFill>
              <a:schemeClr val="bg1"/>
            </a:solidFill>
          </p:grpSpPr>
          <p:sp>
            <p:nvSpPr>
              <p:cNvPr id="12" name="Freeform 44"/>
              <p:cNvSpPr>
                <a:spLocks noEditPoints="1"/>
              </p:cNvSpPr>
              <p:nvPr userDrawn="1"/>
            </p:nvSpPr>
            <p:spPr bwMode="auto">
              <a:xfrm>
                <a:off x="5456238" y="4738688"/>
                <a:ext cx="344487" cy="371475"/>
              </a:xfrm>
              <a:custGeom>
                <a:avLst/>
                <a:gdLst>
                  <a:gd name="T0" fmla="*/ 82 w 106"/>
                  <a:gd name="T1" fmla="*/ 2 h 112"/>
                  <a:gd name="T2" fmla="*/ 92 w 106"/>
                  <a:gd name="T3" fmla="*/ 2 h 112"/>
                  <a:gd name="T4" fmla="*/ 95 w 106"/>
                  <a:gd name="T5" fmla="*/ 1 h 112"/>
                  <a:gd name="T6" fmla="*/ 100 w 106"/>
                  <a:gd name="T7" fmla="*/ 0 h 112"/>
                  <a:gd name="T8" fmla="*/ 105 w 106"/>
                  <a:gd name="T9" fmla="*/ 4 h 112"/>
                  <a:gd name="T10" fmla="*/ 105 w 106"/>
                  <a:gd name="T11" fmla="*/ 9 h 112"/>
                  <a:gd name="T12" fmla="*/ 104 w 106"/>
                  <a:gd name="T13" fmla="*/ 17 h 112"/>
                  <a:gd name="T14" fmla="*/ 102 w 106"/>
                  <a:gd name="T15" fmla="*/ 31 h 112"/>
                  <a:gd name="T16" fmla="*/ 98 w 106"/>
                  <a:gd name="T17" fmla="*/ 58 h 112"/>
                  <a:gd name="T18" fmla="*/ 95 w 106"/>
                  <a:gd name="T19" fmla="*/ 69 h 112"/>
                  <a:gd name="T20" fmla="*/ 95 w 106"/>
                  <a:gd name="T21" fmla="*/ 69 h 112"/>
                  <a:gd name="T22" fmla="*/ 94 w 106"/>
                  <a:gd name="T23" fmla="*/ 82 h 112"/>
                  <a:gd name="T24" fmla="*/ 93 w 106"/>
                  <a:gd name="T25" fmla="*/ 87 h 112"/>
                  <a:gd name="T26" fmla="*/ 88 w 106"/>
                  <a:gd name="T27" fmla="*/ 107 h 112"/>
                  <a:gd name="T28" fmla="*/ 87 w 106"/>
                  <a:gd name="T29" fmla="*/ 107 h 112"/>
                  <a:gd name="T30" fmla="*/ 82 w 106"/>
                  <a:gd name="T31" fmla="*/ 108 h 112"/>
                  <a:gd name="T32" fmla="*/ 80 w 106"/>
                  <a:gd name="T33" fmla="*/ 109 h 112"/>
                  <a:gd name="T34" fmla="*/ 75 w 106"/>
                  <a:gd name="T35" fmla="*/ 108 h 112"/>
                  <a:gd name="T36" fmla="*/ 73 w 106"/>
                  <a:gd name="T37" fmla="*/ 109 h 112"/>
                  <a:gd name="T38" fmla="*/ 70 w 106"/>
                  <a:gd name="T39" fmla="*/ 108 h 112"/>
                  <a:gd name="T40" fmla="*/ 60 w 106"/>
                  <a:gd name="T41" fmla="*/ 86 h 112"/>
                  <a:gd name="T42" fmla="*/ 59 w 106"/>
                  <a:gd name="T43" fmla="*/ 80 h 112"/>
                  <a:gd name="T44" fmla="*/ 55 w 106"/>
                  <a:gd name="T45" fmla="*/ 78 h 112"/>
                  <a:gd name="T46" fmla="*/ 53 w 106"/>
                  <a:gd name="T47" fmla="*/ 82 h 112"/>
                  <a:gd name="T48" fmla="*/ 50 w 106"/>
                  <a:gd name="T49" fmla="*/ 109 h 112"/>
                  <a:gd name="T50" fmla="*/ 48 w 106"/>
                  <a:gd name="T51" fmla="*/ 110 h 112"/>
                  <a:gd name="T52" fmla="*/ 42 w 106"/>
                  <a:gd name="T53" fmla="*/ 111 h 112"/>
                  <a:gd name="T54" fmla="*/ 36 w 106"/>
                  <a:gd name="T55" fmla="*/ 109 h 112"/>
                  <a:gd name="T56" fmla="*/ 34 w 106"/>
                  <a:gd name="T57" fmla="*/ 110 h 112"/>
                  <a:gd name="T58" fmla="*/ 30 w 106"/>
                  <a:gd name="T59" fmla="*/ 110 h 112"/>
                  <a:gd name="T60" fmla="*/ 23 w 106"/>
                  <a:gd name="T61" fmla="*/ 95 h 112"/>
                  <a:gd name="T62" fmla="*/ 18 w 106"/>
                  <a:gd name="T63" fmla="*/ 79 h 112"/>
                  <a:gd name="T64" fmla="*/ 18 w 106"/>
                  <a:gd name="T65" fmla="*/ 74 h 112"/>
                  <a:gd name="T66" fmla="*/ 14 w 106"/>
                  <a:gd name="T67" fmla="*/ 58 h 112"/>
                  <a:gd name="T68" fmla="*/ 12 w 106"/>
                  <a:gd name="T69" fmla="*/ 51 h 112"/>
                  <a:gd name="T70" fmla="*/ 10 w 106"/>
                  <a:gd name="T71" fmla="*/ 48 h 112"/>
                  <a:gd name="T72" fmla="*/ 10 w 106"/>
                  <a:gd name="T73" fmla="*/ 42 h 112"/>
                  <a:gd name="T74" fmla="*/ 4 w 106"/>
                  <a:gd name="T75" fmla="*/ 6 h 112"/>
                  <a:gd name="T76" fmla="*/ 10 w 106"/>
                  <a:gd name="T77" fmla="*/ 5 h 112"/>
                  <a:gd name="T78" fmla="*/ 16 w 106"/>
                  <a:gd name="T79" fmla="*/ 3 h 112"/>
                  <a:gd name="T80" fmla="*/ 20 w 106"/>
                  <a:gd name="T81" fmla="*/ 3 h 112"/>
                  <a:gd name="T82" fmla="*/ 35 w 106"/>
                  <a:gd name="T83" fmla="*/ 39 h 112"/>
                  <a:gd name="T84" fmla="*/ 34 w 106"/>
                  <a:gd name="T85" fmla="*/ 43 h 112"/>
                  <a:gd name="T86" fmla="*/ 36 w 106"/>
                  <a:gd name="T87" fmla="*/ 43 h 112"/>
                  <a:gd name="T88" fmla="*/ 39 w 106"/>
                  <a:gd name="T89" fmla="*/ 36 h 112"/>
                  <a:gd name="T90" fmla="*/ 39 w 106"/>
                  <a:gd name="T91" fmla="*/ 20 h 112"/>
                  <a:gd name="T92" fmla="*/ 46 w 106"/>
                  <a:gd name="T93" fmla="*/ 4 h 112"/>
                  <a:gd name="T94" fmla="*/ 54 w 106"/>
                  <a:gd name="T95" fmla="*/ 1 h 112"/>
                  <a:gd name="T96" fmla="*/ 59 w 106"/>
                  <a:gd name="T97" fmla="*/ 3 h 112"/>
                  <a:gd name="T98" fmla="*/ 68 w 106"/>
                  <a:gd name="T99" fmla="*/ 15 h 112"/>
                  <a:gd name="T100" fmla="*/ 69 w 106"/>
                  <a:gd name="T101" fmla="*/ 23 h 112"/>
                  <a:gd name="T102" fmla="*/ 70 w 106"/>
                  <a:gd name="T103" fmla="*/ 35 h 112"/>
                  <a:gd name="T104" fmla="*/ 74 w 106"/>
                  <a:gd name="T105" fmla="*/ 42 h 112"/>
                  <a:gd name="T106" fmla="*/ 75 w 106"/>
                  <a:gd name="T107" fmla="*/ 37 h 112"/>
                  <a:gd name="T108" fmla="*/ 75 w 106"/>
                  <a:gd name="T109" fmla="*/ 33 h 112"/>
                  <a:gd name="T110" fmla="*/ 77 w 106"/>
                  <a:gd name="T111" fmla="*/ 30 h 112"/>
                  <a:gd name="T112" fmla="*/ 76 w 106"/>
                  <a:gd name="T113" fmla="*/ 3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6" h="112">
                    <a:moveTo>
                      <a:pt x="76" y="30"/>
                    </a:moveTo>
                    <a:cubicBezTo>
                      <a:pt x="76" y="26"/>
                      <a:pt x="77" y="21"/>
                      <a:pt x="77" y="14"/>
                    </a:cubicBezTo>
                    <a:cubicBezTo>
                      <a:pt x="78" y="7"/>
                      <a:pt x="80" y="3"/>
                      <a:pt x="82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7" y="1"/>
                      <a:pt x="89" y="1"/>
                      <a:pt x="92" y="2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5"/>
                      <a:pt x="105" y="5"/>
                      <a:pt x="105" y="5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5" y="6"/>
                      <a:pt x="105" y="7"/>
                      <a:pt x="105" y="9"/>
                    </a:cubicBezTo>
                    <a:cubicBezTo>
                      <a:pt x="105" y="11"/>
                      <a:pt x="104" y="13"/>
                      <a:pt x="104" y="13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4"/>
                      <a:pt x="104" y="15"/>
                      <a:pt x="104" y="17"/>
                    </a:cubicBezTo>
                    <a:cubicBezTo>
                      <a:pt x="104" y="20"/>
                      <a:pt x="103" y="21"/>
                      <a:pt x="103" y="22"/>
                    </a:cubicBezTo>
                    <a:cubicBezTo>
                      <a:pt x="103" y="24"/>
                      <a:pt x="103" y="24"/>
                      <a:pt x="103" y="24"/>
                    </a:cubicBezTo>
                    <a:cubicBezTo>
                      <a:pt x="103" y="25"/>
                      <a:pt x="103" y="27"/>
                      <a:pt x="102" y="31"/>
                    </a:cubicBezTo>
                    <a:cubicBezTo>
                      <a:pt x="101" y="35"/>
                      <a:pt x="101" y="37"/>
                      <a:pt x="101" y="39"/>
                    </a:cubicBezTo>
                    <a:cubicBezTo>
                      <a:pt x="100" y="40"/>
                      <a:pt x="100" y="43"/>
                      <a:pt x="99" y="48"/>
                    </a:cubicBezTo>
                    <a:cubicBezTo>
                      <a:pt x="98" y="53"/>
                      <a:pt x="97" y="57"/>
                      <a:pt x="98" y="58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7" y="62"/>
                      <a:pt x="96" y="65"/>
                      <a:pt x="95" y="68"/>
                    </a:cubicBezTo>
                    <a:cubicBezTo>
                      <a:pt x="95" y="68"/>
                      <a:pt x="95" y="68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5" y="69"/>
                      <a:pt x="95" y="69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4" y="73"/>
                      <a:pt x="93" y="77"/>
                      <a:pt x="94" y="82"/>
                    </a:cubicBezTo>
                    <a:cubicBezTo>
                      <a:pt x="94" y="83"/>
                      <a:pt x="93" y="83"/>
                      <a:pt x="93" y="85"/>
                    </a:cubicBezTo>
                    <a:cubicBezTo>
                      <a:pt x="93" y="86"/>
                      <a:pt x="92" y="87"/>
                      <a:pt x="92" y="87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93" y="89"/>
                      <a:pt x="92" y="92"/>
                      <a:pt x="91" y="97"/>
                    </a:cubicBezTo>
                    <a:cubicBezTo>
                      <a:pt x="90" y="102"/>
                      <a:pt x="89" y="105"/>
                      <a:pt x="88" y="107"/>
                    </a:cubicBezTo>
                    <a:cubicBezTo>
                      <a:pt x="88" y="106"/>
                      <a:pt x="88" y="106"/>
                      <a:pt x="88" y="106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6" y="107"/>
                      <a:pt x="85" y="107"/>
                      <a:pt x="84" y="108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77" y="108"/>
                      <a:pt x="77" y="108"/>
                      <a:pt x="77" y="108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4" y="108"/>
                      <a:pt x="74" y="108"/>
                      <a:pt x="74" y="108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72" y="108"/>
                      <a:pt x="72" y="108"/>
                      <a:pt x="72" y="108"/>
                    </a:cubicBezTo>
                    <a:cubicBezTo>
                      <a:pt x="72" y="108"/>
                      <a:pt x="72" y="108"/>
                      <a:pt x="72" y="108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66" y="108"/>
                      <a:pt x="66" y="108"/>
                      <a:pt x="66" y="108"/>
                    </a:cubicBezTo>
                    <a:cubicBezTo>
                      <a:pt x="65" y="106"/>
                      <a:pt x="63" y="102"/>
                      <a:pt x="62" y="98"/>
                    </a:cubicBezTo>
                    <a:cubicBezTo>
                      <a:pt x="61" y="93"/>
                      <a:pt x="60" y="89"/>
                      <a:pt x="60" y="86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0" y="85"/>
                      <a:pt x="59" y="83"/>
                      <a:pt x="58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77"/>
                      <a:pt x="58" y="75"/>
                      <a:pt x="58" y="73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5" y="76"/>
                      <a:pt x="54" y="78"/>
                      <a:pt x="55" y="78"/>
                    </a:cubicBezTo>
                    <a:cubicBezTo>
                      <a:pt x="54" y="79"/>
                      <a:pt x="54" y="80"/>
                      <a:pt x="54" y="80"/>
                    </a:cubicBezTo>
                    <a:cubicBezTo>
                      <a:pt x="54" y="81"/>
                      <a:pt x="54" y="81"/>
                      <a:pt x="54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52" y="91"/>
                      <a:pt x="52" y="97"/>
                      <a:pt x="52" y="101"/>
                    </a:cubicBezTo>
                    <a:cubicBezTo>
                      <a:pt x="52" y="103"/>
                      <a:pt x="51" y="105"/>
                      <a:pt x="50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8" y="109"/>
                      <a:pt x="48" y="109"/>
                      <a:pt x="48" y="109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6" y="110"/>
                      <a:pt x="45" y="110"/>
                      <a:pt x="42" y="111"/>
                    </a:cubicBezTo>
                    <a:cubicBezTo>
                      <a:pt x="42" y="112"/>
                      <a:pt x="42" y="112"/>
                      <a:pt x="42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39" y="111"/>
                      <a:pt x="38" y="110"/>
                      <a:pt x="36" y="109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09"/>
                      <a:pt x="32" y="109"/>
                      <a:pt x="31" y="109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29" y="109"/>
                      <a:pt x="29" y="109"/>
                      <a:pt x="29" y="109"/>
                    </a:cubicBezTo>
                    <a:cubicBezTo>
                      <a:pt x="29" y="109"/>
                      <a:pt x="29" y="109"/>
                      <a:pt x="29" y="109"/>
                    </a:cubicBezTo>
                    <a:cubicBezTo>
                      <a:pt x="27" y="110"/>
                      <a:pt x="25" y="105"/>
                      <a:pt x="23" y="95"/>
                    </a:cubicBezTo>
                    <a:cubicBezTo>
                      <a:pt x="22" y="94"/>
                      <a:pt x="22" y="91"/>
                      <a:pt x="21" y="87"/>
                    </a:cubicBezTo>
                    <a:cubicBezTo>
                      <a:pt x="20" y="83"/>
                      <a:pt x="19" y="81"/>
                      <a:pt x="20" y="80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8" y="77"/>
                      <a:pt x="17" y="77"/>
                      <a:pt x="17" y="76"/>
                    </a:cubicBezTo>
                    <a:cubicBezTo>
                      <a:pt x="17" y="75"/>
                      <a:pt x="17" y="75"/>
                      <a:pt x="18" y="74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6" y="70"/>
                      <a:pt x="15" y="65"/>
                      <a:pt x="13" y="60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8"/>
                      <a:pt x="13" y="57"/>
                      <a:pt x="13" y="55"/>
                    </a:cubicBezTo>
                    <a:cubicBezTo>
                      <a:pt x="12" y="54"/>
                      <a:pt x="12" y="53"/>
                      <a:pt x="12" y="52"/>
                    </a:cubicBezTo>
                    <a:cubicBezTo>
                      <a:pt x="12" y="52"/>
                      <a:pt x="12" y="51"/>
                      <a:pt x="12" y="51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6"/>
                      <a:pt x="10" y="45"/>
                    </a:cubicBezTo>
                    <a:cubicBezTo>
                      <a:pt x="10" y="43"/>
                      <a:pt x="10" y="43"/>
                      <a:pt x="10" y="42"/>
                    </a:cubicBezTo>
                    <a:cubicBezTo>
                      <a:pt x="8" y="38"/>
                      <a:pt x="6" y="32"/>
                      <a:pt x="4" y="2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7"/>
                      <a:pt x="2" y="6"/>
                      <a:pt x="4" y="6"/>
                    </a:cubicBezTo>
                    <a:cubicBezTo>
                      <a:pt x="5" y="6"/>
                      <a:pt x="7" y="6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4" y="4"/>
                      <a:pt x="15" y="4"/>
                      <a:pt x="16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4"/>
                      <a:pt x="28" y="6"/>
                      <a:pt x="28" y="10"/>
                    </a:cubicBezTo>
                    <a:cubicBezTo>
                      <a:pt x="29" y="14"/>
                      <a:pt x="29" y="19"/>
                      <a:pt x="31" y="26"/>
                    </a:cubicBezTo>
                    <a:cubicBezTo>
                      <a:pt x="33" y="33"/>
                      <a:pt x="34" y="37"/>
                      <a:pt x="35" y="39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2"/>
                      <a:pt x="38" y="39"/>
                      <a:pt x="39" y="36"/>
                    </a:cubicBezTo>
                    <a:cubicBezTo>
                      <a:pt x="38" y="35"/>
                      <a:pt x="38" y="34"/>
                      <a:pt x="37" y="34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9" y="28"/>
                      <a:pt x="40" y="24"/>
                      <a:pt x="39" y="20"/>
                    </a:cubicBezTo>
                    <a:cubicBezTo>
                      <a:pt x="40" y="18"/>
                      <a:pt x="41" y="16"/>
                      <a:pt x="41" y="14"/>
                    </a:cubicBezTo>
                    <a:cubicBezTo>
                      <a:pt x="41" y="11"/>
                      <a:pt x="41" y="9"/>
                      <a:pt x="41" y="8"/>
                    </a:cubicBezTo>
                    <a:cubicBezTo>
                      <a:pt x="43" y="6"/>
                      <a:pt x="45" y="5"/>
                      <a:pt x="46" y="4"/>
                    </a:cubicBezTo>
                    <a:cubicBezTo>
                      <a:pt x="47" y="3"/>
                      <a:pt x="49" y="3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61" y="3"/>
                      <a:pt x="64" y="5"/>
                      <a:pt x="67" y="8"/>
                    </a:cubicBezTo>
                    <a:cubicBezTo>
                      <a:pt x="67" y="9"/>
                      <a:pt x="67" y="10"/>
                      <a:pt x="67" y="11"/>
                    </a:cubicBezTo>
                    <a:cubicBezTo>
                      <a:pt x="67" y="12"/>
                      <a:pt x="68" y="13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5"/>
                      <a:pt x="68" y="17"/>
                      <a:pt x="68" y="18"/>
                    </a:cubicBezTo>
                    <a:cubicBezTo>
                      <a:pt x="68" y="19"/>
                      <a:pt x="69" y="20"/>
                      <a:pt x="69" y="23"/>
                    </a:cubicBezTo>
                    <a:cubicBezTo>
                      <a:pt x="69" y="23"/>
                      <a:pt x="69" y="25"/>
                      <a:pt x="70" y="27"/>
                    </a:cubicBezTo>
                    <a:cubicBezTo>
                      <a:pt x="70" y="29"/>
                      <a:pt x="70" y="30"/>
                      <a:pt x="70" y="31"/>
                    </a:cubicBezTo>
                    <a:cubicBezTo>
                      <a:pt x="71" y="32"/>
                      <a:pt x="70" y="34"/>
                      <a:pt x="70" y="35"/>
                    </a:cubicBezTo>
                    <a:cubicBezTo>
                      <a:pt x="70" y="35"/>
                      <a:pt x="70" y="36"/>
                      <a:pt x="71" y="39"/>
                    </a:cubicBezTo>
                    <a:cubicBezTo>
                      <a:pt x="71" y="42"/>
                      <a:pt x="72" y="43"/>
                      <a:pt x="73" y="43"/>
                    </a:cubicBezTo>
                    <a:cubicBezTo>
                      <a:pt x="74" y="42"/>
                      <a:pt x="74" y="42"/>
                      <a:pt x="74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5" y="42"/>
                      <a:pt x="76" y="41"/>
                      <a:pt x="76" y="40"/>
                    </a:cubicBezTo>
                    <a:cubicBezTo>
                      <a:pt x="76" y="39"/>
                      <a:pt x="75" y="38"/>
                      <a:pt x="75" y="37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6" y="33"/>
                      <a:pt x="76" y="32"/>
                      <a:pt x="76" y="30"/>
                    </a:cubicBezTo>
                    <a:cubicBezTo>
                      <a:pt x="76" y="30"/>
                      <a:pt x="76" y="30"/>
                      <a:pt x="76" y="30"/>
                    </a:cubicBezTo>
                    <a:close/>
                    <a:moveTo>
                      <a:pt x="77" y="30"/>
                    </a:move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6" y="30"/>
                      <a:pt x="76" y="30"/>
                      <a:pt x="76" y="30"/>
                    </a:cubicBezTo>
                    <a:lnTo>
                      <a:pt x="7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45"/>
              <p:cNvSpPr>
                <a:spLocks noEditPoints="1"/>
              </p:cNvSpPr>
              <p:nvPr userDrawn="1"/>
            </p:nvSpPr>
            <p:spPr bwMode="auto">
              <a:xfrm>
                <a:off x="5822950" y="4692651"/>
                <a:ext cx="114300" cy="328613"/>
              </a:xfrm>
              <a:custGeom>
                <a:avLst/>
                <a:gdLst>
                  <a:gd name="T0" fmla="*/ 31 w 35"/>
                  <a:gd name="T1" fmla="*/ 13 h 99"/>
                  <a:gd name="T2" fmla="*/ 32 w 35"/>
                  <a:gd name="T3" fmla="*/ 28 h 99"/>
                  <a:gd name="T4" fmla="*/ 32 w 35"/>
                  <a:gd name="T5" fmla="*/ 28 h 99"/>
                  <a:gd name="T6" fmla="*/ 32 w 35"/>
                  <a:gd name="T7" fmla="*/ 28 h 99"/>
                  <a:gd name="T8" fmla="*/ 32 w 35"/>
                  <a:gd name="T9" fmla="*/ 29 h 99"/>
                  <a:gd name="T10" fmla="*/ 33 w 35"/>
                  <a:gd name="T11" fmla="*/ 49 h 99"/>
                  <a:gd name="T12" fmla="*/ 33 w 35"/>
                  <a:gd name="T13" fmla="*/ 71 h 99"/>
                  <a:gd name="T14" fmla="*/ 33 w 35"/>
                  <a:gd name="T15" fmla="*/ 74 h 99"/>
                  <a:gd name="T16" fmla="*/ 35 w 35"/>
                  <a:gd name="T17" fmla="*/ 95 h 99"/>
                  <a:gd name="T18" fmla="*/ 29 w 35"/>
                  <a:gd name="T19" fmla="*/ 98 h 99"/>
                  <a:gd name="T20" fmla="*/ 24 w 35"/>
                  <a:gd name="T21" fmla="*/ 98 h 99"/>
                  <a:gd name="T22" fmla="*/ 21 w 35"/>
                  <a:gd name="T23" fmla="*/ 98 h 99"/>
                  <a:gd name="T24" fmla="*/ 19 w 35"/>
                  <a:gd name="T25" fmla="*/ 98 h 99"/>
                  <a:gd name="T26" fmla="*/ 17 w 35"/>
                  <a:gd name="T27" fmla="*/ 98 h 99"/>
                  <a:gd name="T28" fmla="*/ 15 w 35"/>
                  <a:gd name="T29" fmla="*/ 99 h 99"/>
                  <a:gd name="T30" fmla="*/ 13 w 35"/>
                  <a:gd name="T31" fmla="*/ 99 h 99"/>
                  <a:gd name="T32" fmla="*/ 13 w 35"/>
                  <a:gd name="T33" fmla="*/ 99 h 99"/>
                  <a:gd name="T34" fmla="*/ 11 w 35"/>
                  <a:gd name="T35" fmla="*/ 99 h 99"/>
                  <a:gd name="T36" fmla="*/ 8 w 35"/>
                  <a:gd name="T37" fmla="*/ 99 h 99"/>
                  <a:gd name="T38" fmla="*/ 3 w 35"/>
                  <a:gd name="T39" fmla="*/ 78 h 99"/>
                  <a:gd name="T40" fmla="*/ 4 w 35"/>
                  <a:gd name="T41" fmla="*/ 71 h 99"/>
                  <a:gd name="T42" fmla="*/ 2 w 35"/>
                  <a:gd name="T43" fmla="*/ 26 h 99"/>
                  <a:gd name="T44" fmla="*/ 1 w 35"/>
                  <a:gd name="T45" fmla="*/ 10 h 99"/>
                  <a:gd name="T46" fmla="*/ 5 w 35"/>
                  <a:gd name="T47" fmla="*/ 1 h 99"/>
                  <a:gd name="T48" fmla="*/ 7 w 35"/>
                  <a:gd name="T49" fmla="*/ 1 h 99"/>
                  <a:gd name="T50" fmla="*/ 12 w 35"/>
                  <a:gd name="T51" fmla="*/ 1 h 99"/>
                  <a:gd name="T52" fmla="*/ 21 w 35"/>
                  <a:gd name="T53" fmla="*/ 0 h 99"/>
                  <a:gd name="T54" fmla="*/ 27 w 35"/>
                  <a:gd name="T55" fmla="*/ 0 h 99"/>
                  <a:gd name="T56" fmla="*/ 30 w 35"/>
                  <a:gd name="T57" fmla="*/ 4 h 99"/>
                  <a:gd name="T58" fmla="*/ 18 w 35"/>
                  <a:gd name="T59" fmla="*/ 84 h 99"/>
                  <a:gd name="T60" fmla="*/ 17 w 35"/>
                  <a:gd name="T61" fmla="*/ 85 h 99"/>
                  <a:gd name="T62" fmla="*/ 18 w 35"/>
                  <a:gd name="T63" fmla="*/ 84 h 99"/>
                  <a:gd name="T64" fmla="*/ 20 w 35"/>
                  <a:gd name="T65" fmla="*/ 83 h 99"/>
                  <a:gd name="T66" fmla="*/ 21 w 35"/>
                  <a:gd name="T67" fmla="*/ 88 h 99"/>
                  <a:gd name="T68" fmla="*/ 24 w 35"/>
                  <a:gd name="T69" fmla="*/ 72 h 99"/>
                  <a:gd name="T70" fmla="*/ 23 w 35"/>
                  <a:gd name="T71" fmla="*/ 7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" h="99">
                    <a:moveTo>
                      <a:pt x="31" y="4"/>
                    </a:moveTo>
                    <a:cubicBezTo>
                      <a:pt x="31" y="5"/>
                      <a:pt x="31" y="8"/>
                      <a:pt x="31" y="13"/>
                    </a:cubicBezTo>
                    <a:cubicBezTo>
                      <a:pt x="31" y="16"/>
                      <a:pt x="31" y="19"/>
                      <a:pt x="31" y="22"/>
                    </a:cubicBezTo>
                    <a:cubicBezTo>
                      <a:pt x="31" y="24"/>
                      <a:pt x="32" y="26"/>
                      <a:pt x="32" y="28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32"/>
                      <a:pt x="31" y="35"/>
                      <a:pt x="31" y="38"/>
                    </a:cubicBezTo>
                    <a:cubicBezTo>
                      <a:pt x="32" y="40"/>
                      <a:pt x="32" y="44"/>
                      <a:pt x="33" y="49"/>
                    </a:cubicBezTo>
                    <a:cubicBezTo>
                      <a:pt x="33" y="55"/>
                      <a:pt x="34" y="59"/>
                      <a:pt x="34" y="61"/>
                    </a:cubicBezTo>
                    <a:cubicBezTo>
                      <a:pt x="34" y="64"/>
                      <a:pt x="34" y="68"/>
                      <a:pt x="33" y="71"/>
                    </a:cubicBezTo>
                    <a:cubicBezTo>
                      <a:pt x="34" y="71"/>
                      <a:pt x="34" y="71"/>
                      <a:pt x="34" y="72"/>
                    </a:cubicBezTo>
                    <a:cubicBezTo>
                      <a:pt x="34" y="73"/>
                      <a:pt x="34" y="73"/>
                      <a:pt x="33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1" y="97"/>
                      <a:pt x="30" y="97"/>
                      <a:pt x="29" y="98"/>
                    </a:cubicBezTo>
                    <a:cubicBezTo>
                      <a:pt x="28" y="97"/>
                      <a:pt x="28" y="97"/>
                      <a:pt x="28" y="97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4" y="97"/>
                      <a:pt x="24" y="97"/>
                      <a:pt x="23" y="97"/>
                    </a:cubicBezTo>
                    <a:cubicBezTo>
                      <a:pt x="23" y="97"/>
                      <a:pt x="22" y="97"/>
                      <a:pt x="21" y="98"/>
                    </a:cubicBezTo>
                    <a:cubicBezTo>
                      <a:pt x="20" y="97"/>
                      <a:pt x="20" y="97"/>
                      <a:pt x="19" y="97"/>
                    </a:cubicBezTo>
                    <a:cubicBezTo>
                      <a:pt x="19" y="97"/>
                      <a:pt x="19" y="97"/>
                      <a:pt x="19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99"/>
                      <a:pt x="10" y="99"/>
                      <a:pt x="9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5" y="96"/>
                      <a:pt x="4" y="91"/>
                      <a:pt x="4" y="83"/>
                    </a:cubicBezTo>
                    <a:cubicBezTo>
                      <a:pt x="4" y="83"/>
                      <a:pt x="3" y="81"/>
                      <a:pt x="3" y="78"/>
                    </a:cubicBezTo>
                    <a:cubicBezTo>
                      <a:pt x="3" y="76"/>
                      <a:pt x="3" y="74"/>
                      <a:pt x="3" y="73"/>
                    </a:cubicBezTo>
                    <a:cubicBezTo>
                      <a:pt x="4" y="73"/>
                      <a:pt x="4" y="72"/>
                      <a:pt x="4" y="71"/>
                    </a:cubicBezTo>
                    <a:cubicBezTo>
                      <a:pt x="4" y="70"/>
                      <a:pt x="4" y="69"/>
                      <a:pt x="4" y="69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5"/>
                      <a:pt x="2" y="23"/>
                      <a:pt x="1" y="17"/>
                    </a:cubicBezTo>
                    <a:cubicBezTo>
                      <a:pt x="1" y="14"/>
                      <a:pt x="1" y="12"/>
                      <a:pt x="1" y="10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5" y="1"/>
                      <a:pt x="17" y="1"/>
                      <a:pt x="20" y="1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5" y="0"/>
                      <a:pt x="27" y="0"/>
                      <a:pt x="27" y="0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0" y="4"/>
                      <a:pt x="30" y="4"/>
                      <a:pt x="30" y="4"/>
                    </a:cubicBezTo>
                    <a:lnTo>
                      <a:pt x="31" y="4"/>
                    </a:lnTo>
                    <a:close/>
                    <a:moveTo>
                      <a:pt x="18" y="84"/>
                    </a:moveTo>
                    <a:cubicBezTo>
                      <a:pt x="18" y="84"/>
                      <a:pt x="18" y="84"/>
                      <a:pt x="18" y="84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8" y="85"/>
                      <a:pt x="18" y="85"/>
                      <a:pt x="18" y="85"/>
                    </a:cubicBezTo>
                    <a:lnTo>
                      <a:pt x="18" y="84"/>
                    </a:lnTo>
                    <a:close/>
                    <a:moveTo>
                      <a:pt x="21" y="87"/>
                    </a:moveTo>
                    <a:cubicBezTo>
                      <a:pt x="21" y="86"/>
                      <a:pt x="21" y="85"/>
                      <a:pt x="20" y="83"/>
                    </a:cubicBezTo>
                    <a:cubicBezTo>
                      <a:pt x="20" y="84"/>
                      <a:pt x="20" y="86"/>
                      <a:pt x="19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7"/>
                      <a:pt x="21" y="87"/>
                      <a:pt x="21" y="87"/>
                    </a:cubicBezTo>
                    <a:close/>
                    <a:moveTo>
                      <a:pt x="24" y="72"/>
                    </a:moveTo>
                    <a:cubicBezTo>
                      <a:pt x="22" y="70"/>
                      <a:pt x="22" y="70"/>
                      <a:pt x="22" y="70"/>
                    </a:cubicBezTo>
                    <a:cubicBezTo>
                      <a:pt x="23" y="72"/>
                      <a:pt x="23" y="72"/>
                      <a:pt x="23" y="72"/>
                    </a:cubicBezTo>
                    <a:lnTo>
                      <a:pt x="24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46"/>
              <p:cNvSpPr>
                <a:spLocks noEditPoints="1"/>
              </p:cNvSpPr>
              <p:nvPr userDrawn="1"/>
            </p:nvSpPr>
            <p:spPr bwMode="auto">
              <a:xfrm>
                <a:off x="5965825" y="4725988"/>
                <a:ext cx="247650" cy="344488"/>
              </a:xfrm>
              <a:custGeom>
                <a:avLst/>
                <a:gdLst>
                  <a:gd name="T0" fmla="*/ 41 w 76"/>
                  <a:gd name="T1" fmla="*/ 73 h 104"/>
                  <a:gd name="T2" fmla="*/ 32 w 76"/>
                  <a:gd name="T3" fmla="*/ 63 h 104"/>
                  <a:gd name="T4" fmla="*/ 32 w 76"/>
                  <a:gd name="T5" fmla="*/ 83 h 104"/>
                  <a:gd name="T6" fmla="*/ 26 w 76"/>
                  <a:gd name="T7" fmla="*/ 103 h 104"/>
                  <a:gd name="T8" fmla="*/ 8 w 76"/>
                  <a:gd name="T9" fmla="*/ 104 h 104"/>
                  <a:gd name="T10" fmla="*/ 4 w 76"/>
                  <a:gd name="T11" fmla="*/ 64 h 104"/>
                  <a:gd name="T12" fmla="*/ 1 w 76"/>
                  <a:gd name="T13" fmla="*/ 38 h 104"/>
                  <a:gd name="T14" fmla="*/ 1 w 76"/>
                  <a:gd name="T15" fmla="*/ 8 h 104"/>
                  <a:gd name="T16" fmla="*/ 11 w 76"/>
                  <a:gd name="T17" fmla="*/ 4 h 104"/>
                  <a:gd name="T18" fmla="*/ 32 w 76"/>
                  <a:gd name="T19" fmla="*/ 10 h 104"/>
                  <a:gd name="T20" fmla="*/ 43 w 76"/>
                  <a:gd name="T21" fmla="*/ 40 h 104"/>
                  <a:gd name="T22" fmla="*/ 45 w 76"/>
                  <a:gd name="T23" fmla="*/ 17 h 104"/>
                  <a:gd name="T24" fmla="*/ 44 w 76"/>
                  <a:gd name="T25" fmla="*/ 6 h 104"/>
                  <a:gd name="T26" fmla="*/ 56 w 76"/>
                  <a:gd name="T27" fmla="*/ 1 h 104"/>
                  <a:gd name="T28" fmla="*/ 70 w 76"/>
                  <a:gd name="T29" fmla="*/ 3 h 104"/>
                  <a:gd name="T30" fmla="*/ 74 w 76"/>
                  <a:gd name="T31" fmla="*/ 43 h 104"/>
                  <a:gd name="T32" fmla="*/ 72 w 76"/>
                  <a:gd name="T33" fmla="*/ 56 h 104"/>
                  <a:gd name="T34" fmla="*/ 67 w 76"/>
                  <a:gd name="T35" fmla="*/ 51 h 104"/>
                  <a:gd name="T36" fmla="*/ 68 w 76"/>
                  <a:gd name="T37" fmla="*/ 40 h 104"/>
                  <a:gd name="T38" fmla="*/ 61 w 76"/>
                  <a:gd name="T39" fmla="*/ 39 h 104"/>
                  <a:gd name="T40" fmla="*/ 63 w 76"/>
                  <a:gd name="T41" fmla="*/ 45 h 104"/>
                  <a:gd name="T42" fmla="*/ 60 w 76"/>
                  <a:gd name="T43" fmla="*/ 47 h 104"/>
                  <a:gd name="T44" fmla="*/ 62 w 76"/>
                  <a:gd name="T45" fmla="*/ 47 h 104"/>
                  <a:gd name="T46" fmla="*/ 62 w 76"/>
                  <a:gd name="T47" fmla="*/ 63 h 104"/>
                  <a:gd name="T48" fmla="*/ 53 w 76"/>
                  <a:gd name="T49" fmla="*/ 56 h 104"/>
                  <a:gd name="T50" fmla="*/ 51 w 76"/>
                  <a:gd name="T51" fmla="*/ 64 h 104"/>
                  <a:gd name="T52" fmla="*/ 54 w 76"/>
                  <a:gd name="T53" fmla="*/ 69 h 104"/>
                  <a:gd name="T54" fmla="*/ 62 w 76"/>
                  <a:gd name="T55" fmla="*/ 76 h 104"/>
                  <a:gd name="T56" fmla="*/ 59 w 76"/>
                  <a:gd name="T57" fmla="*/ 83 h 104"/>
                  <a:gd name="T58" fmla="*/ 66 w 76"/>
                  <a:gd name="T59" fmla="*/ 84 h 104"/>
                  <a:gd name="T60" fmla="*/ 63 w 76"/>
                  <a:gd name="T61" fmla="*/ 96 h 104"/>
                  <a:gd name="T62" fmla="*/ 43 w 76"/>
                  <a:gd name="T63" fmla="*/ 80 h 104"/>
                  <a:gd name="T64" fmla="*/ 27 w 76"/>
                  <a:gd name="T65" fmla="*/ 85 h 104"/>
                  <a:gd name="T66" fmla="*/ 22 w 76"/>
                  <a:gd name="T67" fmla="*/ 84 h 104"/>
                  <a:gd name="T68" fmla="*/ 15 w 76"/>
                  <a:gd name="T69" fmla="*/ 79 h 104"/>
                  <a:gd name="T70" fmla="*/ 12 w 76"/>
                  <a:gd name="T71" fmla="*/ 80 h 104"/>
                  <a:gd name="T72" fmla="*/ 17 w 76"/>
                  <a:gd name="T73" fmla="*/ 87 h 104"/>
                  <a:gd name="T74" fmla="*/ 24 w 76"/>
                  <a:gd name="T75" fmla="*/ 85 h 104"/>
                  <a:gd name="T76" fmla="*/ 29 w 76"/>
                  <a:gd name="T77" fmla="*/ 88 h 104"/>
                  <a:gd name="T78" fmla="*/ 24 w 76"/>
                  <a:gd name="T79" fmla="*/ 96 h 104"/>
                  <a:gd name="T80" fmla="*/ 17 w 76"/>
                  <a:gd name="T81" fmla="*/ 92 h 104"/>
                  <a:gd name="T82" fmla="*/ 20 w 76"/>
                  <a:gd name="T83" fmla="*/ 97 h 104"/>
                  <a:gd name="T84" fmla="*/ 23 w 76"/>
                  <a:gd name="T85" fmla="*/ 97 h 104"/>
                  <a:gd name="T86" fmla="*/ 20 w 76"/>
                  <a:gd name="T87" fmla="*/ 99 h 104"/>
                  <a:gd name="T88" fmla="*/ 41 w 76"/>
                  <a:gd name="T89" fmla="*/ 80 h 104"/>
                  <a:gd name="T90" fmla="*/ 44 w 76"/>
                  <a:gd name="T91" fmla="*/ 75 h 104"/>
                  <a:gd name="T92" fmla="*/ 48 w 76"/>
                  <a:gd name="T93" fmla="*/ 81 h 104"/>
                  <a:gd name="T94" fmla="*/ 50 w 76"/>
                  <a:gd name="T95" fmla="*/ 85 h 104"/>
                  <a:gd name="T96" fmla="*/ 51 w 76"/>
                  <a:gd name="T97" fmla="*/ 59 h 104"/>
                  <a:gd name="T98" fmla="*/ 54 w 76"/>
                  <a:gd name="T99" fmla="*/ 88 h 104"/>
                  <a:gd name="T100" fmla="*/ 54 w 76"/>
                  <a:gd name="T101" fmla="*/ 90 h 104"/>
                  <a:gd name="T102" fmla="*/ 58 w 76"/>
                  <a:gd name="T103" fmla="*/ 69 h 104"/>
                  <a:gd name="T104" fmla="*/ 59 w 76"/>
                  <a:gd name="T105" fmla="*/ 53 h 104"/>
                  <a:gd name="T106" fmla="*/ 62 w 76"/>
                  <a:gd name="T107" fmla="*/ 70 h 104"/>
                  <a:gd name="T108" fmla="*/ 64 w 76"/>
                  <a:gd name="T109" fmla="*/ 61 h 104"/>
                  <a:gd name="T110" fmla="*/ 74 w 76"/>
                  <a:gd name="T111" fmla="*/ 99 h 104"/>
                  <a:gd name="T112" fmla="*/ 67 w 76"/>
                  <a:gd name="T113" fmla="*/ 99 h 104"/>
                  <a:gd name="T114" fmla="*/ 70 w 76"/>
                  <a:gd name="T115" fmla="*/ 87 h 104"/>
                  <a:gd name="T116" fmla="*/ 65 w 76"/>
                  <a:gd name="T117" fmla="*/ 45 h 104"/>
                  <a:gd name="T118" fmla="*/ 73 w 76"/>
                  <a:gd name="T119" fmla="*/ 73 h 104"/>
                  <a:gd name="T120" fmla="*/ 70 w 76"/>
                  <a:gd name="T121" fmla="*/ 65 h 104"/>
                  <a:gd name="T122" fmla="*/ 73 w 76"/>
                  <a:gd name="T123" fmla="*/ 83 h 104"/>
                  <a:gd name="T124" fmla="*/ 74 w 76"/>
                  <a:gd name="T125" fmla="*/ 7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6" h="104">
                    <a:moveTo>
                      <a:pt x="45" y="76"/>
                    </a:moveTo>
                    <a:cubicBezTo>
                      <a:pt x="44" y="75"/>
                      <a:pt x="44" y="75"/>
                      <a:pt x="44" y="75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4" y="75"/>
                      <a:pt x="44" y="74"/>
                      <a:pt x="44" y="74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2" y="72"/>
                      <a:pt x="42" y="72"/>
                      <a:pt x="41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4"/>
                      <a:pt x="40" y="75"/>
                      <a:pt x="40" y="78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7" y="72"/>
                      <a:pt x="34" y="68"/>
                      <a:pt x="32" y="63"/>
                    </a:cubicBezTo>
                    <a:cubicBezTo>
                      <a:pt x="31" y="64"/>
                      <a:pt x="30" y="66"/>
                      <a:pt x="31" y="70"/>
                    </a:cubicBezTo>
                    <a:cubicBezTo>
                      <a:pt x="30" y="70"/>
                      <a:pt x="30" y="72"/>
                      <a:pt x="29" y="73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1" y="78"/>
                      <a:pt x="31" y="80"/>
                      <a:pt x="31" y="81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85"/>
                      <a:pt x="31" y="87"/>
                      <a:pt x="32" y="90"/>
                    </a:cubicBezTo>
                    <a:cubicBezTo>
                      <a:pt x="32" y="92"/>
                      <a:pt x="32" y="94"/>
                      <a:pt x="32" y="95"/>
                    </a:cubicBezTo>
                    <a:cubicBezTo>
                      <a:pt x="32" y="98"/>
                      <a:pt x="32" y="101"/>
                      <a:pt x="30" y="103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2" y="103"/>
                      <a:pt x="20" y="103"/>
                      <a:pt x="21" y="103"/>
                    </a:cubicBezTo>
                    <a:cubicBezTo>
                      <a:pt x="20" y="102"/>
                      <a:pt x="20" y="102"/>
                      <a:pt x="20" y="102"/>
                    </a:cubicBezTo>
                    <a:cubicBezTo>
                      <a:pt x="18" y="103"/>
                      <a:pt x="18" y="103"/>
                      <a:pt x="18" y="103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3" y="104"/>
                      <a:pt x="13" y="104"/>
                      <a:pt x="13" y="104"/>
                    </a:cubicBezTo>
                    <a:cubicBezTo>
                      <a:pt x="11" y="104"/>
                      <a:pt x="9" y="104"/>
                      <a:pt x="8" y="104"/>
                    </a:cubicBezTo>
                    <a:cubicBezTo>
                      <a:pt x="8" y="103"/>
                      <a:pt x="7" y="103"/>
                      <a:pt x="6" y="103"/>
                    </a:cubicBezTo>
                    <a:cubicBezTo>
                      <a:pt x="6" y="102"/>
                      <a:pt x="6" y="101"/>
                      <a:pt x="6" y="100"/>
                    </a:cubicBezTo>
                    <a:cubicBezTo>
                      <a:pt x="6" y="99"/>
                      <a:pt x="6" y="97"/>
                      <a:pt x="5" y="95"/>
                    </a:cubicBezTo>
                    <a:cubicBezTo>
                      <a:pt x="5" y="94"/>
                      <a:pt x="4" y="92"/>
                      <a:pt x="4" y="89"/>
                    </a:cubicBezTo>
                    <a:cubicBezTo>
                      <a:pt x="4" y="82"/>
                      <a:pt x="4" y="76"/>
                      <a:pt x="4" y="73"/>
                    </a:cubicBezTo>
                    <a:cubicBezTo>
                      <a:pt x="4" y="71"/>
                      <a:pt x="3" y="69"/>
                      <a:pt x="2" y="66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63"/>
                      <a:pt x="2" y="61"/>
                      <a:pt x="1" y="59"/>
                    </a:cubicBezTo>
                    <a:cubicBezTo>
                      <a:pt x="2" y="56"/>
                      <a:pt x="3" y="55"/>
                      <a:pt x="3" y="53"/>
                    </a:cubicBezTo>
                    <a:cubicBezTo>
                      <a:pt x="3" y="53"/>
                      <a:pt x="3" y="51"/>
                      <a:pt x="3" y="47"/>
                    </a:cubicBezTo>
                    <a:cubicBezTo>
                      <a:pt x="2" y="47"/>
                      <a:pt x="2" y="46"/>
                      <a:pt x="2" y="45"/>
                    </a:cubicBezTo>
                    <a:cubicBezTo>
                      <a:pt x="2" y="45"/>
                      <a:pt x="2" y="44"/>
                      <a:pt x="2" y="44"/>
                    </a:cubicBezTo>
                    <a:cubicBezTo>
                      <a:pt x="2" y="43"/>
                      <a:pt x="2" y="42"/>
                      <a:pt x="2" y="42"/>
                    </a:cubicBezTo>
                    <a:cubicBezTo>
                      <a:pt x="2" y="41"/>
                      <a:pt x="1" y="39"/>
                      <a:pt x="1" y="38"/>
                    </a:cubicBezTo>
                    <a:cubicBezTo>
                      <a:pt x="1" y="37"/>
                      <a:pt x="1" y="36"/>
                      <a:pt x="1" y="33"/>
                    </a:cubicBezTo>
                    <a:cubicBezTo>
                      <a:pt x="1" y="30"/>
                      <a:pt x="1" y="28"/>
                      <a:pt x="1" y="2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2"/>
                      <a:pt x="1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7"/>
                      <a:pt x="2" y="6"/>
                      <a:pt x="2" y="6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3"/>
                      <a:pt x="10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4" y="3"/>
                      <a:pt x="16" y="4"/>
                    </a:cubicBezTo>
                    <a:cubicBezTo>
                      <a:pt x="18" y="3"/>
                      <a:pt x="20" y="3"/>
                      <a:pt x="22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7" y="2"/>
                    </a:cubicBezTo>
                    <a:cubicBezTo>
                      <a:pt x="30" y="5"/>
                      <a:pt x="31" y="8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4" y="15"/>
                      <a:pt x="35" y="17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7" y="22"/>
                      <a:pt x="37" y="25"/>
                      <a:pt x="37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9" y="29"/>
                      <a:pt x="41" y="34"/>
                      <a:pt x="43" y="40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6"/>
                      <a:pt x="46" y="34"/>
                      <a:pt x="46" y="32"/>
                    </a:cubicBezTo>
                    <a:cubicBezTo>
                      <a:pt x="46" y="26"/>
                      <a:pt x="45" y="22"/>
                      <a:pt x="44" y="20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8" y="1"/>
                      <a:pt x="60" y="0"/>
                      <a:pt x="62" y="0"/>
                    </a:cubicBezTo>
                    <a:cubicBezTo>
                      <a:pt x="63" y="0"/>
                      <a:pt x="64" y="0"/>
                      <a:pt x="65" y="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7" y="1"/>
                      <a:pt x="68" y="1"/>
                      <a:pt x="69" y="1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1" y="5"/>
                      <a:pt x="72" y="8"/>
                      <a:pt x="72" y="11"/>
                    </a:cubicBezTo>
                    <a:cubicBezTo>
                      <a:pt x="72" y="12"/>
                      <a:pt x="72" y="14"/>
                      <a:pt x="72" y="18"/>
                    </a:cubicBezTo>
                    <a:cubicBezTo>
                      <a:pt x="72" y="21"/>
                      <a:pt x="72" y="24"/>
                      <a:pt x="72" y="25"/>
                    </a:cubicBezTo>
                    <a:cubicBezTo>
                      <a:pt x="72" y="28"/>
                      <a:pt x="73" y="30"/>
                      <a:pt x="74" y="32"/>
                    </a:cubicBezTo>
                    <a:cubicBezTo>
                      <a:pt x="73" y="33"/>
                      <a:pt x="73" y="34"/>
                      <a:pt x="73" y="35"/>
                    </a:cubicBezTo>
                    <a:cubicBezTo>
                      <a:pt x="73" y="36"/>
                      <a:pt x="73" y="37"/>
                      <a:pt x="73" y="39"/>
                    </a:cubicBezTo>
                    <a:cubicBezTo>
                      <a:pt x="74" y="42"/>
                      <a:pt x="74" y="43"/>
                      <a:pt x="74" y="43"/>
                    </a:cubicBezTo>
                    <a:cubicBezTo>
                      <a:pt x="74" y="44"/>
                      <a:pt x="74" y="45"/>
                      <a:pt x="73" y="47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4" y="48"/>
                      <a:pt x="74" y="49"/>
                      <a:pt x="74" y="50"/>
                    </a:cubicBezTo>
                    <a:cubicBezTo>
                      <a:pt x="74" y="51"/>
                      <a:pt x="74" y="52"/>
                      <a:pt x="74" y="52"/>
                    </a:cubicBezTo>
                    <a:cubicBezTo>
                      <a:pt x="74" y="54"/>
                      <a:pt x="74" y="56"/>
                      <a:pt x="73" y="57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0" y="55"/>
                      <a:pt x="70" y="55"/>
                      <a:pt x="69" y="55"/>
                    </a:cubicBezTo>
                    <a:cubicBezTo>
                      <a:pt x="69" y="58"/>
                      <a:pt x="69" y="58"/>
                      <a:pt x="69" y="58"/>
                    </a:cubicBezTo>
                    <a:cubicBezTo>
                      <a:pt x="69" y="58"/>
                      <a:pt x="68" y="59"/>
                      <a:pt x="66" y="60"/>
                    </a:cubicBezTo>
                    <a:cubicBezTo>
                      <a:pt x="66" y="60"/>
                      <a:pt x="66" y="59"/>
                      <a:pt x="65" y="58"/>
                    </a:cubicBezTo>
                    <a:cubicBezTo>
                      <a:pt x="64" y="58"/>
                      <a:pt x="64" y="57"/>
                      <a:pt x="64" y="57"/>
                    </a:cubicBezTo>
                    <a:cubicBezTo>
                      <a:pt x="64" y="56"/>
                      <a:pt x="65" y="55"/>
                      <a:pt x="66" y="54"/>
                    </a:cubicBezTo>
                    <a:cubicBezTo>
                      <a:pt x="67" y="54"/>
                      <a:pt x="67" y="53"/>
                      <a:pt x="67" y="51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5"/>
                      <a:pt x="70" y="46"/>
                    </a:cubicBezTo>
                    <a:cubicBezTo>
                      <a:pt x="71" y="45"/>
                      <a:pt x="71" y="44"/>
                      <a:pt x="71" y="44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6" y="41"/>
                      <a:pt x="66" y="40"/>
                      <a:pt x="66" y="39"/>
                    </a:cubicBezTo>
                    <a:cubicBezTo>
                      <a:pt x="65" y="38"/>
                      <a:pt x="65" y="38"/>
                      <a:pt x="64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40"/>
                      <a:pt x="62" y="40"/>
                      <a:pt x="63" y="40"/>
                    </a:cubicBezTo>
                    <a:cubicBezTo>
                      <a:pt x="63" y="40"/>
                      <a:pt x="63" y="41"/>
                      <a:pt x="62" y="41"/>
                    </a:cubicBezTo>
                    <a:cubicBezTo>
                      <a:pt x="62" y="42"/>
                      <a:pt x="62" y="42"/>
                      <a:pt x="62" y="43"/>
                    </a:cubicBezTo>
                    <a:cubicBezTo>
                      <a:pt x="62" y="43"/>
                      <a:pt x="62" y="43"/>
                      <a:pt x="63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2" y="44"/>
                      <a:pt x="62" y="44"/>
                      <a:pt x="63" y="45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8"/>
                      <a:pt x="58" y="49"/>
                      <a:pt x="58" y="50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60" y="49"/>
                      <a:pt x="61" y="47"/>
                      <a:pt x="62" y="47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3" y="50"/>
                      <a:pt x="63" y="51"/>
                      <a:pt x="63" y="53"/>
                    </a:cubicBezTo>
                    <a:cubicBezTo>
                      <a:pt x="63" y="53"/>
                      <a:pt x="63" y="54"/>
                      <a:pt x="63" y="55"/>
                    </a:cubicBezTo>
                    <a:cubicBezTo>
                      <a:pt x="62" y="55"/>
                      <a:pt x="60" y="55"/>
                      <a:pt x="59" y="54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0" y="57"/>
                      <a:pt x="61" y="60"/>
                      <a:pt x="62" y="63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7" y="61"/>
                      <a:pt x="55" y="60"/>
                      <a:pt x="53" y="57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57"/>
                      <a:pt x="53" y="56"/>
                      <a:pt x="53" y="56"/>
                    </a:cubicBezTo>
                    <a:cubicBezTo>
                      <a:pt x="53" y="55"/>
                      <a:pt x="53" y="55"/>
                      <a:pt x="53" y="54"/>
                    </a:cubicBezTo>
                    <a:cubicBezTo>
                      <a:pt x="53" y="54"/>
                      <a:pt x="52" y="55"/>
                      <a:pt x="52" y="55"/>
                    </a:cubicBezTo>
                    <a:cubicBezTo>
                      <a:pt x="51" y="55"/>
                      <a:pt x="50" y="55"/>
                      <a:pt x="50" y="56"/>
                    </a:cubicBezTo>
                    <a:cubicBezTo>
                      <a:pt x="50" y="56"/>
                      <a:pt x="51" y="56"/>
                      <a:pt x="51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58"/>
                      <a:pt x="51" y="60"/>
                      <a:pt x="50" y="63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0" y="66"/>
                      <a:pt x="50" y="66"/>
                      <a:pt x="50" y="66"/>
                    </a:cubicBezTo>
                    <a:cubicBezTo>
                      <a:pt x="51" y="67"/>
                      <a:pt x="51" y="67"/>
                      <a:pt x="51" y="67"/>
                    </a:cubicBezTo>
                    <a:cubicBezTo>
                      <a:pt x="52" y="67"/>
                      <a:pt x="53" y="68"/>
                      <a:pt x="54" y="69"/>
                    </a:cubicBezTo>
                    <a:cubicBezTo>
                      <a:pt x="54" y="70"/>
                      <a:pt x="56" y="72"/>
                      <a:pt x="58" y="75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8" y="77"/>
                      <a:pt x="58" y="78"/>
                      <a:pt x="58" y="81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9" y="81"/>
                      <a:pt x="60" y="80"/>
                      <a:pt x="60" y="79"/>
                    </a:cubicBezTo>
                    <a:cubicBezTo>
                      <a:pt x="60" y="78"/>
                      <a:pt x="61" y="78"/>
                      <a:pt x="62" y="77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8" y="81"/>
                      <a:pt x="68" y="81"/>
                      <a:pt x="68" y="81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60" y="86"/>
                      <a:pt x="61" y="85"/>
                      <a:pt x="62" y="83"/>
                    </a:cubicBezTo>
                    <a:cubicBezTo>
                      <a:pt x="62" y="84"/>
                      <a:pt x="63" y="84"/>
                      <a:pt x="63" y="84"/>
                    </a:cubicBezTo>
                    <a:cubicBezTo>
                      <a:pt x="63" y="84"/>
                      <a:pt x="63" y="84"/>
                      <a:pt x="64" y="84"/>
                    </a:cubicBezTo>
                    <a:cubicBezTo>
                      <a:pt x="64" y="83"/>
                      <a:pt x="64" y="83"/>
                      <a:pt x="64" y="83"/>
                    </a:cubicBezTo>
                    <a:cubicBezTo>
                      <a:pt x="65" y="83"/>
                      <a:pt x="65" y="83"/>
                      <a:pt x="66" y="84"/>
                    </a:cubicBezTo>
                    <a:cubicBezTo>
                      <a:pt x="66" y="86"/>
                      <a:pt x="66" y="86"/>
                      <a:pt x="66" y="86"/>
                    </a:cubicBezTo>
                    <a:cubicBezTo>
                      <a:pt x="67" y="87"/>
                      <a:pt x="67" y="88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2" y="95"/>
                      <a:pt x="62" y="95"/>
                      <a:pt x="62" y="96"/>
                    </a:cubicBezTo>
                    <a:cubicBezTo>
                      <a:pt x="63" y="96"/>
                      <a:pt x="63" y="96"/>
                      <a:pt x="63" y="96"/>
                    </a:cubicBezTo>
                    <a:cubicBezTo>
                      <a:pt x="63" y="97"/>
                      <a:pt x="62" y="98"/>
                      <a:pt x="62" y="100"/>
                    </a:cubicBezTo>
                    <a:cubicBezTo>
                      <a:pt x="61" y="101"/>
                      <a:pt x="60" y="100"/>
                      <a:pt x="59" y="100"/>
                    </a:cubicBezTo>
                    <a:cubicBezTo>
                      <a:pt x="58" y="101"/>
                      <a:pt x="57" y="102"/>
                      <a:pt x="55" y="102"/>
                    </a:cubicBezTo>
                    <a:cubicBezTo>
                      <a:pt x="52" y="102"/>
                      <a:pt x="49" y="100"/>
                      <a:pt x="46" y="96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3" y="90"/>
                      <a:pt x="42" y="86"/>
                      <a:pt x="42" y="84"/>
                    </a:cubicBezTo>
                    <a:cubicBezTo>
                      <a:pt x="42" y="83"/>
                      <a:pt x="42" y="82"/>
                      <a:pt x="43" y="80"/>
                    </a:cubicBezTo>
                    <a:cubicBezTo>
                      <a:pt x="44" y="78"/>
                      <a:pt x="44" y="77"/>
                      <a:pt x="44" y="76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4" y="76"/>
                      <a:pt x="44" y="76"/>
                      <a:pt x="45" y="76"/>
                    </a:cubicBezTo>
                    <a:close/>
                    <a:moveTo>
                      <a:pt x="30" y="84"/>
                    </a:moveTo>
                    <a:cubicBezTo>
                      <a:pt x="29" y="84"/>
                      <a:pt x="29" y="84"/>
                      <a:pt x="29" y="84"/>
                    </a:cubicBezTo>
                    <a:cubicBezTo>
                      <a:pt x="29" y="84"/>
                      <a:pt x="29" y="84"/>
                      <a:pt x="28" y="84"/>
                    </a:cubicBezTo>
                    <a:cubicBezTo>
                      <a:pt x="28" y="85"/>
                      <a:pt x="28" y="85"/>
                      <a:pt x="27" y="85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3"/>
                      <a:pt x="26" y="82"/>
                      <a:pt x="25" y="82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2" y="83"/>
                      <a:pt x="22" y="83"/>
                      <a:pt x="22" y="83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5"/>
                      <a:pt x="20" y="84"/>
                      <a:pt x="20" y="83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7" y="83"/>
                      <a:pt x="16" y="82"/>
                      <a:pt x="16" y="80"/>
                    </a:cubicBezTo>
                    <a:cubicBezTo>
                      <a:pt x="16" y="79"/>
                      <a:pt x="16" y="78"/>
                      <a:pt x="17" y="77"/>
                    </a:cubicBezTo>
                    <a:cubicBezTo>
                      <a:pt x="17" y="77"/>
                      <a:pt x="16" y="78"/>
                      <a:pt x="15" y="79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9"/>
                      <a:pt x="12" y="80"/>
                      <a:pt x="12" y="80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4" y="82"/>
                      <a:pt x="16" y="83"/>
                      <a:pt x="16" y="84"/>
                    </a:cubicBezTo>
                    <a:cubicBezTo>
                      <a:pt x="16" y="84"/>
                      <a:pt x="15" y="85"/>
                      <a:pt x="15" y="85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5" y="87"/>
                      <a:pt x="15" y="88"/>
                      <a:pt x="16" y="88"/>
                    </a:cubicBezTo>
                    <a:cubicBezTo>
                      <a:pt x="16" y="88"/>
                      <a:pt x="16" y="88"/>
                      <a:pt x="16" y="87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8" y="87"/>
                      <a:pt x="19" y="87"/>
                      <a:pt x="19" y="86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0" y="87"/>
                      <a:pt x="19" y="88"/>
                      <a:pt x="19" y="88"/>
                    </a:cubicBezTo>
                    <a:cubicBezTo>
                      <a:pt x="19" y="88"/>
                      <a:pt x="20" y="89"/>
                      <a:pt x="20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8"/>
                      <a:pt x="22" y="87"/>
                      <a:pt x="24" y="85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8" y="86"/>
                      <a:pt x="29" y="85"/>
                      <a:pt x="30" y="84"/>
                    </a:cubicBezTo>
                    <a:close/>
                    <a:moveTo>
                      <a:pt x="11" y="78"/>
                    </a:moveTo>
                    <a:cubicBezTo>
                      <a:pt x="11" y="76"/>
                      <a:pt x="11" y="76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1" y="78"/>
                      <a:pt x="11" y="78"/>
                      <a:pt x="11" y="78"/>
                    </a:cubicBezTo>
                    <a:close/>
                    <a:moveTo>
                      <a:pt x="24" y="96"/>
                    </a:moveTo>
                    <a:cubicBezTo>
                      <a:pt x="24" y="96"/>
                      <a:pt x="24" y="95"/>
                      <a:pt x="23" y="95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22" y="94"/>
                      <a:pt x="21" y="93"/>
                      <a:pt x="19" y="92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94"/>
                      <a:pt x="20" y="94"/>
                      <a:pt x="20" y="95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1" y="96"/>
                      <a:pt x="21" y="96"/>
                      <a:pt x="21" y="96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22" y="97"/>
                      <a:pt x="22" y="97"/>
                      <a:pt x="22" y="97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4" y="97"/>
                      <a:pt x="24" y="97"/>
                      <a:pt x="24" y="96"/>
                    </a:cubicBezTo>
                    <a:close/>
                    <a:moveTo>
                      <a:pt x="20" y="99"/>
                    </a:move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100"/>
                      <a:pt x="19" y="100"/>
                      <a:pt x="19" y="100"/>
                    </a:cubicBezTo>
                    <a:lnTo>
                      <a:pt x="20" y="99"/>
                    </a:lnTo>
                    <a:close/>
                    <a:moveTo>
                      <a:pt x="42" y="79"/>
                    </a:moveTo>
                    <a:cubicBezTo>
                      <a:pt x="41" y="79"/>
                      <a:pt x="41" y="80"/>
                      <a:pt x="41" y="80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8"/>
                      <a:pt x="41" y="79"/>
                      <a:pt x="42" y="79"/>
                    </a:cubicBezTo>
                    <a:close/>
                    <a:moveTo>
                      <a:pt x="44" y="75"/>
                    </a:moveTo>
                    <a:cubicBezTo>
                      <a:pt x="44" y="76"/>
                      <a:pt x="44" y="76"/>
                      <a:pt x="44" y="76"/>
                    </a:cubicBezTo>
                    <a:cubicBezTo>
                      <a:pt x="43" y="76"/>
                      <a:pt x="43" y="76"/>
                      <a:pt x="43" y="76"/>
                    </a:cubicBezTo>
                    <a:lnTo>
                      <a:pt x="44" y="75"/>
                    </a:lnTo>
                    <a:close/>
                    <a:moveTo>
                      <a:pt x="46" y="79"/>
                    </a:move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6" y="79"/>
                      <a:pt x="46" y="79"/>
                      <a:pt x="46" y="79"/>
                    </a:cubicBezTo>
                    <a:close/>
                    <a:moveTo>
                      <a:pt x="51" y="81"/>
                    </a:moveTo>
                    <a:cubicBezTo>
                      <a:pt x="49" y="81"/>
                      <a:pt x="48" y="80"/>
                      <a:pt x="48" y="80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7" y="81"/>
                      <a:pt x="47" y="82"/>
                      <a:pt x="47" y="82"/>
                    </a:cubicBezTo>
                    <a:cubicBezTo>
                      <a:pt x="47" y="83"/>
                      <a:pt x="47" y="83"/>
                      <a:pt x="48" y="83"/>
                    </a:cubicBezTo>
                    <a:cubicBezTo>
                      <a:pt x="48" y="83"/>
                      <a:pt x="48" y="84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9" y="82"/>
                      <a:pt x="50" y="81"/>
                      <a:pt x="51" y="81"/>
                    </a:cubicBezTo>
                    <a:close/>
                    <a:moveTo>
                      <a:pt x="51" y="85"/>
                    </a:moveTo>
                    <a:cubicBezTo>
                      <a:pt x="51" y="84"/>
                      <a:pt x="51" y="84"/>
                      <a:pt x="51" y="84"/>
                    </a:cubicBezTo>
                    <a:cubicBezTo>
                      <a:pt x="50" y="85"/>
                      <a:pt x="50" y="85"/>
                      <a:pt x="50" y="85"/>
                    </a:cubicBezTo>
                    <a:lnTo>
                      <a:pt x="51" y="85"/>
                    </a:lnTo>
                    <a:close/>
                    <a:moveTo>
                      <a:pt x="51" y="59"/>
                    </a:moveTo>
                    <a:cubicBezTo>
                      <a:pt x="49" y="58"/>
                      <a:pt x="49" y="58"/>
                      <a:pt x="49" y="58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50" y="59"/>
                      <a:pt x="50" y="59"/>
                      <a:pt x="51" y="59"/>
                    </a:cubicBezTo>
                    <a:close/>
                    <a:moveTo>
                      <a:pt x="56" y="89"/>
                    </a:moveTo>
                    <a:cubicBezTo>
                      <a:pt x="55" y="87"/>
                      <a:pt x="55" y="87"/>
                      <a:pt x="55" y="87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4" y="89"/>
                      <a:pt x="54" y="88"/>
                      <a:pt x="54" y="88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3" y="87"/>
                      <a:pt x="52" y="86"/>
                      <a:pt x="51" y="85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3" y="89"/>
                      <a:pt x="53" y="89"/>
                    </a:cubicBezTo>
                    <a:cubicBezTo>
                      <a:pt x="53" y="90"/>
                      <a:pt x="52" y="91"/>
                      <a:pt x="51" y="92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5" y="92"/>
                      <a:pt x="55" y="92"/>
                      <a:pt x="55" y="92"/>
                    </a:cubicBezTo>
                    <a:cubicBezTo>
                      <a:pt x="55" y="90"/>
                      <a:pt x="56" y="89"/>
                      <a:pt x="56" y="89"/>
                    </a:cubicBezTo>
                    <a:close/>
                    <a:moveTo>
                      <a:pt x="60" y="71"/>
                    </a:moveTo>
                    <a:cubicBezTo>
                      <a:pt x="59" y="72"/>
                      <a:pt x="59" y="72"/>
                      <a:pt x="59" y="72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8" y="69"/>
                      <a:pt x="59" y="70"/>
                      <a:pt x="60" y="71"/>
                    </a:cubicBezTo>
                    <a:close/>
                    <a:moveTo>
                      <a:pt x="61" y="74"/>
                    </a:moveTo>
                    <a:cubicBezTo>
                      <a:pt x="60" y="75"/>
                      <a:pt x="60" y="75"/>
                      <a:pt x="60" y="75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9" y="73"/>
                      <a:pt x="59" y="73"/>
                      <a:pt x="59" y="73"/>
                    </a:cubicBezTo>
                    <a:lnTo>
                      <a:pt x="61" y="74"/>
                    </a:lnTo>
                    <a:close/>
                    <a:moveTo>
                      <a:pt x="59" y="53"/>
                    </a:moveTo>
                    <a:cubicBezTo>
                      <a:pt x="58" y="53"/>
                      <a:pt x="58" y="52"/>
                      <a:pt x="58" y="51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7" y="52"/>
                      <a:pt x="57" y="52"/>
                      <a:pt x="57" y="52"/>
                    </a:cubicBezTo>
                    <a:lnTo>
                      <a:pt x="59" y="53"/>
                    </a:lnTo>
                    <a:close/>
                    <a:moveTo>
                      <a:pt x="63" y="72"/>
                    </a:moveTo>
                    <a:cubicBezTo>
                      <a:pt x="61" y="71"/>
                      <a:pt x="61" y="71"/>
                      <a:pt x="61" y="71"/>
                    </a:cubicBezTo>
                    <a:cubicBezTo>
                      <a:pt x="62" y="70"/>
                      <a:pt x="62" y="70"/>
                      <a:pt x="62" y="70"/>
                    </a:cubicBezTo>
                    <a:lnTo>
                      <a:pt x="63" y="72"/>
                    </a:lnTo>
                    <a:close/>
                    <a:moveTo>
                      <a:pt x="63" y="62"/>
                    </a:move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3" y="61"/>
                      <a:pt x="63" y="61"/>
                      <a:pt x="63" y="61"/>
                    </a:cubicBezTo>
                    <a:lnTo>
                      <a:pt x="63" y="62"/>
                    </a:lnTo>
                    <a:close/>
                    <a:moveTo>
                      <a:pt x="64" y="61"/>
                    </a:moveTo>
                    <a:cubicBezTo>
                      <a:pt x="63" y="62"/>
                      <a:pt x="63" y="62"/>
                      <a:pt x="63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3" y="61"/>
                      <a:pt x="63" y="61"/>
                      <a:pt x="63" y="61"/>
                    </a:cubicBezTo>
                    <a:lnTo>
                      <a:pt x="64" y="61"/>
                    </a:lnTo>
                    <a:close/>
                    <a:moveTo>
                      <a:pt x="76" y="87"/>
                    </a:moveTo>
                    <a:cubicBezTo>
                      <a:pt x="76" y="97"/>
                      <a:pt x="76" y="97"/>
                      <a:pt x="76" y="97"/>
                    </a:cubicBezTo>
                    <a:cubicBezTo>
                      <a:pt x="74" y="99"/>
                      <a:pt x="74" y="99"/>
                      <a:pt x="74" y="99"/>
                    </a:cubicBezTo>
                    <a:cubicBezTo>
                      <a:pt x="74" y="98"/>
                      <a:pt x="73" y="97"/>
                      <a:pt x="72" y="97"/>
                    </a:cubicBezTo>
                    <a:cubicBezTo>
                      <a:pt x="71" y="97"/>
                      <a:pt x="70" y="99"/>
                      <a:pt x="69" y="100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68" y="100"/>
                      <a:pt x="68" y="100"/>
                      <a:pt x="67" y="100"/>
                    </a:cubicBezTo>
                    <a:cubicBezTo>
                      <a:pt x="67" y="99"/>
                      <a:pt x="67" y="99"/>
                      <a:pt x="67" y="99"/>
                    </a:cubicBezTo>
                    <a:cubicBezTo>
                      <a:pt x="67" y="99"/>
                      <a:pt x="67" y="98"/>
                      <a:pt x="67" y="98"/>
                    </a:cubicBezTo>
                    <a:cubicBezTo>
                      <a:pt x="67" y="97"/>
                      <a:pt x="67" y="97"/>
                      <a:pt x="66" y="97"/>
                    </a:cubicBezTo>
                    <a:cubicBezTo>
                      <a:pt x="66" y="96"/>
                      <a:pt x="66" y="96"/>
                      <a:pt x="66" y="95"/>
                    </a:cubicBezTo>
                    <a:cubicBezTo>
                      <a:pt x="65" y="94"/>
                      <a:pt x="65" y="94"/>
                      <a:pt x="65" y="94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7" y="92"/>
                      <a:pt x="68" y="90"/>
                      <a:pt x="70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5" y="85"/>
                      <a:pt x="75" y="86"/>
                      <a:pt x="76" y="87"/>
                    </a:cubicBezTo>
                    <a:close/>
                    <a:moveTo>
                      <a:pt x="66" y="44"/>
                    </a:moveTo>
                    <a:cubicBezTo>
                      <a:pt x="66" y="44"/>
                      <a:pt x="66" y="45"/>
                      <a:pt x="65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6" y="43"/>
                      <a:pt x="66" y="43"/>
                      <a:pt x="66" y="43"/>
                    </a:cubicBezTo>
                    <a:lnTo>
                      <a:pt x="66" y="44"/>
                    </a:lnTo>
                    <a:close/>
                    <a:moveTo>
                      <a:pt x="74" y="64"/>
                    </a:moveTo>
                    <a:cubicBezTo>
                      <a:pt x="75" y="66"/>
                      <a:pt x="75" y="70"/>
                      <a:pt x="75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69" y="72"/>
                      <a:pt x="69" y="71"/>
                      <a:pt x="68" y="71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9" y="67"/>
                      <a:pt x="70" y="65"/>
                      <a:pt x="70" y="65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4" y="63"/>
                      <a:pt x="74" y="63"/>
                      <a:pt x="74" y="63"/>
                    </a:cubicBezTo>
                    <a:lnTo>
                      <a:pt x="74" y="64"/>
                    </a:lnTo>
                    <a:close/>
                    <a:moveTo>
                      <a:pt x="76" y="79"/>
                    </a:moveTo>
                    <a:cubicBezTo>
                      <a:pt x="75" y="80"/>
                      <a:pt x="74" y="81"/>
                      <a:pt x="74" y="82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72" y="83"/>
                      <a:pt x="72" y="82"/>
                      <a:pt x="72" y="82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70" y="79"/>
                      <a:pt x="70" y="79"/>
                      <a:pt x="71" y="78"/>
                    </a:cubicBezTo>
                    <a:cubicBezTo>
                      <a:pt x="71" y="77"/>
                      <a:pt x="72" y="76"/>
                      <a:pt x="72" y="76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4" y="76"/>
                      <a:pt x="74" y="76"/>
                      <a:pt x="74" y="76"/>
                    </a:cubicBezTo>
                    <a:cubicBezTo>
                      <a:pt x="74" y="77"/>
                      <a:pt x="75" y="78"/>
                      <a:pt x="7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47"/>
              <p:cNvSpPr>
                <a:spLocks noEditPoints="1"/>
              </p:cNvSpPr>
              <p:nvPr userDrawn="1"/>
            </p:nvSpPr>
            <p:spPr bwMode="auto">
              <a:xfrm>
                <a:off x="6210300" y="4668838"/>
                <a:ext cx="227012" cy="371475"/>
              </a:xfrm>
              <a:custGeom>
                <a:avLst/>
                <a:gdLst>
                  <a:gd name="T0" fmla="*/ 54 w 70"/>
                  <a:gd name="T1" fmla="*/ 72 h 112"/>
                  <a:gd name="T2" fmla="*/ 23 w 70"/>
                  <a:gd name="T3" fmla="*/ 77 h 112"/>
                  <a:gd name="T4" fmla="*/ 0 w 70"/>
                  <a:gd name="T5" fmla="*/ 20 h 112"/>
                  <a:gd name="T6" fmla="*/ 17 w 70"/>
                  <a:gd name="T7" fmla="*/ 1 h 112"/>
                  <a:gd name="T8" fmla="*/ 47 w 70"/>
                  <a:gd name="T9" fmla="*/ 1 h 112"/>
                  <a:gd name="T10" fmla="*/ 66 w 70"/>
                  <a:gd name="T11" fmla="*/ 0 h 112"/>
                  <a:gd name="T12" fmla="*/ 7 w 70"/>
                  <a:gd name="T13" fmla="*/ 23 h 112"/>
                  <a:gd name="T14" fmla="*/ 8 w 70"/>
                  <a:gd name="T15" fmla="*/ 17 h 112"/>
                  <a:gd name="T16" fmla="*/ 13 w 70"/>
                  <a:gd name="T17" fmla="*/ 19 h 112"/>
                  <a:gd name="T18" fmla="*/ 43 w 70"/>
                  <a:gd name="T19" fmla="*/ 14 h 112"/>
                  <a:gd name="T20" fmla="*/ 36 w 70"/>
                  <a:gd name="T21" fmla="*/ 13 h 112"/>
                  <a:gd name="T22" fmla="*/ 37 w 70"/>
                  <a:gd name="T23" fmla="*/ 18 h 112"/>
                  <a:gd name="T24" fmla="*/ 28 w 70"/>
                  <a:gd name="T25" fmla="*/ 23 h 112"/>
                  <a:gd name="T26" fmla="*/ 19 w 70"/>
                  <a:gd name="T27" fmla="*/ 21 h 112"/>
                  <a:gd name="T28" fmla="*/ 25 w 70"/>
                  <a:gd name="T29" fmla="*/ 40 h 112"/>
                  <a:gd name="T30" fmla="*/ 29 w 70"/>
                  <a:gd name="T31" fmla="*/ 42 h 112"/>
                  <a:gd name="T32" fmla="*/ 26 w 70"/>
                  <a:gd name="T33" fmla="*/ 31 h 112"/>
                  <a:gd name="T34" fmla="*/ 34 w 70"/>
                  <a:gd name="T35" fmla="*/ 25 h 112"/>
                  <a:gd name="T36" fmla="*/ 29 w 70"/>
                  <a:gd name="T37" fmla="*/ 32 h 112"/>
                  <a:gd name="T38" fmla="*/ 33 w 70"/>
                  <a:gd name="T39" fmla="*/ 36 h 112"/>
                  <a:gd name="T40" fmla="*/ 38 w 70"/>
                  <a:gd name="T41" fmla="*/ 33 h 112"/>
                  <a:gd name="T42" fmla="*/ 37 w 70"/>
                  <a:gd name="T43" fmla="*/ 26 h 112"/>
                  <a:gd name="T44" fmla="*/ 42 w 70"/>
                  <a:gd name="T45" fmla="*/ 31 h 112"/>
                  <a:gd name="T46" fmla="*/ 46 w 70"/>
                  <a:gd name="T47" fmla="*/ 22 h 112"/>
                  <a:gd name="T48" fmla="*/ 48 w 70"/>
                  <a:gd name="T49" fmla="*/ 15 h 112"/>
                  <a:gd name="T50" fmla="*/ 34 w 70"/>
                  <a:gd name="T51" fmla="*/ 15 h 112"/>
                  <a:gd name="T52" fmla="*/ 25 w 70"/>
                  <a:gd name="T53" fmla="*/ 14 h 112"/>
                  <a:gd name="T54" fmla="*/ 34 w 70"/>
                  <a:gd name="T55" fmla="*/ 17 h 112"/>
                  <a:gd name="T56" fmla="*/ 27 w 70"/>
                  <a:gd name="T57" fmla="*/ 46 h 112"/>
                  <a:gd name="T58" fmla="*/ 34 w 70"/>
                  <a:gd name="T59" fmla="*/ 44 h 112"/>
                  <a:gd name="T60" fmla="*/ 31 w 70"/>
                  <a:gd name="T61" fmla="*/ 50 h 112"/>
                  <a:gd name="T62" fmla="*/ 34 w 70"/>
                  <a:gd name="T63" fmla="*/ 56 h 112"/>
                  <a:gd name="T64" fmla="*/ 35 w 70"/>
                  <a:gd name="T65" fmla="*/ 58 h 112"/>
                  <a:gd name="T66" fmla="*/ 35 w 70"/>
                  <a:gd name="T67" fmla="*/ 46 h 112"/>
                  <a:gd name="T68" fmla="*/ 43 w 70"/>
                  <a:gd name="T69" fmla="*/ 35 h 112"/>
                  <a:gd name="T70" fmla="*/ 39 w 70"/>
                  <a:gd name="T71" fmla="*/ 41 h 112"/>
                  <a:gd name="T72" fmla="*/ 41 w 70"/>
                  <a:gd name="T73" fmla="*/ 43 h 112"/>
                  <a:gd name="T74" fmla="*/ 41 w 70"/>
                  <a:gd name="T75" fmla="*/ 38 h 112"/>
                  <a:gd name="T76" fmla="*/ 39 w 70"/>
                  <a:gd name="T77" fmla="*/ 21 h 112"/>
                  <a:gd name="T78" fmla="*/ 45 w 70"/>
                  <a:gd name="T79" fmla="*/ 51 h 112"/>
                  <a:gd name="T80" fmla="*/ 44 w 70"/>
                  <a:gd name="T81" fmla="*/ 51 h 112"/>
                  <a:gd name="T82" fmla="*/ 43 w 70"/>
                  <a:gd name="T83" fmla="*/ 26 h 112"/>
                  <a:gd name="T84" fmla="*/ 48 w 70"/>
                  <a:gd name="T85" fmla="*/ 28 h 112"/>
                  <a:gd name="T86" fmla="*/ 43 w 70"/>
                  <a:gd name="T87" fmla="*/ 34 h 112"/>
                  <a:gd name="T88" fmla="*/ 43 w 70"/>
                  <a:gd name="T89" fmla="*/ 40 h 112"/>
                  <a:gd name="T90" fmla="*/ 47 w 70"/>
                  <a:gd name="T91" fmla="*/ 41 h 112"/>
                  <a:gd name="T92" fmla="*/ 43 w 70"/>
                  <a:gd name="T93" fmla="*/ 16 h 112"/>
                  <a:gd name="T94" fmla="*/ 48 w 70"/>
                  <a:gd name="T95" fmla="*/ 50 h 112"/>
                  <a:gd name="T96" fmla="*/ 45 w 70"/>
                  <a:gd name="T97" fmla="*/ 38 h 112"/>
                  <a:gd name="T98" fmla="*/ 47 w 70"/>
                  <a:gd name="T99" fmla="*/ 17 h 112"/>
                  <a:gd name="T100" fmla="*/ 47 w 70"/>
                  <a:gd name="T101" fmla="*/ 25 h 112"/>
                  <a:gd name="T102" fmla="*/ 57 w 70"/>
                  <a:gd name="T103" fmla="*/ 15 h 112"/>
                  <a:gd name="T104" fmla="*/ 50 w 70"/>
                  <a:gd name="T105" fmla="*/ 19 h 112"/>
                  <a:gd name="T106" fmla="*/ 53 w 70"/>
                  <a:gd name="T107" fmla="*/ 15 h 112"/>
                  <a:gd name="T108" fmla="*/ 63 w 70"/>
                  <a:gd name="T109" fmla="*/ 15 h 112"/>
                  <a:gd name="T110" fmla="*/ 61 w 70"/>
                  <a:gd name="T111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" h="112">
                    <a:moveTo>
                      <a:pt x="70" y="25"/>
                    </a:moveTo>
                    <a:cubicBezTo>
                      <a:pt x="64" y="25"/>
                      <a:pt x="64" y="25"/>
                      <a:pt x="64" y="25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1" y="24"/>
                      <a:pt x="60" y="24"/>
                      <a:pt x="59" y="24"/>
                    </a:cubicBezTo>
                    <a:cubicBezTo>
                      <a:pt x="58" y="25"/>
                      <a:pt x="57" y="24"/>
                      <a:pt x="56" y="24"/>
                    </a:cubicBezTo>
                    <a:cubicBezTo>
                      <a:pt x="53" y="27"/>
                      <a:pt x="52" y="33"/>
                      <a:pt x="52" y="42"/>
                    </a:cubicBezTo>
                    <a:cubicBezTo>
                      <a:pt x="52" y="46"/>
                      <a:pt x="53" y="57"/>
                      <a:pt x="54" y="72"/>
                    </a:cubicBezTo>
                    <a:cubicBezTo>
                      <a:pt x="55" y="77"/>
                      <a:pt x="55" y="87"/>
                      <a:pt x="56" y="103"/>
                    </a:cubicBezTo>
                    <a:cubicBezTo>
                      <a:pt x="57" y="106"/>
                      <a:pt x="56" y="107"/>
                      <a:pt x="55" y="108"/>
                    </a:cubicBezTo>
                    <a:cubicBezTo>
                      <a:pt x="54" y="108"/>
                      <a:pt x="50" y="109"/>
                      <a:pt x="42" y="110"/>
                    </a:cubicBezTo>
                    <a:cubicBezTo>
                      <a:pt x="39" y="111"/>
                      <a:pt x="36" y="111"/>
                      <a:pt x="34" y="111"/>
                    </a:cubicBezTo>
                    <a:cubicBezTo>
                      <a:pt x="28" y="112"/>
                      <a:pt x="24" y="108"/>
                      <a:pt x="24" y="101"/>
                    </a:cubicBezTo>
                    <a:cubicBezTo>
                      <a:pt x="24" y="95"/>
                      <a:pt x="24" y="92"/>
                      <a:pt x="26" y="91"/>
                    </a:cubicBezTo>
                    <a:cubicBezTo>
                      <a:pt x="24" y="90"/>
                      <a:pt x="23" y="86"/>
                      <a:pt x="23" y="77"/>
                    </a:cubicBezTo>
                    <a:cubicBezTo>
                      <a:pt x="23" y="74"/>
                      <a:pt x="22" y="68"/>
                      <a:pt x="22" y="58"/>
                    </a:cubicBezTo>
                    <a:cubicBezTo>
                      <a:pt x="22" y="48"/>
                      <a:pt x="22" y="42"/>
                      <a:pt x="22" y="39"/>
                    </a:cubicBezTo>
                    <a:cubicBezTo>
                      <a:pt x="21" y="34"/>
                      <a:pt x="21" y="31"/>
                      <a:pt x="20" y="30"/>
                    </a:cubicBezTo>
                    <a:cubicBezTo>
                      <a:pt x="19" y="29"/>
                      <a:pt x="17" y="28"/>
                      <a:pt x="12" y="27"/>
                    </a:cubicBezTo>
                    <a:cubicBezTo>
                      <a:pt x="10" y="27"/>
                      <a:pt x="7" y="28"/>
                      <a:pt x="4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27"/>
                      <a:pt x="1" y="24"/>
                      <a:pt x="0" y="20"/>
                    </a:cubicBezTo>
                    <a:cubicBezTo>
                      <a:pt x="0" y="15"/>
                      <a:pt x="0" y="11"/>
                      <a:pt x="1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1" y="4"/>
                      <a:pt x="12" y="4"/>
                      <a:pt x="12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5"/>
                      <a:pt x="16" y="3"/>
                      <a:pt x="17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1" y="2"/>
                      <a:pt x="22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6" y="1"/>
                      <a:pt x="27" y="1"/>
                      <a:pt x="28" y="1"/>
                    </a:cubicBezTo>
                    <a:cubicBezTo>
                      <a:pt x="29" y="1"/>
                      <a:pt x="30" y="1"/>
                      <a:pt x="31" y="1"/>
                    </a:cubicBezTo>
                    <a:cubicBezTo>
                      <a:pt x="41" y="1"/>
                      <a:pt x="46" y="1"/>
                      <a:pt x="47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4" y="1"/>
                      <a:pt x="65" y="0"/>
                      <a:pt x="66" y="0"/>
                    </a:cubicBezTo>
                    <a:cubicBezTo>
                      <a:pt x="67" y="0"/>
                      <a:pt x="68" y="1"/>
                      <a:pt x="68" y="2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6"/>
                      <a:pt x="69" y="7"/>
                      <a:pt x="69" y="8"/>
                    </a:cubicBezTo>
                    <a:lnTo>
                      <a:pt x="70" y="25"/>
                    </a:lnTo>
                    <a:close/>
                    <a:moveTo>
                      <a:pt x="7" y="2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lnTo>
                      <a:pt x="7" y="21"/>
                    </a:lnTo>
                    <a:close/>
                    <a:moveTo>
                      <a:pt x="12" y="21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18"/>
                      <a:pt x="10" y="17"/>
                      <a:pt x="10" y="17"/>
                    </a:cubicBezTo>
                    <a:cubicBezTo>
                      <a:pt x="10" y="16"/>
                      <a:pt x="9" y="15"/>
                      <a:pt x="8" y="15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8"/>
                      <a:pt x="9" y="19"/>
                      <a:pt x="9" y="20"/>
                    </a:cubicBezTo>
                    <a:cubicBezTo>
                      <a:pt x="10" y="21"/>
                      <a:pt x="11" y="22"/>
                      <a:pt x="11" y="22"/>
                    </a:cubicBezTo>
                    <a:lnTo>
                      <a:pt x="12" y="21"/>
                    </a:lnTo>
                    <a:close/>
                    <a:moveTo>
                      <a:pt x="16" y="19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20"/>
                      <a:pt x="15" y="20"/>
                      <a:pt x="15" y="20"/>
                    </a:cubicBezTo>
                    <a:lnTo>
                      <a:pt x="16" y="19"/>
                    </a:lnTo>
                    <a:close/>
                    <a:moveTo>
                      <a:pt x="49" y="14"/>
                    </a:moveTo>
                    <a:cubicBezTo>
                      <a:pt x="48" y="14"/>
                      <a:pt x="47" y="14"/>
                      <a:pt x="46" y="13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5" y="14"/>
                      <a:pt x="44" y="13"/>
                      <a:pt x="44" y="13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4"/>
                      <a:pt x="42" y="15"/>
                      <a:pt x="42" y="16"/>
                    </a:cubicBezTo>
                    <a:cubicBezTo>
                      <a:pt x="41" y="16"/>
                      <a:pt x="41" y="15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5" y="17"/>
                      <a:pt x="35" y="17"/>
                      <a:pt x="34" y="17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3" y="21"/>
                      <a:pt x="33" y="21"/>
                    </a:cubicBezTo>
                    <a:cubicBezTo>
                      <a:pt x="34" y="21"/>
                      <a:pt x="33" y="21"/>
                      <a:pt x="30" y="21"/>
                    </a:cubicBezTo>
                    <a:cubicBezTo>
                      <a:pt x="30" y="21"/>
                      <a:pt x="29" y="21"/>
                      <a:pt x="28" y="23"/>
                    </a:cubicBezTo>
                    <a:cubicBezTo>
                      <a:pt x="27" y="22"/>
                      <a:pt x="26" y="22"/>
                      <a:pt x="26" y="21"/>
                    </a:cubicBezTo>
                    <a:cubicBezTo>
                      <a:pt x="26" y="22"/>
                      <a:pt x="25" y="22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0" y="19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2"/>
                      <a:pt x="21" y="24"/>
                    </a:cubicBezTo>
                    <a:cubicBezTo>
                      <a:pt x="24" y="24"/>
                      <a:pt x="26" y="25"/>
                      <a:pt x="26" y="26"/>
                    </a:cubicBezTo>
                    <a:cubicBezTo>
                      <a:pt x="26" y="27"/>
                      <a:pt x="26" y="27"/>
                      <a:pt x="25" y="28"/>
                    </a:cubicBezTo>
                    <a:cubicBezTo>
                      <a:pt x="25" y="29"/>
                      <a:pt x="25" y="30"/>
                      <a:pt x="25" y="3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0"/>
                      <a:pt x="24" y="41"/>
                      <a:pt x="24" y="41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2"/>
                      <a:pt x="26" y="41"/>
                      <a:pt x="26" y="39"/>
                    </a:cubicBezTo>
                    <a:cubicBezTo>
                      <a:pt x="27" y="40"/>
                      <a:pt x="27" y="41"/>
                      <a:pt x="28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39"/>
                      <a:pt x="29" y="36"/>
                      <a:pt x="29" y="34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28"/>
                      <a:pt x="27" y="27"/>
                      <a:pt x="28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1" y="25"/>
                      <a:pt x="32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3" y="26"/>
                      <a:pt x="33" y="26"/>
                      <a:pt x="33" y="27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1"/>
                      <a:pt x="33" y="32"/>
                      <a:pt x="32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3"/>
                      <a:pt x="30" y="33"/>
                      <a:pt x="31" y="34"/>
                    </a:cubicBezTo>
                    <a:cubicBezTo>
                      <a:pt x="31" y="35"/>
                      <a:pt x="32" y="35"/>
                      <a:pt x="32" y="35"/>
                    </a:cubicBezTo>
                    <a:cubicBezTo>
                      <a:pt x="31" y="36"/>
                      <a:pt x="30" y="37"/>
                      <a:pt x="29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7"/>
                      <a:pt x="31" y="37"/>
                      <a:pt x="32" y="37"/>
                    </a:cubicBezTo>
                    <a:cubicBezTo>
                      <a:pt x="32" y="37"/>
                      <a:pt x="33" y="37"/>
                      <a:pt x="33" y="37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8" y="34"/>
                      <a:pt x="38" y="33"/>
                      <a:pt x="38" y="33"/>
                    </a:cubicBezTo>
                    <a:cubicBezTo>
                      <a:pt x="38" y="33"/>
                      <a:pt x="38" y="32"/>
                      <a:pt x="37" y="31"/>
                    </a:cubicBezTo>
                    <a:cubicBezTo>
                      <a:pt x="37" y="32"/>
                      <a:pt x="36" y="32"/>
                      <a:pt x="35" y="34"/>
                    </a:cubicBezTo>
                    <a:cubicBezTo>
                      <a:pt x="35" y="32"/>
                      <a:pt x="34" y="31"/>
                      <a:pt x="34" y="29"/>
                    </a:cubicBezTo>
                    <a:cubicBezTo>
                      <a:pt x="34" y="27"/>
                      <a:pt x="35" y="26"/>
                      <a:pt x="35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5" y="24"/>
                      <a:pt x="35" y="24"/>
                      <a:pt x="36" y="24"/>
                    </a:cubicBezTo>
                    <a:cubicBezTo>
                      <a:pt x="36" y="24"/>
                      <a:pt x="36" y="25"/>
                      <a:pt x="37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9" y="26"/>
                      <a:pt x="40" y="28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1" y="32"/>
                      <a:pt x="41" y="32"/>
                      <a:pt x="41" y="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1"/>
                      <a:pt x="41" y="31"/>
                      <a:pt x="41" y="30"/>
                    </a:cubicBezTo>
                    <a:cubicBezTo>
                      <a:pt x="41" y="29"/>
                      <a:pt x="42" y="28"/>
                      <a:pt x="44" y="25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5" y="23"/>
                      <a:pt x="46" y="23"/>
                      <a:pt x="45" y="22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21"/>
                      <a:pt x="47" y="20"/>
                      <a:pt x="47" y="20"/>
                    </a:cubicBezTo>
                    <a:cubicBezTo>
                      <a:pt x="48" y="20"/>
                      <a:pt x="49" y="20"/>
                      <a:pt x="49" y="20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8" y="17"/>
                      <a:pt x="49" y="16"/>
                      <a:pt x="49" y="15"/>
                    </a:cubicBezTo>
                    <a:cubicBezTo>
                      <a:pt x="48" y="15"/>
                      <a:pt x="48" y="15"/>
                      <a:pt x="48" y="15"/>
                    </a:cubicBezTo>
                    <a:lnTo>
                      <a:pt x="49" y="14"/>
                    </a:lnTo>
                    <a:close/>
                    <a:moveTo>
                      <a:pt x="28" y="51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53"/>
                      <a:pt x="27" y="53"/>
                      <a:pt x="27" y="53"/>
                    </a:cubicBezTo>
                    <a:lnTo>
                      <a:pt x="28" y="51"/>
                    </a:lnTo>
                    <a:close/>
                    <a:moveTo>
                      <a:pt x="34" y="17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5"/>
                      <a:pt x="26" y="15"/>
                      <a:pt x="25" y="14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8"/>
                      <a:pt x="28" y="17"/>
                      <a:pt x="29" y="16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1" y="17"/>
                      <a:pt x="31" y="17"/>
                      <a:pt x="31" y="17"/>
                    </a:cubicBezTo>
                    <a:lnTo>
                      <a:pt x="34" y="17"/>
                    </a:lnTo>
                    <a:close/>
                    <a:moveTo>
                      <a:pt x="36" y="42"/>
                    </a:moveTo>
                    <a:cubicBezTo>
                      <a:pt x="36" y="42"/>
                      <a:pt x="35" y="41"/>
                      <a:pt x="35" y="40"/>
                    </a:cubicBezTo>
                    <a:cubicBezTo>
                      <a:pt x="34" y="41"/>
                      <a:pt x="34" y="41"/>
                      <a:pt x="33" y="41"/>
                    </a:cubicBezTo>
                    <a:cubicBezTo>
                      <a:pt x="33" y="41"/>
                      <a:pt x="33" y="40"/>
                      <a:pt x="33" y="39"/>
                    </a:cubicBezTo>
                    <a:cubicBezTo>
                      <a:pt x="32" y="40"/>
                      <a:pt x="30" y="42"/>
                      <a:pt x="28" y="4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29" y="46"/>
                      <a:pt x="30" y="45"/>
                      <a:pt x="31" y="45"/>
                    </a:cubicBezTo>
                    <a:cubicBezTo>
                      <a:pt x="31" y="46"/>
                      <a:pt x="32" y="48"/>
                      <a:pt x="33" y="50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7"/>
                      <a:pt x="33" y="47"/>
                      <a:pt x="32" y="47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2" y="45"/>
                      <a:pt x="33" y="45"/>
                      <a:pt x="34" y="44"/>
                    </a:cubicBezTo>
                    <a:cubicBezTo>
                      <a:pt x="35" y="44"/>
                      <a:pt x="36" y="43"/>
                      <a:pt x="36" y="42"/>
                    </a:cubicBezTo>
                    <a:close/>
                    <a:moveTo>
                      <a:pt x="28" y="34"/>
                    </a:move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lnTo>
                      <a:pt x="28" y="34"/>
                    </a:lnTo>
                    <a:close/>
                    <a:moveTo>
                      <a:pt x="31" y="50"/>
                    </a:move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4" y="55"/>
                    </a:moveTo>
                    <a:cubicBezTo>
                      <a:pt x="34" y="54"/>
                      <a:pt x="34" y="54"/>
                      <a:pt x="34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3" y="55"/>
                      <a:pt x="33" y="56"/>
                      <a:pt x="34" y="56"/>
                    </a:cubicBezTo>
                    <a:lnTo>
                      <a:pt x="34" y="55"/>
                    </a:lnTo>
                    <a:close/>
                    <a:moveTo>
                      <a:pt x="34" y="43"/>
                    </a:move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2"/>
                    </a:cubicBezTo>
                    <a:lnTo>
                      <a:pt x="34" y="43"/>
                    </a:lnTo>
                    <a:close/>
                    <a:moveTo>
                      <a:pt x="35" y="58"/>
                    </a:moveTo>
                    <a:cubicBezTo>
                      <a:pt x="35" y="57"/>
                      <a:pt x="35" y="57"/>
                      <a:pt x="35" y="57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4" y="58"/>
                      <a:pt x="34" y="58"/>
                      <a:pt x="34" y="58"/>
                    </a:cubicBezTo>
                    <a:lnTo>
                      <a:pt x="35" y="58"/>
                    </a:lnTo>
                    <a:close/>
                    <a:moveTo>
                      <a:pt x="37" y="47"/>
                    </a:moveTo>
                    <a:cubicBezTo>
                      <a:pt x="36" y="45"/>
                      <a:pt x="36" y="45"/>
                      <a:pt x="36" y="45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7"/>
                      <a:pt x="35" y="47"/>
                      <a:pt x="35" y="47"/>
                    </a:cubicBezTo>
                    <a:lnTo>
                      <a:pt x="37" y="47"/>
                    </a:lnTo>
                    <a:close/>
                    <a:moveTo>
                      <a:pt x="38" y="42"/>
                    </a:move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3"/>
                      <a:pt x="37" y="43"/>
                      <a:pt x="37" y="43"/>
                    </a:cubicBezTo>
                    <a:lnTo>
                      <a:pt x="38" y="42"/>
                    </a:lnTo>
                    <a:close/>
                    <a:moveTo>
                      <a:pt x="43" y="35"/>
                    </a:moveTo>
                    <a:cubicBezTo>
                      <a:pt x="43" y="35"/>
                      <a:pt x="43" y="35"/>
                      <a:pt x="42" y="35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0" y="34"/>
                      <a:pt x="40" y="35"/>
                      <a:pt x="40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40"/>
                      <a:pt x="41" y="41"/>
                      <a:pt x="40" y="41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9" y="41"/>
                      <a:pt x="39" y="42"/>
                      <a:pt x="39" y="44"/>
                    </a:cubicBezTo>
                    <a:cubicBezTo>
                      <a:pt x="39" y="45"/>
                      <a:pt x="39" y="46"/>
                      <a:pt x="39" y="46"/>
                    </a:cubicBezTo>
                    <a:cubicBezTo>
                      <a:pt x="39" y="49"/>
                      <a:pt x="40" y="50"/>
                      <a:pt x="41" y="50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48"/>
                      <a:pt x="40" y="48"/>
                      <a:pt x="40" y="47"/>
                    </a:cubicBezTo>
                    <a:cubicBezTo>
                      <a:pt x="40" y="47"/>
                      <a:pt x="40" y="46"/>
                      <a:pt x="40" y="45"/>
                    </a:cubicBezTo>
                    <a:cubicBezTo>
                      <a:pt x="41" y="44"/>
                      <a:pt x="41" y="44"/>
                      <a:pt x="41" y="43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7"/>
                      <a:pt x="42" y="36"/>
                      <a:pt x="43" y="35"/>
                    </a:cubicBezTo>
                    <a:close/>
                    <a:moveTo>
                      <a:pt x="41" y="38"/>
                    </a:move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0" y="39"/>
                      <a:pt x="40" y="39"/>
                      <a:pt x="40" y="39"/>
                    </a:cubicBezTo>
                    <a:lnTo>
                      <a:pt x="41" y="38"/>
                    </a:lnTo>
                    <a:close/>
                    <a:moveTo>
                      <a:pt x="41" y="21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41" y="20"/>
                      <a:pt x="41" y="20"/>
                      <a:pt x="41" y="20"/>
                    </a:cubicBezTo>
                    <a:lnTo>
                      <a:pt x="41" y="21"/>
                    </a:lnTo>
                    <a:close/>
                    <a:moveTo>
                      <a:pt x="42" y="18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0" y="18"/>
                      <a:pt x="40" y="18"/>
                      <a:pt x="40" y="18"/>
                    </a:cubicBezTo>
                    <a:lnTo>
                      <a:pt x="42" y="18"/>
                    </a:lnTo>
                    <a:close/>
                    <a:moveTo>
                      <a:pt x="45" y="51"/>
                    </a:move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51"/>
                      <a:pt x="43" y="50"/>
                      <a:pt x="42" y="48"/>
                    </a:cubicBezTo>
                    <a:cubicBezTo>
                      <a:pt x="42" y="49"/>
                      <a:pt x="42" y="50"/>
                      <a:pt x="42" y="50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4" y="51"/>
                      <a:pt x="44" y="51"/>
                      <a:pt x="44" y="51"/>
                    </a:cubicBezTo>
                    <a:lnTo>
                      <a:pt x="45" y="51"/>
                    </a:lnTo>
                    <a:close/>
                    <a:moveTo>
                      <a:pt x="45" y="48"/>
                    </a:moveTo>
                    <a:cubicBezTo>
                      <a:pt x="45" y="47"/>
                      <a:pt x="45" y="46"/>
                      <a:pt x="44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6"/>
                      <a:pt x="44" y="47"/>
                      <a:pt x="45" y="48"/>
                    </a:cubicBezTo>
                    <a:close/>
                    <a:moveTo>
                      <a:pt x="43" y="24"/>
                    </a:move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4"/>
                      <a:pt x="42" y="24"/>
                      <a:pt x="42" y="24"/>
                    </a:cubicBezTo>
                    <a:lnTo>
                      <a:pt x="43" y="24"/>
                    </a:lnTo>
                    <a:close/>
                    <a:moveTo>
                      <a:pt x="49" y="29"/>
                    </a:moveTo>
                    <a:cubicBezTo>
                      <a:pt x="49" y="29"/>
                      <a:pt x="49" y="28"/>
                      <a:pt x="49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8"/>
                      <a:pt x="45" y="28"/>
                      <a:pt x="46" y="29"/>
                    </a:cubicBezTo>
                    <a:cubicBezTo>
                      <a:pt x="46" y="29"/>
                      <a:pt x="46" y="30"/>
                      <a:pt x="45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1"/>
                      <a:pt x="44" y="31"/>
                      <a:pt x="44" y="32"/>
                    </a:cubicBezTo>
                    <a:cubicBezTo>
                      <a:pt x="44" y="32"/>
                      <a:pt x="44" y="33"/>
                      <a:pt x="43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5" y="36"/>
                      <a:pt x="44" y="38"/>
                      <a:pt x="43" y="4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4" y="44"/>
                      <a:pt x="45" y="44"/>
                      <a:pt x="46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0"/>
                      <a:pt x="47" y="38"/>
                      <a:pt x="48" y="35"/>
                    </a:cubicBezTo>
                    <a:cubicBezTo>
                      <a:pt x="48" y="32"/>
                      <a:pt x="48" y="30"/>
                      <a:pt x="48" y="29"/>
                    </a:cubicBezTo>
                    <a:lnTo>
                      <a:pt x="49" y="29"/>
                    </a:lnTo>
                    <a:close/>
                    <a:moveTo>
                      <a:pt x="45" y="17"/>
                    </a:moveTo>
                    <a:cubicBezTo>
                      <a:pt x="44" y="18"/>
                      <a:pt x="44" y="18"/>
                      <a:pt x="44" y="18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lnTo>
                      <a:pt x="45" y="17"/>
                    </a:lnTo>
                    <a:close/>
                    <a:moveTo>
                      <a:pt x="44" y="30"/>
                    </a:move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30"/>
                      <a:pt x="44" y="30"/>
                      <a:pt x="44" y="30"/>
                    </a:cubicBezTo>
                    <a:close/>
                    <a:moveTo>
                      <a:pt x="48" y="52"/>
                    </a:moveTo>
                    <a:cubicBezTo>
                      <a:pt x="48" y="50"/>
                      <a:pt x="48" y="50"/>
                      <a:pt x="48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6" y="51"/>
                      <a:pt x="46" y="53"/>
                      <a:pt x="45" y="55"/>
                    </a:cubicBezTo>
                    <a:cubicBezTo>
                      <a:pt x="46" y="54"/>
                      <a:pt x="47" y="53"/>
                      <a:pt x="48" y="52"/>
                    </a:cubicBezTo>
                    <a:close/>
                    <a:moveTo>
                      <a:pt x="47" y="38"/>
                    </a:moveTo>
                    <a:cubicBezTo>
                      <a:pt x="47" y="39"/>
                      <a:pt x="47" y="39"/>
                      <a:pt x="47" y="39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5" y="38"/>
                      <a:pt x="45" y="38"/>
                      <a:pt x="45" y="38"/>
                    </a:cubicBezTo>
                    <a:lnTo>
                      <a:pt x="47" y="38"/>
                    </a:lnTo>
                    <a:close/>
                    <a:moveTo>
                      <a:pt x="47" y="17"/>
                    </a:moveTo>
                    <a:cubicBezTo>
                      <a:pt x="46" y="17"/>
                      <a:pt x="45" y="18"/>
                      <a:pt x="45" y="19"/>
                    </a:cubicBezTo>
                    <a:cubicBezTo>
                      <a:pt x="45" y="19"/>
                      <a:pt x="46" y="20"/>
                      <a:pt x="46" y="20"/>
                    </a:cubicBezTo>
                    <a:cubicBezTo>
                      <a:pt x="45" y="19"/>
                      <a:pt x="45" y="19"/>
                      <a:pt x="45" y="18"/>
                    </a:cubicBezTo>
                    <a:cubicBezTo>
                      <a:pt x="45" y="17"/>
                      <a:pt x="45" y="16"/>
                      <a:pt x="46" y="15"/>
                    </a:cubicBezTo>
                    <a:lnTo>
                      <a:pt x="47" y="17"/>
                    </a:lnTo>
                    <a:close/>
                    <a:moveTo>
                      <a:pt x="49" y="54"/>
                    </a:moveTo>
                    <a:cubicBezTo>
                      <a:pt x="47" y="54"/>
                      <a:pt x="47" y="54"/>
                      <a:pt x="47" y="54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48" y="55"/>
                      <a:pt x="48" y="55"/>
                      <a:pt x="48" y="55"/>
                    </a:cubicBezTo>
                    <a:lnTo>
                      <a:pt x="49" y="54"/>
                    </a:lnTo>
                    <a:close/>
                    <a:moveTo>
                      <a:pt x="48" y="24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lnTo>
                      <a:pt x="48" y="24"/>
                    </a:lnTo>
                    <a:close/>
                    <a:moveTo>
                      <a:pt x="5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4"/>
                      <a:pt x="49" y="14"/>
                      <a:pt x="49" y="14"/>
                    </a:cubicBezTo>
                    <a:lnTo>
                      <a:pt x="50" y="12"/>
                    </a:lnTo>
                    <a:close/>
                    <a:moveTo>
                      <a:pt x="57" y="15"/>
                    </a:move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5" y="13"/>
                    </a:cubicBezTo>
                    <a:cubicBezTo>
                      <a:pt x="54" y="13"/>
                      <a:pt x="53" y="13"/>
                      <a:pt x="52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0" y="14"/>
                      <a:pt x="50" y="15"/>
                      <a:pt x="50" y="17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1" y="18"/>
                      <a:pt x="51" y="17"/>
                      <a:pt x="52" y="14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6"/>
                      <a:pt x="53" y="16"/>
                      <a:pt x="53" y="17"/>
                    </a:cubicBezTo>
                    <a:cubicBezTo>
                      <a:pt x="53" y="18"/>
                      <a:pt x="53" y="18"/>
                      <a:pt x="53" y="19"/>
                    </a:cubicBezTo>
                    <a:cubicBezTo>
                      <a:pt x="54" y="19"/>
                      <a:pt x="53" y="20"/>
                      <a:pt x="53" y="20"/>
                    </a:cubicBezTo>
                    <a:cubicBezTo>
                      <a:pt x="54" y="20"/>
                      <a:pt x="54" y="19"/>
                      <a:pt x="54" y="18"/>
                    </a:cubicBezTo>
                    <a:cubicBezTo>
                      <a:pt x="54" y="17"/>
                      <a:pt x="54" y="16"/>
                      <a:pt x="53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6"/>
                      <a:pt x="57" y="16"/>
                      <a:pt x="57" y="16"/>
                    </a:cubicBezTo>
                    <a:lnTo>
                      <a:pt x="57" y="15"/>
                    </a:lnTo>
                    <a:close/>
                    <a:moveTo>
                      <a:pt x="66" y="15"/>
                    </a:moveTo>
                    <a:cubicBezTo>
                      <a:pt x="66" y="14"/>
                      <a:pt x="66" y="14"/>
                      <a:pt x="66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3" y="15"/>
                      <a:pt x="62" y="15"/>
                      <a:pt x="62" y="14"/>
                    </a:cubicBezTo>
                    <a:cubicBezTo>
                      <a:pt x="62" y="14"/>
                      <a:pt x="63" y="14"/>
                      <a:pt x="63" y="14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3"/>
                      <a:pt x="61" y="14"/>
                      <a:pt x="61" y="15"/>
                    </a:cubicBezTo>
                    <a:lnTo>
                      <a:pt x="66" y="15"/>
                    </a:lnTo>
                    <a:close/>
                    <a:moveTo>
                      <a:pt x="66" y="18"/>
                    </a:moveTo>
                    <a:cubicBezTo>
                      <a:pt x="66" y="16"/>
                      <a:pt x="66" y="16"/>
                      <a:pt x="66" y="16"/>
                    </a:cubicBezTo>
                    <a:cubicBezTo>
                      <a:pt x="64" y="18"/>
                      <a:pt x="64" y="18"/>
                      <a:pt x="64" y="18"/>
                    </a:cubicBezTo>
                    <a:lnTo>
                      <a:pt x="66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48"/>
              <p:cNvSpPr>
                <a:spLocks/>
              </p:cNvSpPr>
              <p:nvPr userDrawn="1"/>
            </p:nvSpPr>
            <p:spPr bwMode="auto">
              <a:xfrm>
                <a:off x="6418263" y="4762501"/>
                <a:ext cx="180975" cy="323850"/>
              </a:xfrm>
              <a:custGeom>
                <a:avLst/>
                <a:gdLst>
                  <a:gd name="T0" fmla="*/ 55 w 56"/>
                  <a:gd name="T1" fmla="*/ 84 h 98"/>
                  <a:gd name="T2" fmla="*/ 55 w 56"/>
                  <a:gd name="T3" fmla="*/ 92 h 98"/>
                  <a:gd name="T4" fmla="*/ 51 w 56"/>
                  <a:gd name="T5" fmla="*/ 94 h 98"/>
                  <a:gd name="T6" fmla="*/ 48 w 56"/>
                  <a:gd name="T7" fmla="*/ 94 h 98"/>
                  <a:gd name="T8" fmla="*/ 44 w 56"/>
                  <a:gd name="T9" fmla="*/ 95 h 98"/>
                  <a:gd name="T10" fmla="*/ 40 w 56"/>
                  <a:gd name="T11" fmla="*/ 94 h 98"/>
                  <a:gd name="T12" fmla="*/ 33 w 56"/>
                  <a:gd name="T13" fmla="*/ 95 h 98"/>
                  <a:gd name="T14" fmla="*/ 31 w 56"/>
                  <a:gd name="T15" fmla="*/ 96 h 98"/>
                  <a:gd name="T16" fmla="*/ 27 w 56"/>
                  <a:gd name="T17" fmla="*/ 96 h 98"/>
                  <a:gd name="T18" fmla="*/ 23 w 56"/>
                  <a:gd name="T19" fmla="*/ 97 h 98"/>
                  <a:gd name="T20" fmla="*/ 20 w 56"/>
                  <a:gd name="T21" fmla="*/ 97 h 98"/>
                  <a:gd name="T22" fmla="*/ 11 w 56"/>
                  <a:gd name="T23" fmla="*/ 98 h 98"/>
                  <a:gd name="T24" fmla="*/ 9 w 56"/>
                  <a:gd name="T25" fmla="*/ 97 h 98"/>
                  <a:gd name="T26" fmla="*/ 8 w 56"/>
                  <a:gd name="T27" fmla="*/ 89 h 98"/>
                  <a:gd name="T28" fmla="*/ 6 w 56"/>
                  <a:gd name="T29" fmla="*/ 81 h 98"/>
                  <a:gd name="T30" fmla="*/ 4 w 56"/>
                  <a:gd name="T31" fmla="*/ 44 h 98"/>
                  <a:gd name="T32" fmla="*/ 1 w 56"/>
                  <a:gd name="T33" fmla="*/ 34 h 98"/>
                  <a:gd name="T34" fmla="*/ 1 w 56"/>
                  <a:gd name="T35" fmla="*/ 17 h 98"/>
                  <a:gd name="T36" fmla="*/ 0 w 56"/>
                  <a:gd name="T37" fmla="*/ 11 h 98"/>
                  <a:gd name="T38" fmla="*/ 12 w 56"/>
                  <a:gd name="T39" fmla="*/ 2 h 98"/>
                  <a:gd name="T40" fmla="*/ 17 w 56"/>
                  <a:gd name="T41" fmla="*/ 2 h 98"/>
                  <a:gd name="T42" fmla="*/ 19 w 56"/>
                  <a:gd name="T43" fmla="*/ 2 h 98"/>
                  <a:gd name="T44" fmla="*/ 22 w 56"/>
                  <a:gd name="T45" fmla="*/ 1 h 98"/>
                  <a:gd name="T46" fmla="*/ 28 w 56"/>
                  <a:gd name="T47" fmla="*/ 1 h 98"/>
                  <a:gd name="T48" fmla="*/ 32 w 56"/>
                  <a:gd name="T49" fmla="*/ 1 h 98"/>
                  <a:gd name="T50" fmla="*/ 38 w 56"/>
                  <a:gd name="T51" fmla="*/ 1 h 98"/>
                  <a:gd name="T52" fmla="*/ 43 w 56"/>
                  <a:gd name="T53" fmla="*/ 1 h 98"/>
                  <a:gd name="T54" fmla="*/ 45 w 56"/>
                  <a:gd name="T55" fmla="*/ 1 h 98"/>
                  <a:gd name="T56" fmla="*/ 49 w 56"/>
                  <a:gd name="T57" fmla="*/ 15 h 98"/>
                  <a:gd name="T58" fmla="*/ 42 w 56"/>
                  <a:gd name="T59" fmla="*/ 24 h 98"/>
                  <a:gd name="T60" fmla="*/ 34 w 56"/>
                  <a:gd name="T61" fmla="*/ 24 h 98"/>
                  <a:gd name="T62" fmla="*/ 30 w 56"/>
                  <a:gd name="T63" fmla="*/ 29 h 98"/>
                  <a:gd name="T64" fmla="*/ 43 w 56"/>
                  <a:gd name="T65" fmla="*/ 36 h 98"/>
                  <a:gd name="T66" fmla="*/ 48 w 56"/>
                  <a:gd name="T67" fmla="*/ 45 h 98"/>
                  <a:gd name="T68" fmla="*/ 47 w 56"/>
                  <a:gd name="T69" fmla="*/ 57 h 98"/>
                  <a:gd name="T70" fmla="*/ 42 w 56"/>
                  <a:gd name="T71" fmla="*/ 57 h 98"/>
                  <a:gd name="T72" fmla="*/ 38 w 56"/>
                  <a:gd name="T73" fmla="*/ 58 h 98"/>
                  <a:gd name="T74" fmla="*/ 32 w 56"/>
                  <a:gd name="T75" fmla="*/ 58 h 98"/>
                  <a:gd name="T76" fmla="*/ 32 w 56"/>
                  <a:gd name="T77" fmla="*/ 65 h 98"/>
                  <a:gd name="T78" fmla="*/ 33 w 56"/>
                  <a:gd name="T79" fmla="*/ 70 h 98"/>
                  <a:gd name="T80" fmla="*/ 37 w 56"/>
                  <a:gd name="T81" fmla="*/ 71 h 98"/>
                  <a:gd name="T82" fmla="*/ 41 w 56"/>
                  <a:gd name="T83" fmla="*/ 72 h 98"/>
                  <a:gd name="T84" fmla="*/ 46 w 56"/>
                  <a:gd name="T85" fmla="*/ 70 h 98"/>
                  <a:gd name="T86" fmla="*/ 53 w 56"/>
                  <a:gd name="T87" fmla="*/ 71 h 98"/>
                  <a:gd name="T88" fmla="*/ 56 w 56"/>
                  <a:gd name="T89" fmla="*/ 8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98">
                    <a:moveTo>
                      <a:pt x="56" y="81"/>
                    </a:moveTo>
                    <a:cubicBezTo>
                      <a:pt x="56" y="81"/>
                      <a:pt x="56" y="82"/>
                      <a:pt x="55" y="83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6" y="89"/>
                      <a:pt x="56" y="90"/>
                      <a:pt x="55" y="92"/>
                    </a:cubicBezTo>
                    <a:cubicBezTo>
                      <a:pt x="55" y="92"/>
                      <a:pt x="54" y="92"/>
                      <a:pt x="53" y="93"/>
                    </a:cubicBezTo>
                    <a:cubicBezTo>
                      <a:pt x="52" y="93"/>
                      <a:pt x="52" y="94"/>
                      <a:pt x="52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4" y="95"/>
                      <a:pt x="44" y="95"/>
                      <a:pt x="44" y="95"/>
                    </a:cubicBezTo>
                    <a:cubicBezTo>
                      <a:pt x="44" y="95"/>
                      <a:pt x="43" y="95"/>
                      <a:pt x="42" y="94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5" y="95"/>
                      <a:pt x="34" y="95"/>
                      <a:pt x="33" y="95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5" y="97"/>
                      <a:pt x="24" y="97"/>
                      <a:pt x="23" y="97"/>
                    </a:cubicBezTo>
                    <a:cubicBezTo>
                      <a:pt x="22" y="97"/>
                      <a:pt x="22" y="97"/>
                      <a:pt x="22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15" y="98"/>
                      <a:pt x="12" y="98"/>
                      <a:pt x="11" y="98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0" y="98"/>
                      <a:pt x="9" y="98"/>
                      <a:pt x="9" y="98"/>
                    </a:cubicBezTo>
                    <a:cubicBezTo>
                      <a:pt x="9" y="98"/>
                      <a:pt x="9" y="97"/>
                      <a:pt x="9" y="97"/>
                    </a:cubicBezTo>
                    <a:cubicBezTo>
                      <a:pt x="8" y="97"/>
                      <a:pt x="7" y="96"/>
                      <a:pt x="7" y="94"/>
                    </a:cubicBezTo>
                    <a:cubicBezTo>
                      <a:pt x="7" y="94"/>
                      <a:pt x="7" y="93"/>
                      <a:pt x="8" y="91"/>
                    </a:cubicBezTo>
                    <a:cubicBezTo>
                      <a:pt x="8" y="90"/>
                      <a:pt x="8" y="89"/>
                      <a:pt x="8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6" y="84"/>
                      <a:pt x="6" y="83"/>
                      <a:pt x="6" y="81"/>
                    </a:cubicBezTo>
                    <a:cubicBezTo>
                      <a:pt x="6" y="79"/>
                      <a:pt x="6" y="74"/>
                      <a:pt x="5" y="67"/>
                    </a:cubicBezTo>
                    <a:cubicBezTo>
                      <a:pt x="4" y="60"/>
                      <a:pt x="4" y="55"/>
                      <a:pt x="3" y="53"/>
                    </a:cubicBezTo>
                    <a:cubicBezTo>
                      <a:pt x="3" y="49"/>
                      <a:pt x="3" y="46"/>
                      <a:pt x="4" y="44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2"/>
                      <a:pt x="3" y="41"/>
                      <a:pt x="3" y="40"/>
                    </a:cubicBezTo>
                    <a:cubicBezTo>
                      <a:pt x="3" y="38"/>
                      <a:pt x="2" y="36"/>
                      <a:pt x="1" y="34"/>
                    </a:cubicBezTo>
                    <a:cubicBezTo>
                      <a:pt x="2" y="30"/>
                      <a:pt x="2" y="26"/>
                      <a:pt x="1" y="22"/>
                    </a:cubicBezTo>
                    <a:cubicBezTo>
                      <a:pt x="2" y="22"/>
                      <a:pt x="2" y="21"/>
                      <a:pt x="2" y="19"/>
                    </a:cubicBezTo>
                    <a:cubicBezTo>
                      <a:pt x="2" y="18"/>
                      <a:pt x="1" y="17"/>
                      <a:pt x="1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4"/>
                      <a:pt x="6" y="3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9" y="2"/>
                      <a:pt x="19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2"/>
                      <a:pt x="28" y="2"/>
                      <a:pt x="29" y="1"/>
                    </a:cubicBezTo>
                    <a:cubicBezTo>
                      <a:pt x="30" y="1"/>
                      <a:pt x="30" y="1"/>
                      <a:pt x="31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1"/>
                      <a:pt x="34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7" y="1"/>
                      <a:pt x="38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6" y="1"/>
                      <a:pt x="47" y="1"/>
                      <a:pt x="47" y="2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7"/>
                      <a:pt x="50" y="10"/>
                      <a:pt x="49" y="15"/>
                    </a:cubicBezTo>
                    <a:cubicBezTo>
                      <a:pt x="49" y="20"/>
                      <a:pt x="49" y="23"/>
                      <a:pt x="47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3" y="24"/>
                      <a:pt x="42" y="24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38" y="24"/>
                      <a:pt x="34" y="24"/>
                    </a:cubicBezTo>
                    <a:cubicBezTo>
                      <a:pt x="33" y="24"/>
                      <a:pt x="32" y="25"/>
                      <a:pt x="32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0" y="26"/>
                      <a:pt x="30" y="28"/>
                      <a:pt x="30" y="29"/>
                    </a:cubicBezTo>
                    <a:cubicBezTo>
                      <a:pt x="30" y="30"/>
                      <a:pt x="31" y="32"/>
                      <a:pt x="33" y="35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5" y="36"/>
                      <a:pt x="47" y="37"/>
                      <a:pt x="49" y="39"/>
                    </a:cubicBezTo>
                    <a:cubicBezTo>
                      <a:pt x="49" y="40"/>
                      <a:pt x="49" y="41"/>
                      <a:pt x="49" y="43"/>
                    </a:cubicBezTo>
                    <a:cubicBezTo>
                      <a:pt x="49" y="43"/>
                      <a:pt x="48" y="44"/>
                      <a:pt x="48" y="45"/>
                    </a:cubicBezTo>
                    <a:cubicBezTo>
                      <a:pt x="48" y="46"/>
                      <a:pt x="49" y="47"/>
                      <a:pt x="49" y="48"/>
                    </a:cubicBezTo>
                    <a:cubicBezTo>
                      <a:pt x="49" y="52"/>
                      <a:pt x="49" y="54"/>
                      <a:pt x="49" y="55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58"/>
                      <a:pt x="34" y="58"/>
                      <a:pt x="33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9"/>
                      <a:pt x="32" y="61"/>
                    </a:cubicBezTo>
                    <a:cubicBezTo>
                      <a:pt x="32" y="63"/>
                      <a:pt x="32" y="64"/>
                      <a:pt x="32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8" y="71"/>
                      <a:pt x="38" y="71"/>
                      <a:pt x="38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3" y="71"/>
                      <a:pt x="44" y="71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2" y="71"/>
                      <a:pt x="53" y="71"/>
                      <a:pt x="53" y="71"/>
                    </a:cubicBezTo>
                    <a:cubicBezTo>
                      <a:pt x="54" y="72"/>
                      <a:pt x="54" y="73"/>
                      <a:pt x="54" y="76"/>
                    </a:cubicBezTo>
                    <a:cubicBezTo>
                      <a:pt x="54" y="76"/>
                      <a:pt x="54" y="77"/>
                      <a:pt x="55" y="78"/>
                    </a:cubicBezTo>
                    <a:cubicBezTo>
                      <a:pt x="55" y="80"/>
                      <a:pt x="56" y="81"/>
                      <a:pt x="56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49"/>
              <p:cNvSpPr>
                <a:spLocks noEditPoints="1"/>
              </p:cNvSpPr>
              <p:nvPr userDrawn="1"/>
            </p:nvSpPr>
            <p:spPr bwMode="auto">
              <a:xfrm>
                <a:off x="6618288" y="4765676"/>
                <a:ext cx="219075" cy="307975"/>
              </a:xfrm>
              <a:custGeom>
                <a:avLst/>
                <a:gdLst>
                  <a:gd name="T0" fmla="*/ 66 w 67"/>
                  <a:gd name="T1" fmla="*/ 88 h 93"/>
                  <a:gd name="T2" fmla="*/ 63 w 67"/>
                  <a:gd name="T3" fmla="*/ 89 h 93"/>
                  <a:gd name="T4" fmla="*/ 58 w 67"/>
                  <a:gd name="T5" fmla="*/ 90 h 93"/>
                  <a:gd name="T6" fmla="*/ 40 w 67"/>
                  <a:gd name="T7" fmla="*/ 84 h 93"/>
                  <a:gd name="T8" fmla="*/ 39 w 67"/>
                  <a:gd name="T9" fmla="*/ 83 h 93"/>
                  <a:gd name="T10" fmla="*/ 35 w 67"/>
                  <a:gd name="T11" fmla="*/ 72 h 93"/>
                  <a:gd name="T12" fmla="*/ 30 w 67"/>
                  <a:gd name="T13" fmla="*/ 62 h 93"/>
                  <a:gd name="T14" fmla="*/ 28 w 67"/>
                  <a:gd name="T15" fmla="*/ 69 h 93"/>
                  <a:gd name="T16" fmla="*/ 29 w 67"/>
                  <a:gd name="T17" fmla="*/ 74 h 93"/>
                  <a:gd name="T18" fmla="*/ 28 w 67"/>
                  <a:gd name="T19" fmla="*/ 88 h 93"/>
                  <a:gd name="T20" fmla="*/ 23 w 67"/>
                  <a:gd name="T21" fmla="*/ 91 h 93"/>
                  <a:gd name="T22" fmla="*/ 16 w 67"/>
                  <a:gd name="T23" fmla="*/ 93 h 93"/>
                  <a:gd name="T24" fmla="*/ 12 w 67"/>
                  <a:gd name="T25" fmla="*/ 91 h 93"/>
                  <a:gd name="T26" fmla="*/ 10 w 67"/>
                  <a:gd name="T27" fmla="*/ 91 h 93"/>
                  <a:gd name="T28" fmla="*/ 3 w 67"/>
                  <a:gd name="T29" fmla="*/ 89 h 93"/>
                  <a:gd name="T30" fmla="*/ 2 w 67"/>
                  <a:gd name="T31" fmla="*/ 72 h 93"/>
                  <a:gd name="T32" fmla="*/ 2 w 67"/>
                  <a:gd name="T33" fmla="*/ 66 h 93"/>
                  <a:gd name="T34" fmla="*/ 2 w 67"/>
                  <a:gd name="T35" fmla="*/ 46 h 93"/>
                  <a:gd name="T36" fmla="*/ 0 w 67"/>
                  <a:gd name="T37" fmla="*/ 31 h 93"/>
                  <a:gd name="T38" fmla="*/ 1 w 67"/>
                  <a:gd name="T39" fmla="*/ 28 h 93"/>
                  <a:gd name="T40" fmla="*/ 1 w 67"/>
                  <a:gd name="T41" fmla="*/ 23 h 93"/>
                  <a:gd name="T42" fmla="*/ 2 w 67"/>
                  <a:gd name="T43" fmla="*/ 3 h 93"/>
                  <a:gd name="T44" fmla="*/ 22 w 67"/>
                  <a:gd name="T45" fmla="*/ 1 h 93"/>
                  <a:gd name="T46" fmla="*/ 29 w 67"/>
                  <a:gd name="T47" fmla="*/ 0 h 93"/>
                  <a:gd name="T48" fmla="*/ 34 w 67"/>
                  <a:gd name="T49" fmla="*/ 1 h 93"/>
                  <a:gd name="T50" fmla="*/ 40 w 67"/>
                  <a:gd name="T51" fmla="*/ 2 h 93"/>
                  <a:gd name="T52" fmla="*/ 43 w 67"/>
                  <a:gd name="T53" fmla="*/ 2 h 93"/>
                  <a:gd name="T54" fmla="*/ 54 w 67"/>
                  <a:gd name="T55" fmla="*/ 9 h 93"/>
                  <a:gd name="T56" fmla="*/ 59 w 67"/>
                  <a:gd name="T57" fmla="*/ 15 h 93"/>
                  <a:gd name="T58" fmla="*/ 62 w 67"/>
                  <a:gd name="T59" fmla="*/ 28 h 93"/>
                  <a:gd name="T60" fmla="*/ 63 w 67"/>
                  <a:gd name="T61" fmla="*/ 34 h 93"/>
                  <a:gd name="T62" fmla="*/ 58 w 67"/>
                  <a:gd name="T63" fmla="*/ 43 h 93"/>
                  <a:gd name="T64" fmla="*/ 51 w 67"/>
                  <a:gd name="T65" fmla="*/ 49 h 93"/>
                  <a:gd name="T66" fmla="*/ 53 w 67"/>
                  <a:gd name="T67" fmla="*/ 56 h 93"/>
                  <a:gd name="T68" fmla="*/ 56 w 67"/>
                  <a:gd name="T69" fmla="*/ 63 h 93"/>
                  <a:gd name="T70" fmla="*/ 61 w 67"/>
                  <a:gd name="T71" fmla="*/ 72 h 93"/>
                  <a:gd name="T72" fmla="*/ 64 w 67"/>
                  <a:gd name="T73" fmla="*/ 78 h 93"/>
                  <a:gd name="T74" fmla="*/ 0 w 67"/>
                  <a:gd name="T75" fmla="*/ 31 h 93"/>
                  <a:gd name="T76" fmla="*/ 34 w 67"/>
                  <a:gd name="T77" fmla="*/ 23 h 93"/>
                  <a:gd name="T78" fmla="*/ 31 w 67"/>
                  <a:gd name="T79" fmla="*/ 22 h 93"/>
                  <a:gd name="T80" fmla="*/ 29 w 67"/>
                  <a:gd name="T81" fmla="*/ 21 h 93"/>
                  <a:gd name="T82" fmla="*/ 27 w 67"/>
                  <a:gd name="T83" fmla="*/ 32 h 93"/>
                  <a:gd name="T84" fmla="*/ 29 w 67"/>
                  <a:gd name="T85" fmla="*/ 38 h 93"/>
                  <a:gd name="T86" fmla="*/ 34 w 67"/>
                  <a:gd name="T87" fmla="*/ 37 h 93"/>
                  <a:gd name="T88" fmla="*/ 37 w 67"/>
                  <a:gd name="T8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" h="93">
                    <a:moveTo>
                      <a:pt x="67" y="87"/>
                    </a:moveTo>
                    <a:cubicBezTo>
                      <a:pt x="67" y="88"/>
                      <a:pt x="67" y="88"/>
                      <a:pt x="67" y="8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64" y="89"/>
                      <a:pt x="63" y="89"/>
                      <a:pt x="63" y="89"/>
                    </a:cubicBezTo>
                    <a:cubicBezTo>
                      <a:pt x="62" y="89"/>
                      <a:pt x="61" y="90"/>
                      <a:pt x="59" y="90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5" y="90"/>
                      <a:pt x="52" y="91"/>
                      <a:pt x="50" y="91"/>
                    </a:cubicBezTo>
                    <a:cubicBezTo>
                      <a:pt x="44" y="91"/>
                      <a:pt x="40" y="89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8" y="81"/>
                      <a:pt x="37" y="77"/>
                      <a:pt x="36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5" y="71"/>
                      <a:pt x="34" y="70"/>
                      <a:pt x="33" y="67"/>
                    </a:cubicBezTo>
                    <a:cubicBezTo>
                      <a:pt x="32" y="64"/>
                      <a:pt x="31" y="62"/>
                      <a:pt x="30" y="61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8" y="62"/>
                      <a:pt x="28" y="64"/>
                      <a:pt x="28" y="67"/>
                    </a:cubicBezTo>
                    <a:cubicBezTo>
                      <a:pt x="28" y="68"/>
                      <a:pt x="28" y="69"/>
                      <a:pt x="28" y="69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2"/>
                      <a:pt x="29" y="73"/>
                      <a:pt x="29" y="74"/>
                    </a:cubicBezTo>
                    <a:cubicBezTo>
                      <a:pt x="29" y="75"/>
                      <a:pt x="29" y="76"/>
                      <a:pt x="28" y="78"/>
                    </a:cubicBezTo>
                    <a:cubicBezTo>
                      <a:pt x="29" y="80"/>
                      <a:pt x="29" y="81"/>
                      <a:pt x="29" y="83"/>
                    </a:cubicBezTo>
                    <a:cubicBezTo>
                      <a:pt x="29" y="85"/>
                      <a:pt x="29" y="87"/>
                      <a:pt x="28" y="88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3" y="91"/>
                      <a:pt x="23" y="91"/>
                      <a:pt x="23" y="91"/>
                    </a:cubicBezTo>
                    <a:cubicBezTo>
                      <a:pt x="21" y="91"/>
                      <a:pt x="19" y="91"/>
                      <a:pt x="18" y="92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3"/>
                      <a:pt x="15" y="93"/>
                      <a:pt x="14" y="92"/>
                    </a:cubicBezTo>
                    <a:cubicBezTo>
                      <a:pt x="13" y="92"/>
                      <a:pt x="13" y="91"/>
                      <a:pt x="12" y="91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11" y="91"/>
                      <a:pt x="10" y="91"/>
                      <a:pt x="10" y="91"/>
                    </a:cubicBezTo>
                    <a:cubicBezTo>
                      <a:pt x="10" y="91"/>
                      <a:pt x="9" y="91"/>
                      <a:pt x="8" y="91"/>
                    </a:cubicBezTo>
                    <a:cubicBezTo>
                      <a:pt x="7" y="91"/>
                      <a:pt x="6" y="91"/>
                      <a:pt x="6" y="91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3" y="86"/>
                      <a:pt x="3" y="83"/>
                      <a:pt x="3" y="78"/>
                    </a:cubicBezTo>
                    <a:cubicBezTo>
                      <a:pt x="3" y="75"/>
                      <a:pt x="2" y="73"/>
                      <a:pt x="2" y="72"/>
                    </a:cubicBezTo>
                    <a:cubicBezTo>
                      <a:pt x="2" y="70"/>
                      <a:pt x="2" y="69"/>
                      <a:pt x="3" y="68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3"/>
                      <a:pt x="3" y="61"/>
                      <a:pt x="3" y="58"/>
                    </a:cubicBezTo>
                    <a:cubicBezTo>
                      <a:pt x="3" y="57"/>
                      <a:pt x="2" y="52"/>
                      <a:pt x="2" y="46"/>
                    </a:cubicBezTo>
                    <a:cubicBezTo>
                      <a:pt x="1" y="44"/>
                      <a:pt x="1" y="40"/>
                      <a:pt x="0" y="33"/>
                    </a:cubicBezTo>
                    <a:cubicBezTo>
                      <a:pt x="1" y="33"/>
                      <a:pt x="1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2"/>
                      <a:pt x="1" y="32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6"/>
                      <a:pt x="0" y="25"/>
                      <a:pt x="1" y="23"/>
                    </a:cubicBezTo>
                    <a:cubicBezTo>
                      <a:pt x="1" y="20"/>
                      <a:pt x="1" y="19"/>
                      <a:pt x="1" y="18"/>
                    </a:cubicBezTo>
                    <a:cubicBezTo>
                      <a:pt x="1" y="13"/>
                      <a:pt x="1" y="10"/>
                      <a:pt x="0" y="10"/>
                    </a:cubicBezTo>
                    <a:cubicBezTo>
                      <a:pt x="1" y="7"/>
                      <a:pt x="1" y="5"/>
                      <a:pt x="2" y="3"/>
                    </a:cubicBezTo>
                    <a:cubicBezTo>
                      <a:pt x="4" y="2"/>
                      <a:pt x="6" y="1"/>
                      <a:pt x="10" y="1"/>
                    </a:cubicBezTo>
                    <a:cubicBezTo>
                      <a:pt x="16" y="1"/>
                      <a:pt x="20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6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1"/>
                      <a:pt x="32" y="1"/>
                      <a:pt x="33" y="2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8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5" y="2"/>
                      <a:pt x="48" y="4"/>
                      <a:pt x="54" y="9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8"/>
                      <a:pt x="55" y="9"/>
                      <a:pt x="56" y="10"/>
                    </a:cubicBezTo>
                    <a:cubicBezTo>
                      <a:pt x="57" y="10"/>
                      <a:pt x="58" y="12"/>
                      <a:pt x="59" y="15"/>
                    </a:cubicBezTo>
                    <a:cubicBezTo>
                      <a:pt x="61" y="18"/>
                      <a:pt x="61" y="20"/>
                      <a:pt x="61" y="21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2" y="25"/>
                      <a:pt x="62" y="27"/>
                      <a:pt x="62" y="28"/>
                    </a:cubicBezTo>
                    <a:cubicBezTo>
                      <a:pt x="62" y="29"/>
                      <a:pt x="63" y="29"/>
                      <a:pt x="63" y="30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6"/>
                      <a:pt x="61" y="39"/>
                      <a:pt x="58" y="43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7" y="44"/>
                      <a:pt x="55" y="46"/>
                      <a:pt x="51" y="48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2"/>
                      <a:pt x="51" y="54"/>
                      <a:pt x="52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3" y="57"/>
                      <a:pt x="53" y="58"/>
                      <a:pt x="53" y="58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7" y="65"/>
                      <a:pt x="58" y="69"/>
                      <a:pt x="60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1" y="73"/>
                      <a:pt x="62" y="74"/>
                      <a:pt x="62" y="75"/>
                    </a:cubicBezTo>
                    <a:cubicBezTo>
                      <a:pt x="63" y="76"/>
                      <a:pt x="63" y="77"/>
                      <a:pt x="63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80"/>
                      <a:pt x="66" y="83"/>
                      <a:pt x="67" y="87"/>
                    </a:cubicBezTo>
                    <a:close/>
                    <a:moveTo>
                      <a:pt x="0" y="32"/>
                    </a:moveTo>
                    <a:cubicBezTo>
                      <a:pt x="0" y="32"/>
                      <a:pt x="0" y="31"/>
                      <a:pt x="0" y="31"/>
                    </a:cubicBezTo>
                    <a:lnTo>
                      <a:pt x="0" y="32"/>
                    </a:lnTo>
                    <a:close/>
                    <a:moveTo>
                      <a:pt x="36" y="30"/>
                    </a:moveTo>
                    <a:cubicBezTo>
                      <a:pt x="36" y="28"/>
                      <a:pt x="36" y="25"/>
                      <a:pt x="34" y="2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0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3"/>
                      <a:pt x="27" y="27"/>
                    </a:cubicBezTo>
                    <a:cubicBezTo>
                      <a:pt x="27" y="29"/>
                      <a:pt x="27" y="31"/>
                      <a:pt x="27" y="32"/>
                    </a:cubicBezTo>
                    <a:cubicBezTo>
                      <a:pt x="27" y="34"/>
                      <a:pt x="27" y="35"/>
                      <a:pt x="27" y="36"/>
                    </a:cubicBezTo>
                    <a:cubicBezTo>
                      <a:pt x="28" y="37"/>
                      <a:pt x="28" y="38"/>
                      <a:pt x="28" y="39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9"/>
                      <a:pt x="29" y="39"/>
                      <a:pt x="30" y="39"/>
                    </a:cubicBezTo>
                    <a:cubicBezTo>
                      <a:pt x="30" y="39"/>
                      <a:pt x="31" y="39"/>
                      <a:pt x="31" y="38"/>
                    </a:cubicBezTo>
                    <a:cubicBezTo>
                      <a:pt x="33" y="38"/>
                      <a:pt x="34" y="38"/>
                      <a:pt x="34" y="37"/>
                    </a:cubicBezTo>
                    <a:cubicBezTo>
                      <a:pt x="34" y="36"/>
                      <a:pt x="35" y="35"/>
                      <a:pt x="36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3"/>
                      <a:pt x="36" y="32"/>
                      <a:pt x="37" y="31"/>
                    </a:cubicBezTo>
                    <a:lnTo>
                      <a:pt x="3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50"/>
              <p:cNvSpPr>
                <a:spLocks noEditPoints="1"/>
              </p:cNvSpPr>
              <p:nvPr userDrawn="1"/>
            </p:nvSpPr>
            <p:spPr bwMode="auto">
              <a:xfrm>
                <a:off x="6986588" y="4732338"/>
                <a:ext cx="236537" cy="331788"/>
              </a:xfrm>
              <a:custGeom>
                <a:avLst/>
                <a:gdLst>
                  <a:gd name="T0" fmla="*/ 70 w 73"/>
                  <a:gd name="T1" fmla="*/ 97 h 100"/>
                  <a:gd name="T2" fmla="*/ 63 w 73"/>
                  <a:gd name="T3" fmla="*/ 96 h 100"/>
                  <a:gd name="T4" fmla="*/ 57 w 73"/>
                  <a:gd name="T5" fmla="*/ 98 h 100"/>
                  <a:gd name="T6" fmla="*/ 54 w 73"/>
                  <a:gd name="T7" fmla="*/ 98 h 100"/>
                  <a:gd name="T8" fmla="*/ 51 w 73"/>
                  <a:gd name="T9" fmla="*/ 99 h 100"/>
                  <a:gd name="T10" fmla="*/ 44 w 73"/>
                  <a:gd name="T11" fmla="*/ 87 h 100"/>
                  <a:gd name="T12" fmla="*/ 37 w 73"/>
                  <a:gd name="T13" fmla="*/ 86 h 100"/>
                  <a:gd name="T14" fmla="*/ 28 w 73"/>
                  <a:gd name="T15" fmla="*/ 90 h 100"/>
                  <a:gd name="T16" fmla="*/ 25 w 73"/>
                  <a:gd name="T17" fmla="*/ 98 h 100"/>
                  <a:gd name="T18" fmla="*/ 19 w 73"/>
                  <a:gd name="T19" fmla="*/ 100 h 100"/>
                  <a:gd name="T20" fmla="*/ 10 w 73"/>
                  <a:gd name="T21" fmla="*/ 99 h 100"/>
                  <a:gd name="T22" fmla="*/ 1 w 73"/>
                  <a:gd name="T23" fmla="*/ 87 h 100"/>
                  <a:gd name="T24" fmla="*/ 12 w 73"/>
                  <a:gd name="T25" fmla="*/ 27 h 100"/>
                  <a:gd name="T26" fmla="*/ 24 w 73"/>
                  <a:gd name="T27" fmla="*/ 1 h 100"/>
                  <a:gd name="T28" fmla="*/ 30 w 73"/>
                  <a:gd name="T29" fmla="*/ 1 h 100"/>
                  <a:gd name="T30" fmla="*/ 37 w 73"/>
                  <a:gd name="T31" fmla="*/ 0 h 100"/>
                  <a:gd name="T32" fmla="*/ 48 w 73"/>
                  <a:gd name="T33" fmla="*/ 4 h 100"/>
                  <a:gd name="T34" fmla="*/ 57 w 73"/>
                  <a:gd name="T35" fmla="*/ 36 h 100"/>
                  <a:gd name="T36" fmla="*/ 64 w 73"/>
                  <a:gd name="T37" fmla="*/ 60 h 100"/>
                  <a:gd name="T38" fmla="*/ 68 w 73"/>
                  <a:gd name="T39" fmla="*/ 75 h 100"/>
                  <a:gd name="T40" fmla="*/ 73 w 73"/>
                  <a:gd name="T41" fmla="*/ 89 h 100"/>
                  <a:gd name="T42" fmla="*/ 16 w 73"/>
                  <a:gd name="T43" fmla="*/ 44 h 100"/>
                  <a:gd name="T44" fmla="*/ 16 w 73"/>
                  <a:gd name="T45" fmla="*/ 46 h 100"/>
                  <a:gd name="T46" fmla="*/ 17 w 73"/>
                  <a:gd name="T47" fmla="*/ 45 h 100"/>
                  <a:gd name="T48" fmla="*/ 19 w 73"/>
                  <a:gd name="T49" fmla="*/ 44 h 100"/>
                  <a:gd name="T50" fmla="*/ 18 w 73"/>
                  <a:gd name="T51" fmla="*/ 46 h 100"/>
                  <a:gd name="T52" fmla="*/ 18 w 73"/>
                  <a:gd name="T53" fmla="*/ 46 h 100"/>
                  <a:gd name="T54" fmla="*/ 18 w 73"/>
                  <a:gd name="T55" fmla="*/ 49 h 100"/>
                  <a:gd name="T56" fmla="*/ 20 w 73"/>
                  <a:gd name="T57" fmla="*/ 20 h 100"/>
                  <a:gd name="T58" fmla="*/ 22 w 73"/>
                  <a:gd name="T59" fmla="*/ 19 h 100"/>
                  <a:gd name="T60" fmla="*/ 21 w 73"/>
                  <a:gd name="T61" fmla="*/ 19 h 100"/>
                  <a:gd name="T62" fmla="*/ 23 w 73"/>
                  <a:gd name="T63" fmla="*/ 20 h 100"/>
                  <a:gd name="T64" fmla="*/ 24 w 73"/>
                  <a:gd name="T65" fmla="*/ 25 h 100"/>
                  <a:gd name="T66" fmla="*/ 25 w 73"/>
                  <a:gd name="T67" fmla="*/ 31 h 100"/>
                  <a:gd name="T68" fmla="*/ 25 w 73"/>
                  <a:gd name="T69" fmla="*/ 31 h 100"/>
                  <a:gd name="T70" fmla="*/ 25 w 73"/>
                  <a:gd name="T71" fmla="*/ 26 h 100"/>
                  <a:gd name="T72" fmla="*/ 36 w 73"/>
                  <a:gd name="T73" fmla="*/ 49 h 100"/>
                  <a:gd name="T74" fmla="*/ 31 w 73"/>
                  <a:gd name="T75" fmla="*/ 53 h 100"/>
                  <a:gd name="T76" fmla="*/ 36 w 73"/>
                  <a:gd name="T77" fmla="*/ 64 h 100"/>
                  <a:gd name="T78" fmla="*/ 39 w 73"/>
                  <a:gd name="T79" fmla="*/ 63 h 100"/>
                  <a:gd name="T80" fmla="*/ 35 w 73"/>
                  <a:gd name="T81" fmla="*/ 12 h 100"/>
                  <a:gd name="T82" fmla="*/ 35 w 73"/>
                  <a:gd name="T83" fmla="*/ 11 h 100"/>
                  <a:gd name="T84" fmla="*/ 38 w 73"/>
                  <a:gd name="T85" fmla="*/ 14 h 100"/>
                  <a:gd name="T86" fmla="*/ 38 w 73"/>
                  <a:gd name="T87" fmla="*/ 14 h 100"/>
                  <a:gd name="T88" fmla="*/ 39 w 73"/>
                  <a:gd name="T89" fmla="*/ 20 h 100"/>
                  <a:gd name="T90" fmla="*/ 40 w 73"/>
                  <a:gd name="T91" fmla="*/ 16 h 100"/>
                  <a:gd name="T92" fmla="*/ 40 w 73"/>
                  <a:gd name="T93" fmla="*/ 13 h 100"/>
                  <a:gd name="T94" fmla="*/ 41 w 73"/>
                  <a:gd name="T95" fmla="*/ 11 h 100"/>
                  <a:gd name="T96" fmla="*/ 42 w 73"/>
                  <a:gd name="T97" fmla="*/ 12 h 100"/>
                  <a:gd name="T98" fmla="*/ 42 w 73"/>
                  <a:gd name="T99" fmla="*/ 12 h 100"/>
                  <a:gd name="T100" fmla="*/ 42 w 73"/>
                  <a:gd name="T101" fmla="*/ 11 h 100"/>
                  <a:gd name="T102" fmla="*/ 42 w 73"/>
                  <a:gd name="T103" fmla="*/ 17 h 100"/>
                  <a:gd name="T104" fmla="*/ 44 w 73"/>
                  <a:gd name="T105" fmla="*/ 31 h 100"/>
                  <a:gd name="T106" fmla="*/ 44 w 73"/>
                  <a:gd name="T107" fmla="*/ 20 h 100"/>
                  <a:gd name="T108" fmla="*/ 44 w 73"/>
                  <a:gd name="T109" fmla="*/ 20 h 100"/>
                  <a:gd name="T110" fmla="*/ 44 w 73"/>
                  <a:gd name="T111" fmla="*/ 31 h 100"/>
                  <a:gd name="T112" fmla="*/ 44 w 73"/>
                  <a:gd name="T113" fmla="*/ 18 h 100"/>
                  <a:gd name="T114" fmla="*/ 47 w 73"/>
                  <a:gd name="T115" fmla="*/ 28 h 100"/>
                  <a:gd name="T116" fmla="*/ 48 w 73"/>
                  <a:gd name="T117" fmla="*/ 31 h 100"/>
                  <a:gd name="T118" fmla="*/ 49 w 73"/>
                  <a:gd name="T119" fmla="*/ 33 h 100"/>
                  <a:gd name="T120" fmla="*/ 49 w 73"/>
                  <a:gd name="T121" fmla="*/ 3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" h="100">
                    <a:moveTo>
                      <a:pt x="73" y="90"/>
                    </a:moveTo>
                    <a:cubicBezTo>
                      <a:pt x="73" y="91"/>
                      <a:pt x="73" y="93"/>
                      <a:pt x="72" y="97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3" y="96"/>
                      <a:pt x="63" y="96"/>
                      <a:pt x="63" y="96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8"/>
                      <a:pt x="60" y="98"/>
                      <a:pt x="60" y="98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56" y="99"/>
                      <a:pt x="55" y="99"/>
                      <a:pt x="55" y="98"/>
                    </a:cubicBezTo>
                    <a:cubicBezTo>
                      <a:pt x="55" y="98"/>
                      <a:pt x="54" y="98"/>
                      <a:pt x="54" y="99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1" y="98"/>
                      <a:pt x="51" y="99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47" y="98"/>
                      <a:pt x="45" y="96"/>
                      <a:pt x="45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5" y="92"/>
                      <a:pt x="44" y="90"/>
                      <a:pt x="44" y="87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0" y="87"/>
                      <a:pt x="39" y="87"/>
                      <a:pt x="38" y="86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0" y="86"/>
                      <a:pt x="29" y="87"/>
                      <a:pt x="28" y="90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8" y="90"/>
                      <a:pt x="28" y="92"/>
                      <a:pt x="27" y="94"/>
                    </a:cubicBezTo>
                    <a:cubicBezTo>
                      <a:pt x="27" y="97"/>
                      <a:pt x="26" y="99"/>
                      <a:pt x="26" y="99"/>
                    </a:cubicBezTo>
                    <a:cubicBezTo>
                      <a:pt x="25" y="98"/>
                      <a:pt x="25" y="98"/>
                      <a:pt x="25" y="98"/>
                    </a:cubicBezTo>
                    <a:cubicBezTo>
                      <a:pt x="22" y="100"/>
                      <a:pt x="22" y="100"/>
                      <a:pt x="22" y="100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8" y="100"/>
                      <a:pt x="16" y="99"/>
                      <a:pt x="13" y="99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8" y="99"/>
                      <a:pt x="5" y="99"/>
                      <a:pt x="2" y="10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" y="93"/>
                      <a:pt x="1" y="91"/>
                      <a:pt x="1" y="89"/>
                    </a:cubicBezTo>
                    <a:cubicBezTo>
                      <a:pt x="1" y="89"/>
                      <a:pt x="1" y="88"/>
                      <a:pt x="1" y="87"/>
                    </a:cubicBezTo>
                    <a:cubicBezTo>
                      <a:pt x="2" y="85"/>
                      <a:pt x="4" y="78"/>
                      <a:pt x="5" y="67"/>
                    </a:cubicBezTo>
                    <a:cubicBezTo>
                      <a:pt x="7" y="56"/>
                      <a:pt x="8" y="50"/>
                      <a:pt x="9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9" y="43"/>
                      <a:pt x="10" y="36"/>
                      <a:pt x="12" y="27"/>
                    </a:cubicBezTo>
                    <a:cubicBezTo>
                      <a:pt x="12" y="27"/>
                      <a:pt x="12" y="27"/>
                      <a:pt x="12" y="26"/>
                    </a:cubicBezTo>
                    <a:cubicBezTo>
                      <a:pt x="12" y="25"/>
                      <a:pt x="12" y="21"/>
                      <a:pt x="14" y="15"/>
                    </a:cubicBezTo>
                    <a:cubicBezTo>
                      <a:pt x="15" y="8"/>
                      <a:pt x="16" y="4"/>
                      <a:pt x="17" y="3"/>
                    </a:cubicBezTo>
                    <a:cubicBezTo>
                      <a:pt x="17" y="2"/>
                      <a:pt x="20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6" y="1"/>
                      <a:pt x="37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0" y="0"/>
                      <a:pt x="41" y="0"/>
                      <a:pt x="41" y="0"/>
                    </a:cubicBezTo>
                    <a:cubicBezTo>
                      <a:pt x="45" y="0"/>
                      <a:pt x="47" y="1"/>
                      <a:pt x="48" y="4"/>
                    </a:cubicBezTo>
                    <a:cubicBezTo>
                      <a:pt x="50" y="9"/>
                      <a:pt x="51" y="14"/>
                      <a:pt x="53" y="19"/>
                    </a:cubicBezTo>
                    <a:cubicBezTo>
                      <a:pt x="55" y="25"/>
                      <a:pt x="56" y="29"/>
                      <a:pt x="56" y="32"/>
                    </a:cubicBezTo>
                    <a:cubicBezTo>
                      <a:pt x="56" y="34"/>
                      <a:pt x="57" y="35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7" y="37"/>
                      <a:pt x="58" y="39"/>
                      <a:pt x="59" y="43"/>
                    </a:cubicBezTo>
                    <a:cubicBezTo>
                      <a:pt x="60" y="47"/>
                      <a:pt x="61" y="50"/>
                      <a:pt x="62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52"/>
                      <a:pt x="63" y="55"/>
                      <a:pt x="64" y="60"/>
                    </a:cubicBezTo>
                    <a:cubicBezTo>
                      <a:pt x="66" y="66"/>
                      <a:pt x="66" y="69"/>
                      <a:pt x="66" y="70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67" y="71"/>
                      <a:pt x="67" y="73"/>
                      <a:pt x="67" y="74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70" y="79"/>
                      <a:pt x="70" y="82"/>
                      <a:pt x="70" y="83"/>
                    </a:cubicBezTo>
                    <a:cubicBezTo>
                      <a:pt x="71" y="83"/>
                      <a:pt x="71" y="84"/>
                      <a:pt x="72" y="86"/>
                    </a:cubicBezTo>
                    <a:cubicBezTo>
                      <a:pt x="72" y="87"/>
                      <a:pt x="73" y="88"/>
                      <a:pt x="73" y="89"/>
                    </a:cubicBezTo>
                    <a:lnTo>
                      <a:pt x="73" y="90"/>
                    </a:lnTo>
                    <a:close/>
                    <a:moveTo>
                      <a:pt x="17" y="42"/>
                    </a:move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44"/>
                      <a:pt x="16" y="44"/>
                      <a:pt x="16" y="44"/>
                    </a:cubicBezTo>
                    <a:lnTo>
                      <a:pt x="17" y="42"/>
                    </a:lnTo>
                    <a:close/>
                    <a:moveTo>
                      <a:pt x="18" y="44"/>
                    </a:move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7" y="45"/>
                      <a:pt x="17" y="45"/>
                      <a:pt x="17" y="45"/>
                    </a:cubicBezTo>
                    <a:lnTo>
                      <a:pt x="18" y="44"/>
                    </a:lnTo>
                    <a:close/>
                    <a:moveTo>
                      <a:pt x="18" y="46"/>
                    </a:move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lnTo>
                      <a:pt x="18" y="46"/>
                    </a:lnTo>
                    <a:close/>
                    <a:moveTo>
                      <a:pt x="19" y="48"/>
                    </a:move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9"/>
                      <a:pt x="18" y="49"/>
                      <a:pt x="18" y="49"/>
                    </a:cubicBezTo>
                    <a:lnTo>
                      <a:pt x="19" y="48"/>
                    </a:lnTo>
                    <a:close/>
                    <a:moveTo>
                      <a:pt x="21" y="21"/>
                    </a:move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1"/>
                      <a:pt x="20" y="21"/>
                      <a:pt x="20" y="21"/>
                    </a:cubicBezTo>
                    <a:lnTo>
                      <a:pt x="21" y="21"/>
                    </a:lnTo>
                    <a:close/>
                    <a:moveTo>
                      <a:pt x="22" y="21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2" y="19"/>
                    </a:cubicBezTo>
                    <a:cubicBezTo>
                      <a:pt x="22" y="21"/>
                      <a:pt x="22" y="21"/>
                      <a:pt x="22" y="21"/>
                    </a:cubicBezTo>
                    <a:close/>
                    <a:moveTo>
                      <a:pt x="23" y="21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6"/>
                    </a:move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4" y="27"/>
                      <a:pt x="24" y="27"/>
                    </a:cubicBezTo>
                    <a:lnTo>
                      <a:pt x="24" y="26"/>
                    </a:lnTo>
                    <a:close/>
                    <a:moveTo>
                      <a:pt x="25" y="31"/>
                    </a:move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5" y="31"/>
                    </a:lnTo>
                    <a:close/>
                    <a:moveTo>
                      <a:pt x="26" y="26"/>
                    </a:move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6"/>
                      <a:pt x="25" y="26"/>
                      <a:pt x="25" y="26"/>
                    </a:cubicBezTo>
                    <a:lnTo>
                      <a:pt x="26" y="26"/>
                    </a:lnTo>
                    <a:close/>
                    <a:moveTo>
                      <a:pt x="39" y="61"/>
                    </a:moveTo>
                    <a:cubicBezTo>
                      <a:pt x="39" y="60"/>
                      <a:pt x="38" y="58"/>
                      <a:pt x="38" y="55"/>
                    </a:cubicBezTo>
                    <a:cubicBezTo>
                      <a:pt x="37" y="52"/>
                      <a:pt x="36" y="50"/>
                      <a:pt x="36" y="4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5" y="44"/>
                      <a:pt x="34" y="41"/>
                      <a:pt x="33" y="41"/>
                    </a:cubicBezTo>
                    <a:cubicBezTo>
                      <a:pt x="33" y="42"/>
                      <a:pt x="33" y="45"/>
                      <a:pt x="32" y="48"/>
                    </a:cubicBezTo>
                    <a:cubicBezTo>
                      <a:pt x="32" y="51"/>
                      <a:pt x="31" y="53"/>
                      <a:pt x="31" y="53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1" y="56"/>
                      <a:pt x="31" y="59"/>
                      <a:pt x="31" y="62"/>
                    </a:cubicBezTo>
                    <a:cubicBezTo>
                      <a:pt x="31" y="64"/>
                      <a:pt x="32" y="65"/>
                      <a:pt x="35" y="65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4"/>
                      <a:pt x="38" y="64"/>
                      <a:pt x="38" y="64"/>
                    </a:cubicBezTo>
                    <a:cubicBezTo>
                      <a:pt x="38" y="64"/>
                      <a:pt x="38" y="63"/>
                      <a:pt x="39" y="63"/>
                    </a:cubicBezTo>
                    <a:cubicBezTo>
                      <a:pt x="39" y="62"/>
                      <a:pt x="39" y="62"/>
                      <a:pt x="39" y="61"/>
                    </a:cubicBezTo>
                    <a:close/>
                    <a:moveTo>
                      <a:pt x="35" y="12"/>
                    </a:move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3"/>
                      <a:pt x="35" y="13"/>
                      <a:pt x="35" y="13"/>
                    </a:cubicBezTo>
                    <a:lnTo>
                      <a:pt x="35" y="12"/>
                    </a:lnTo>
                    <a:close/>
                    <a:moveTo>
                      <a:pt x="36" y="11"/>
                    </a:move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2"/>
                      <a:pt x="36" y="12"/>
                      <a:pt x="36" y="12"/>
                    </a:cubicBezTo>
                    <a:lnTo>
                      <a:pt x="36" y="11"/>
                    </a:lnTo>
                    <a:close/>
                    <a:moveTo>
                      <a:pt x="38" y="14"/>
                    </a:move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lnTo>
                      <a:pt x="38" y="14"/>
                    </a:lnTo>
                    <a:close/>
                    <a:moveTo>
                      <a:pt x="39" y="20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9" y="20"/>
                      <a:pt x="39" y="20"/>
                      <a:pt x="39" y="20"/>
                    </a:cubicBezTo>
                    <a:close/>
                    <a:moveTo>
                      <a:pt x="41" y="15"/>
                    </a:move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6"/>
                      <a:pt x="40" y="16"/>
                      <a:pt x="40" y="16"/>
                    </a:cubicBezTo>
                    <a:lnTo>
                      <a:pt x="41" y="15"/>
                    </a:lnTo>
                    <a:close/>
                    <a:moveTo>
                      <a:pt x="41" y="13"/>
                    </a:move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4"/>
                      <a:pt x="40" y="14"/>
                      <a:pt x="40" y="14"/>
                    </a:cubicBezTo>
                    <a:lnTo>
                      <a:pt x="41" y="13"/>
                    </a:lnTo>
                    <a:close/>
                    <a:moveTo>
                      <a:pt x="42" y="12"/>
                    </a:move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lnTo>
                      <a:pt x="42" y="12"/>
                    </a:lnTo>
                    <a:close/>
                    <a:moveTo>
                      <a:pt x="42" y="12"/>
                    </a:move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lnTo>
                      <a:pt x="42" y="12"/>
                    </a:lnTo>
                    <a:close/>
                    <a:moveTo>
                      <a:pt x="43" y="10"/>
                    </a:moveTo>
                    <a:cubicBezTo>
                      <a:pt x="42" y="9"/>
                      <a:pt x="42" y="9"/>
                      <a:pt x="42" y="9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lnTo>
                      <a:pt x="43" y="10"/>
                    </a:lnTo>
                    <a:close/>
                    <a:moveTo>
                      <a:pt x="43" y="17"/>
                    </a:moveTo>
                    <a:cubicBezTo>
                      <a:pt x="43" y="16"/>
                      <a:pt x="43" y="16"/>
                      <a:pt x="43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3" y="18"/>
                      <a:pt x="43" y="18"/>
                      <a:pt x="43" y="18"/>
                    </a:cubicBezTo>
                    <a:lnTo>
                      <a:pt x="43" y="17"/>
                    </a:lnTo>
                    <a:close/>
                    <a:moveTo>
                      <a:pt x="45" y="32"/>
                    </a:moveTo>
                    <a:cubicBezTo>
                      <a:pt x="44" y="31"/>
                      <a:pt x="44" y="31"/>
                      <a:pt x="44" y="31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45" y="32"/>
                    </a:lnTo>
                    <a:close/>
                    <a:moveTo>
                      <a:pt x="44" y="20"/>
                    </a:move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1"/>
                      <a:pt x="44" y="21"/>
                      <a:pt x="44" y="21"/>
                    </a:cubicBezTo>
                    <a:lnTo>
                      <a:pt x="44" y="20"/>
                    </a:lnTo>
                    <a:close/>
                    <a:moveTo>
                      <a:pt x="45" y="31"/>
                    </a:moveTo>
                    <a:cubicBezTo>
                      <a:pt x="44" y="31"/>
                      <a:pt x="44" y="31"/>
                      <a:pt x="44" y="31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4" y="31"/>
                      <a:pt x="44" y="31"/>
                      <a:pt x="44" y="31"/>
                    </a:cubicBezTo>
                    <a:lnTo>
                      <a:pt x="45" y="31"/>
                    </a:lnTo>
                    <a:close/>
                    <a:moveTo>
                      <a:pt x="44" y="17"/>
                    </a:move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lnTo>
                      <a:pt x="44" y="17"/>
                    </a:lnTo>
                    <a:close/>
                    <a:moveTo>
                      <a:pt x="47" y="30"/>
                    </a:moveTo>
                    <a:cubicBezTo>
                      <a:pt x="47" y="28"/>
                      <a:pt x="47" y="28"/>
                      <a:pt x="47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7" y="30"/>
                      <a:pt x="47" y="30"/>
                      <a:pt x="47" y="30"/>
                    </a:cubicBezTo>
                    <a:close/>
                    <a:moveTo>
                      <a:pt x="48" y="31"/>
                    </a:moveTo>
                    <a:cubicBezTo>
                      <a:pt x="48" y="31"/>
                      <a:pt x="48" y="31"/>
                      <a:pt x="48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8" y="32"/>
                      <a:pt x="48" y="32"/>
                      <a:pt x="48" y="32"/>
                    </a:cubicBezTo>
                    <a:lnTo>
                      <a:pt x="48" y="31"/>
                    </a:lnTo>
                    <a:close/>
                    <a:moveTo>
                      <a:pt x="49" y="33"/>
                    </a:moveTo>
                    <a:cubicBezTo>
                      <a:pt x="49" y="32"/>
                      <a:pt x="49" y="32"/>
                      <a:pt x="49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8" y="33"/>
                      <a:pt x="48" y="33"/>
                    </a:cubicBezTo>
                    <a:lnTo>
                      <a:pt x="4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51"/>
              <p:cNvSpPr>
                <a:spLocks noEditPoints="1"/>
              </p:cNvSpPr>
              <p:nvPr userDrawn="1"/>
            </p:nvSpPr>
            <p:spPr bwMode="auto">
              <a:xfrm>
                <a:off x="7188200" y="4732338"/>
                <a:ext cx="339725" cy="371475"/>
              </a:xfrm>
              <a:custGeom>
                <a:avLst/>
                <a:gdLst>
                  <a:gd name="T0" fmla="*/ 81 w 105"/>
                  <a:gd name="T1" fmla="*/ 3 h 112"/>
                  <a:gd name="T2" fmla="*/ 91 w 105"/>
                  <a:gd name="T3" fmla="*/ 2 h 112"/>
                  <a:gd name="T4" fmla="*/ 94 w 105"/>
                  <a:gd name="T5" fmla="*/ 1 h 112"/>
                  <a:gd name="T6" fmla="*/ 100 w 105"/>
                  <a:gd name="T7" fmla="*/ 1 h 112"/>
                  <a:gd name="T8" fmla="*/ 105 w 105"/>
                  <a:gd name="T9" fmla="*/ 4 h 112"/>
                  <a:gd name="T10" fmla="*/ 104 w 105"/>
                  <a:gd name="T11" fmla="*/ 10 h 112"/>
                  <a:gd name="T12" fmla="*/ 103 w 105"/>
                  <a:gd name="T13" fmla="*/ 18 h 112"/>
                  <a:gd name="T14" fmla="*/ 101 w 105"/>
                  <a:gd name="T15" fmla="*/ 31 h 112"/>
                  <a:gd name="T16" fmla="*/ 97 w 105"/>
                  <a:gd name="T17" fmla="*/ 59 h 112"/>
                  <a:gd name="T18" fmla="*/ 95 w 105"/>
                  <a:gd name="T19" fmla="*/ 69 h 112"/>
                  <a:gd name="T20" fmla="*/ 95 w 105"/>
                  <a:gd name="T21" fmla="*/ 70 h 112"/>
                  <a:gd name="T22" fmla="*/ 93 w 105"/>
                  <a:gd name="T23" fmla="*/ 83 h 112"/>
                  <a:gd name="T24" fmla="*/ 92 w 105"/>
                  <a:gd name="T25" fmla="*/ 88 h 112"/>
                  <a:gd name="T26" fmla="*/ 88 w 105"/>
                  <a:gd name="T27" fmla="*/ 107 h 112"/>
                  <a:gd name="T28" fmla="*/ 86 w 105"/>
                  <a:gd name="T29" fmla="*/ 107 h 112"/>
                  <a:gd name="T30" fmla="*/ 82 w 105"/>
                  <a:gd name="T31" fmla="*/ 108 h 112"/>
                  <a:gd name="T32" fmla="*/ 79 w 105"/>
                  <a:gd name="T33" fmla="*/ 109 h 112"/>
                  <a:gd name="T34" fmla="*/ 74 w 105"/>
                  <a:gd name="T35" fmla="*/ 108 h 112"/>
                  <a:gd name="T36" fmla="*/ 72 w 105"/>
                  <a:gd name="T37" fmla="*/ 109 h 112"/>
                  <a:gd name="T38" fmla="*/ 69 w 105"/>
                  <a:gd name="T39" fmla="*/ 109 h 112"/>
                  <a:gd name="T40" fmla="*/ 60 w 105"/>
                  <a:gd name="T41" fmla="*/ 87 h 112"/>
                  <a:gd name="T42" fmla="*/ 58 w 105"/>
                  <a:gd name="T43" fmla="*/ 80 h 112"/>
                  <a:gd name="T44" fmla="*/ 54 w 105"/>
                  <a:gd name="T45" fmla="*/ 79 h 112"/>
                  <a:gd name="T46" fmla="*/ 53 w 105"/>
                  <a:gd name="T47" fmla="*/ 83 h 112"/>
                  <a:gd name="T48" fmla="*/ 49 w 105"/>
                  <a:gd name="T49" fmla="*/ 109 h 112"/>
                  <a:gd name="T50" fmla="*/ 47 w 105"/>
                  <a:gd name="T51" fmla="*/ 110 h 112"/>
                  <a:gd name="T52" fmla="*/ 42 w 105"/>
                  <a:gd name="T53" fmla="*/ 111 h 112"/>
                  <a:gd name="T54" fmla="*/ 35 w 105"/>
                  <a:gd name="T55" fmla="*/ 110 h 112"/>
                  <a:gd name="T56" fmla="*/ 33 w 105"/>
                  <a:gd name="T57" fmla="*/ 110 h 112"/>
                  <a:gd name="T58" fmla="*/ 29 w 105"/>
                  <a:gd name="T59" fmla="*/ 110 h 112"/>
                  <a:gd name="T60" fmla="*/ 22 w 105"/>
                  <a:gd name="T61" fmla="*/ 95 h 112"/>
                  <a:gd name="T62" fmla="*/ 18 w 105"/>
                  <a:gd name="T63" fmla="*/ 79 h 112"/>
                  <a:gd name="T64" fmla="*/ 17 w 105"/>
                  <a:gd name="T65" fmla="*/ 74 h 112"/>
                  <a:gd name="T66" fmla="*/ 13 w 105"/>
                  <a:gd name="T67" fmla="*/ 59 h 112"/>
                  <a:gd name="T68" fmla="*/ 11 w 105"/>
                  <a:gd name="T69" fmla="*/ 51 h 112"/>
                  <a:gd name="T70" fmla="*/ 10 w 105"/>
                  <a:gd name="T71" fmla="*/ 49 h 112"/>
                  <a:gd name="T72" fmla="*/ 9 w 105"/>
                  <a:gd name="T73" fmla="*/ 43 h 112"/>
                  <a:gd name="T74" fmla="*/ 3 w 105"/>
                  <a:gd name="T75" fmla="*/ 6 h 112"/>
                  <a:gd name="T76" fmla="*/ 9 w 105"/>
                  <a:gd name="T77" fmla="*/ 6 h 112"/>
                  <a:gd name="T78" fmla="*/ 16 w 105"/>
                  <a:gd name="T79" fmla="*/ 4 h 112"/>
                  <a:gd name="T80" fmla="*/ 20 w 105"/>
                  <a:gd name="T81" fmla="*/ 3 h 112"/>
                  <a:gd name="T82" fmla="*/ 34 w 105"/>
                  <a:gd name="T83" fmla="*/ 40 h 112"/>
                  <a:gd name="T84" fmla="*/ 34 w 105"/>
                  <a:gd name="T85" fmla="*/ 43 h 112"/>
                  <a:gd name="T86" fmla="*/ 35 w 105"/>
                  <a:gd name="T87" fmla="*/ 44 h 112"/>
                  <a:gd name="T88" fmla="*/ 38 w 105"/>
                  <a:gd name="T89" fmla="*/ 37 h 112"/>
                  <a:gd name="T90" fmla="*/ 39 w 105"/>
                  <a:gd name="T91" fmla="*/ 20 h 112"/>
                  <a:gd name="T92" fmla="*/ 45 w 105"/>
                  <a:gd name="T93" fmla="*/ 5 h 112"/>
                  <a:gd name="T94" fmla="*/ 53 w 105"/>
                  <a:gd name="T95" fmla="*/ 2 h 112"/>
                  <a:gd name="T96" fmla="*/ 59 w 105"/>
                  <a:gd name="T97" fmla="*/ 4 h 112"/>
                  <a:gd name="T98" fmla="*/ 68 w 105"/>
                  <a:gd name="T99" fmla="*/ 15 h 112"/>
                  <a:gd name="T100" fmla="*/ 68 w 105"/>
                  <a:gd name="T101" fmla="*/ 23 h 112"/>
                  <a:gd name="T102" fmla="*/ 69 w 105"/>
                  <a:gd name="T103" fmla="*/ 35 h 112"/>
                  <a:gd name="T104" fmla="*/ 73 w 105"/>
                  <a:gd name="T105" fmla="*/ 43 h 112"/>
                  <a:gd name="T106" fmla="*/ 75 w 105"/>
                  <a:gd name="T107" fmla="*/ 37 h 112"/>
                  <a:gd name="T108" fmla="*/ 75 w 105"/>
                  <a:gd name="T109" fmla="*/ 34 h 112"/>
                  <a:gd name="T110" fmla="*/ 76 w 105"/>
                  <a:gd name="T111" fmla="*/ 30 h 112"/>
                  <a:gd name="T112" fmla="*/ 75 w 105"/>
                  <a:gd name="T113" fmla="*/ 3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5" h="112">
                    <a:moveTo>
                      <a:pt x="75" y="30"/>
                    </a:moveTo>
                    <a:cubicBezTo>
                      <a:pt x="76" y="27"/>
                      <a:pt x="76" y="21"/>
                      <a:pt x="77" y="14"/>
                    </a:cubicBezTo>
                    <a:cubicBezTo>
                      <a:pt x="78" y="7"/>
                      <a:pt x="79" y="4"/>
                      <a:pt x="81" y="3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6" y="2"/>
                      <a:pt x="88" y="2"/>
                      <a:pt x="91" y="2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5" y="6"/>
                      <a:pt x="105" y="6"/>
                      <a:pt x="105" y="6"/>
                    </a:cubicBezTo>
                    <a:cubicBezTo>
                      <a:pt x="105" y="6"/>
                      <a:pt x="104" y="8"/>
                      <a:pt x="104" y="10"/>
                    </a:cubicBezTo>
                    <a:cubicBezTo>
                      <a:pt x="104" y="12"/>
                      <a:pt x="104" y="13"/>
                      <a:pt x="103" y="14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4" y="14"/>
                      <a:pt x="103" y="16"/>
                      <a:pt x="103" y="18"/>
                    </a:cubicBezTo>
                    <a:cubicBezTo>
                      <a:pt x="103" y="20"/>
                      <a:pt x="103" y="22"/>
                      <a:pt x="102" y="22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3" y="25"/>
                      <a:pt x="102" y="28"/>
                      <a:pt x="101" y="31"/>
                    </a:cubicBezTo>
                    <a:cubicBezTo>
                      <a:pt x="101" y="35"/>
                      <a:pt x="100" y="38"/>
                      <a:pt x="101" y="39"/>
                    </a:cubicBezTo>
                    <a:cubicBezTo>
                      <a:pt x="100" y="41"/>
                      <a:pt x="99" y="44"/>
                      <a:pt x="98" y="49"/>
                    </a:cubicBezTo>
                    <a:cubicBezTo>
                      <a:pt x="97" y="54"/>
                      <a:pt x="97" y="57"/>
                      <a:pt x="97" y="59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6" y="63"/>
                      <a:pt x="95" y="66"/>
                      <a:pt x="95" y="68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5" y="69"/>
                      <a:pt x="95" y="69"/>
                      <a:pt x="95" y="70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5" y="69"/>
                      <a:pt x="95" y="69"/>
                      <a:pt x="95" y="70"/>
                    </a:cubicBezTo>
                    <a:cubicBezTo>
                      <a:pt x="94" y="71"/>
                      <a:pt x="94" y="71"/>
                      <a:pt x="94" y="71"/>
                    </a:cubicBezTo>
                    <a:cubicBezTo>
                      <a:pt x="95" y="72"/>
                      <a:pt x="95" y="72"/>
                      <a:pt x="95" y="72"/>
                    </a:cubicBezTo>
                    <a:cubicBezTo>
                      <a:pt x="93" y="73"/>
                      <a:pt x="93" y="77"/>
                      <a:pt x="93" y="83"/>
                    </a:cubicBezTo>
                    <a:cubicBezTo>
                      <a:pt x="93" y="83"/>
                      <a:pt x="93" y="84"/>
                      <a:pt x="92" y="85"/>
                    </a:cubicBezTo>
                    <a:cubicBezTo>
                      <a:pt x="92" y="87"/>
                      <a:pt x="92" y="87"/>
                      <a:pt x="91" y="87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2" y="89"/>
                      <a:pt x="92" y="89"/>
                      <a:pt x="92" y="89"/>
                    </a:cubicBezTo>
                    <a:cubicBezTo>
                      <a:pt x="92" y="90"/>
                      <a:pt x="91" y="93"/>
                      <a:pt x="90" y="98"/>
                    </a:cubicBezTo>
                    <a:cubicBezTo>
                      <a:pt x="89" y="103"/>
                      <a:pt x="88" y="106"/>
                      <a:pt x="88" y="107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6" y="108"/>
                      <a:pt x="86" y="108"/>
                      <a:pt x="86" y="108"/>
                    </a:cubicBezTo>
                    <a:cubicBezTo>
                      <a:pt x="86" y="107"/>
                      <a:pt x="86" y="107"/>
                      <a:pt x="86" y="107"/>
                    </a:cubicBezTo>
                    <a:cubicBezTo>
                      <a:pt x="85" y="108"/>
                      <a:pt x="85" y="108"/>
                      <a:pt x="84" y="108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5" y="109"/>
                      <a:pt x="75" y="109"/>
                      <a:pt x="75" y="109"/>
                    </a:cubicBezTo>
                    <a:cubicBezTo>
                      <a:pt x="74" y="108"/>
                      <a:pt x="74" y="108"/>
                      <a:pt x="74" y="108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2" y="109"/>
                      <a:pt x="72" y="109"/>
                      <a:pt x="72" y="109"/>
                    </a:cubicBezTo>
                    <a:cubicBezTo>
                      <a:pt x="71" y="109"/>
                      <a:pt x="71" y="109"/>
                      <a:pt x="71" y="109"/>
                    </a:cubicBezTo>
                    <a:cubicBezTo>
                      <a:pt x="71" y="108"/>
                      <a:pt x="71" y="108"/>
                      <a:pt x="71" y="108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65" y="109"/>
                      <a:pt x="65" y="109"/>
                      <a:pt x="65" y="109"/>
                    </a:cubicBezTo>
                    <a:cubicBezTo>
                      <a:pt x="64" y="106"/>
                      <a:pt x="63" y="103"/>
                      <a:pt x="62" y="98"/>
                    </a:cubicBezTo>
                    <a:cubicBezTo>
                      <a:pt x="60" y="93"/>
                      <a:pt x="60" y="90"/>
                      <a:pt x="60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6"/>
                      <a:pt x="59" y="84"/>
                      <a:pt x="58" y="81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77"/>
                      <a:pt x="58" y="75"/>
                      <a:pt x="57" y="74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4" y="77"/>
                      <a:pt x="54" y="78"/>
                      <a:pt x="54" y="79"/>
                    </a:cubicBezTo>
                    <a:cubicBezTo>
                      <a:pt x="53" y="79"/>
                      <a:pt x="53" y="80"/>
                      <a:pt x="53" y="81"/>
                    </a:cubicBezTo>
                    <a:cubicBezTo>
                      <a:pt x="53" y="81"/>
                      <a:pt x="53" y="82"/>
                      <a:pt x="53" y="82"/>
                    </a:cubicBezTo>
                    <a:cubicBezTo>
                      <a:pt x="53" y="83"/>
                      <a:pt x="53" y="83"/>
                      <a:pt x="53" y="83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52" y="92"/>
                      <a:pt x="51" y="97"/>
                      <a:pt x="52" y="101"/>
                    </a:cubicBezTo>
                    <a:cubicBezTo>
                      <a:pt x="51" y="103"/>
                      <a:pt x="50" y="106"/>
                      <a:pt x="49" y="109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6" y="111"/>
                      <a:pt x="44" y="111"/>
                      <a:pt x="42" y="11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8" y="112"/>
                      <a:pt x="37" y="111"/>
                      <a:pt x="35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2" y="110"/>
                      <a:pt x="31" y="110"/>
                      <a:pt x="30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6" y="110"/>
                      <a:pt x="24" y="105"/>
                      <a:pt x="22" y="95"/>
                    </a:cubicBezTo>
                    <a:cubicBezTo>
                      <a:pt x="22" y="94"/>
                      <a:pt x="21" y="92"/>
                      <a:pt x="20" y="88"/>
                    </a:cubicBezTo>
                    <a:cubicBezTo>
                      <a:pt x="19" y="84"/>
                      <a:pt x="19" y="81"/>
                      <a:pt x="19" y="80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7" y="78"/>
                      <a:pt x="17" y="77"/>
                      <a:pt x="17" y="77"/>
                    </a:cubicBezTo>
                    <a:cubicBezTo>
                      <a:pt x="17" y="76"/>
                      <a:pt x="17" y="75"/>
                      <a:pt x="17" y="74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6" y="70"/>
                      <a:pt x="14" y="66"/>
                      <a:pt x="13" y="60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3" y="58"/>
                      <a:pt x="13" y="57"/>
                      <a:pt x="12" y="56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1" y="52"/>
                      <a:pt x="11" y="52"/>
                      <a:pt x="11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7"/>
                      <a:pt x="10" y="46"/>
                      <a:pt x="9" y="45"/>
                    </a:cubicBezTo>
                    <a:cubicBezTo>
                      <a:pt x="9" y="44"/>
                      <a:pt x="9" y="43"/>
                      <a:pt x="9" y="43"/>
                    </a:cubicBezTo>
                    <a:cubicBezTo>
                      <a:pt x="7" y="38"/>
                      <a:pt x="5" y="33"/>
                      <a:pt x="4" y="2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1" y="7"/>
                      <a:pt x="3" y="6"/>
                    </a:cubicBezTo>
                    <a:cubicBezTo>
                      <a:pt x="5" y="6"/>
                      <a:pt x="6" y="6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5"/>
                      <a:pt x="15" y="5"/>
                      <a:pt x="15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5" y="4"/>
                      <a:pt x="27" y="7"/>
                      <a:pt x="28" y="11"/>
                    </a:cubicBezTo>
                    <a:cubicBezTo>
                      <a:pt x="28" y="14"/>
                      <a:pt x="29" y="19"/>
                      <a:pt x="30" y="26"/>
                    </a:cubicBezTo>
                    <a:cubicBezTo>
                      <a:pt x="32" y="33"/>
                      <a:pt x="33" y="38"/>
                      <a:pt x="34" y="4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2"/>
                      <a:pt x="37" y="40"/>
                      <a:pt x="38" y="37"/>
                    </a:cubicBezTo>
                    <a:cubicBezTo>
                      <a:pt x="37" y="36"/>
                      <a:pt x="37" y="35"/>
                      <a:pt x="3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8" y="29"/>
                      <a:pt x="39" y="24"/>
                      <a:pt x="39" y="20"/>
                    </a:cubicBezTo>
                    <a:cubicBezTo>
                      <a:pt x="40" y="18"/>
                      <a:pt x="40" y="16"/>
                      <a:pt x="40" y="14"/>
                    </a:cubicBezTo>
                    <a:cubicBezTo>
                      <a:pt x="40" y="11"/>
                      <a:pt x="40" y="9"/>
                      <a:pt x="40" y="8"/>
                    </a:cubicBezTo>
                    <a:cubicBezTo>
                      <a:pt x="43" y="7"/>
                      <a:pt x="44" y="6"/>
                      <a:pt x="45" y="5"/>
                    </a:cubicBezTo>
                    <a:cubicBezTo>
                      <a:pt x="47" y="4"/>
                      <a:pt x="48" y="3"/>
                      <a:pt x="50" y="3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61" y="4"/>
                      <a:pt x="63" y="5"/>
                      <a:pt x="67" y="9"/>
                    </a:cubicBezTo>
                    <a:cubicBezTo>
                      <a:pt x="67" y="10"/>
                      <a:pt x="67" y="11"/>
                      <a:pt x="66" y="11"/>
                    </a:cubicBezTo>
                    <a:cubicBezTo>
                      <a:pt x="66" y="12"/>
                      <a:pt x="67" y="14"/>
                      <a:pt x="68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6"/>
                      <a:pt x="67" y="17"/>
                      <a:pt x="67" y="19"/>
                    </a:cubicBezTo>
                    <a:cubicBezTo>
                      <a:pt x="68" y="19"/>
                      <a:pt x="68" y="21"/>
                      <a:pt x="68" y="23"/>
                    </a:cubicBezTo>
                    <a:cubicBezTo>
                      <a:pt x="68" y="24"/>
                      <a:pt x="68" y="25"/>
                      <a:pt x="69" y="27"/>
                    </a:cubicBezTo>
                    <a:cubicBezTo>
                      <a:pt x="69" y="29"/>
                      <a:pt x="70" y="30"/>
                      <a:pt x="70" y="31"/>
                    </a:cubicBezTo>
                    <a:cubicBezTo>
                      <a:pt x="70" y="33"/>
                      <a:pt x="70" y="34"/>
                      <a:pt x="69" y="35"/>
                    </a:cubicBezTo>
                    <a:cubicBezTo>
                      <a:pt x="69" y="35"/>
                      <a:pt x="70" y="37"/>
                      <a:pt x="70" y="40"/>
                    </a:cubicBezTo>
                    <a:cubicBezTo>
                      <a:pt x="71" y="42"/>
                      <a:pt x="71" y="43"/>
                      <a:pt x="72" y="43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74" y="42"/>
                      <a:pt x="74" y="42"/>
                      <a:pt x="74" y="42"/>
                    </a:cubicBezTo>
                    <a:cubicBezTo>
                      <a:pt x="75" y="42"/>
                      <a:pt x="75" y="41"/>
                      <a:pt x="75" y="40"/>
                    </a:cubicBezTo>
                    <a:cubicBezTo>
                      <a:pt x="75" y="40"/>
                      <a:pt x="75" y="39"/>
                      <a:pt x="75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5" y="33"/>
                      <a:pt x="75" y="32"/>
                      <a:pt x="75" y="31"/>
                    </a:cubicBezTo>
                    <a:cubicBezTo>
                      <a:pt x="75" y="30"/>
                      <a:pt x="75" y="30"/>
                      <a:pt x="75" y="30"/>
                    </a:cubicBezTo>
                    <a:close/>
                    <a:moveTo>
                      <a:pt x="76" y="30"/>
                    </a:moveTo>
                    <a:cubicBezTo>
                      <a:pt x="76" y="30"/>
                      <a:pt x="76" y="30"/>
                      <a:pt x="76" y="30"/>
                    </a:cubicBezTo>
                    <a:cubicBezTo>
                      <a:pt x="75" y="30"/>
                      <a:pt x="75" y="30"/>
                      <a:pt x="75" y="30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lnTo>
                      <a:pt x="7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52"/>
              <p:cNvSpPr>
                <a:spLocks noEditPoints="1"/>
              </p:cNvSpPr>
              <p:nvPr userDrawn="1"/>
            </p:nvSpPr>
            <p:spPr bwMode="auto">
              <a:xfrm>
                <a:off x="7508875" y="4762501"/>
                <a:ext cx="236537" cy="331788"/>
              </a:xfrm>
              <a:custGeom>
                <a:avLst/>
                <a:gdLst>
                  <a:gd name="T0" fmla="*/ 71 w 73"/>
                  <a:gd name="T1" fmla="*/ 97 h 100"/>
                  <a:gd name="T2" fmla="*/ 64 w 73"/>
                  <a:gd name="T3" fmla="*/ 97 h 100"/>
                  <a:gd name="T4" fmla="*/ 57 w 73"/>
                  <a:gd name="T5" fmla="*/ 98 h 100"/>
                  <a:gd name="T6" fmla="*/ 54 w 73"/>
                  <a:gd name="T7" fmla="*/ 98 h 100"/>
                  <a:gd name="T8" fmla="*/ 51 w 73"/>
                  <a:gd name="T9" fmla="*/ 99 h 100"/>
                  <a:gd name="T10" fmla="*/ 45 w 73"/>
                  <a:gd name="T11" fmla="*/ 88 h 100"/>
                  <a:gd name="T12" fmla="*/ 37 w 73"/>
                  <a:gd name="T13" fmla="*/ 87 h 100"/>
                  <a:gd name="T14" fmla="*/ 29 w 73"/>
                  <a:gd name="T15" fmla="*/ 90 h 100"/>
                  <a:gd name="T16" fmla="*/ 25 w 73"/>
                  <a:gd name="T17" fmla="*/ 99 h 100"/>
                  <a:gd name="T18" fmla="*/ 19 w 73"/>
                  <a:gd name="T19" fmla="*/ 100 h 100"/>
                  <a:gd name="T20" fmla="*/ 10 w 73"/>
                  <a:gd name="T21" fmla="*/ 99 h 100"/>
                  <a:gd name="T22" fmla="*/ 1 w 73"/>
                  <a:gd name="T23" fmla="*/ 88 h 100"/>
                  <a:gd name="T24" fmla="*/ 13 w 73"/>
                  <a:gd name="T25" fmla="*/ 27 h 100"/>
                  <a:gd name="T26" fmla="*/ 24 w 73"/>
                  <a:gd name="T27" fmla="*/ 1 h 100"/>
                  <a:gd name="T28" fmla="*/ 30 w 73"/>
                  <a:gd name="T29" fmla="*/ 1 h 100"/>
                  <a:gd name="T30" fmla="*/ 37 w 73"/>
                  <a:gd name="T31" fmla="*/ 1 h 100"/>
                  <a:gd name="T32" fmla="*/ 48 w 73"/>
                  <a:gd name="T33" fmla="*/ 4 h 100"/>
                  <a:gd name="T34" fmla="*/ 58 w 73"/>
                  <a:gd name="T35" fmla="*/ 36 h 100"/>
                  <a:gd name="T36" fmla="*/ 65 w 73"/>
                  <a:gd name="T37" fmla="*/ 61 h 100"/>
                  <a:gd name="T38" fmla="*/ 68 w 73"/>
                  <a:gd name="T39" fmla="*/ 76 h 100"/>
                  <a:gd name="T40" fmla="*/ 73 w 73"/>
                  <a:gd name="T41" fmla="*/ 89 h 100"/>
                  <a:gd name="T42" fmla="*/ 17 w 73"/>
                  <a:gd name="T43" fmla="*/ 45 h 100"/>
                  <a:gd name="T44" fmla="*/ 16 w 73"/>
                  <a:gd name="T45" fmla="*/ 46 h 100"/>
                  <a:gd name="T46" fmla="*/ 18 w 73"/>
                  <a:gd name="T47" fmla="*/ 45 h 100"/>
                  <a:gd name="T48" fmla="*/ 19 w 73"/>
                  <a:gd name="T49" fmla="*/ 45 h 100"/>
                  <a:gd name="T50" fmla="*/ 18 w 73"/>
                  <a:gd name="T51" fmla="*/ 46 h 100"/>
                  <a:gd name="T52" fmla="*/ 19 w 73"/>
                  <a:gd name="T53" fmla="*/ 48 h 100"/>
                  <a:gd name="T54" fmla="*/ 19 w 73"/>
                  <a:gd name="T55" fmla="*/ 48 h 100"/>
                  <a:gd name="T56" fmla="*/ 21 w 73"/>
                  <a:gd name="T57" fmla="*/ 21 h 100"/>
                  <a:gd name="T58" fmla="*/ 22 w 73"/>
                  <a:gd name="T59" fmla="*/ 19 h 100"/>
                  <a:gd name="T60" fmla="*/ 22 w 73"/>
                  <a:gd name="T61" fmla="*/ 21 h 100"/>
                  <a:gd name="T62" fmla="*/ 22 w 73"/>
                  <a:gd name="T63" fmla="*/ 20 h 100"/>
                  <a:gd name="T64" fmla="*/ 24 w 73"/>
                  <a:gd name="T65" fmla="*/ 26 h 100"/>
                  <a:gd name="T66" fmla="*/ 25 w 73"/>
                  <a:gd name="T67" fmla="*/ 32 h 100"/>
                  <a:gd name="T68" fmla="*/ 27 w 73"/>
                  <a:gd name="T69" fmla="*/ 26 h 100"/>
                  <a:gd name="T70" fmla="*/ 27 w 73"/>
                  <a:gd name="T71" fmla="*/ 26 h 100"/>
                  <a:gd name="T72" fmla="*/ 36 w 73"/>
                  <a:gd name="T73" fmla="*/ 49 h 100"/>
                  <a:gd name="T74" fmla="*/ 32 w 73"/>
                  <a:gd name="T75" fmla="*/ 54 h 100"/>
                  <a:gd name="T76" fmla="*/ 37 w 73"/>
                  <a:gd name="T77" fmla="*/ 64 h 100"/>
                  <a:gd name="T78" fmla="*/ 39 w 73"/>
                  <a:gd name="T79" fmla="*/ 61 h 100"/>
                  <a:gd name="T80" fmla="*/ 35 w 73"/>
                  <a:gd name="T81" fmla="*/ 13 h 100"/>
                  <a:gd name="T82" fmla="*/ 35 w 73"/>
                  <a:gd name="T83" fmla="*/ 12 h 100"/>
                  <a:gd name="T84" fmla="*/ 37 w 73"/>
                  <a:gd name="T85" fmla="*/ 13 h 100"/>
                  <a:gd name="T86" fmla="*/ 40 w 73"/>
                  <a:gd name="T87" fmla="*/ 20 h 100"/>
                  <a:gd name="T88" fmla="*/ 40 w 73"/>
                  <a:gd name="T89" fmla="*/ 20 h 100"/>
                  <a:gd name="T90" fmla="*/ 40 w 73"/>
                  <a:gd name="T91" fmla="*/ 16 h 100"/>
                  <a:gd name="T92" fmla="*/ 41 w 73"/>
                  <a:gd name="T93" fmla="*/ 13 h 100"/>
                  <a:gd name="T94" fmla="*/ 42 w 73"/>
                  <a:gd name="T95" fmla="*/ 12 h 100"/>
                  <a:gd name="T96" fmla="*/ 42 w 73"/>
                  <a:gd name="T97" fmla="*/ 13 h 100"/>
                  <a:gd name="T98" fmla="*/ 42 w 73"/>
                  <a:gd name="T99" fmla="*/ 13 h 100"/>
                  <a:gd name="T100" fmla="*/ 43 w 73"/>
                  <a:gd name="T101" fmla="*/ 11 h 100"/>
                  <a:gd name="T102" fmla="*/ 43 w 73"/>
                  <a:gd name="T103" fmla="*/ 18 h 100"/>
                  <a:gd name="T104" fmla="*/ 45 w 73"/>
                  <a:gd name="T105" fmla="*/ 32 h 100"/>
                  <a:gd name="T106" fmla="*/ 45 w 73"/>
                  <a:gd name="T107" fmla="*/ 20 h 100"/>
                  <a:gd name="T108" fmla="*/ 45 w 73"/>
                  <a:gd name="T109" fmla="*/ 20 h 100"/>
                  <a:gd name="T110" fmla="*/ 45 w 73"/>
                  <a:gd name="T111" fmla="*/ 32 h 100"/>
                  <a:gd name="T112" fmla="*/ 44 w 73"/>
                  <a:gd name="T113" fmla="*/ 18 h 100"/>
                  <a:gd name="T114" fmla="*/ 47 w 73"/>
                  <a:gd name="T115" fmla="*/ 28 h 100"/>
                  <a:gd name="T116" fmla="*/ 48 w 73"/>
                  <a:gd name="T117" fmla="*/ 31 h 100"/>
                  <a:gd name="T118" fmla="*/ 49 w 73"/>
                  <a:gd name="T119" fmla="*/ 3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" h="100">
                    <a:moveTo>
                      <a:pt x="73" y="90"/>
                    </a:moveTo>
                    <a:cubicBezTo>
                      <a:pt x="73" y="91"/>
                      <a:pt x="73" y="93"/>
                      <a:pt x="73" y="97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1" y="97"/>
                      <a:pt x="61" y="97"/>
                      <a:pt x="61" y="97"/>
                    </a:cubicBezTo>
                    <a:cubicBezTo>
                      <a:pt x="60" y="98"/>
                      <a:pt x="60" y="98"/>
                      <a:pt x="60" y="98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56" y="99"/>
                      <a:pt x="56" y="99"/>
                      <a:pt x="55" y="99"/>
                    </a:cubicBezTo>
                    <a:cubicBezTo>
                      <a:pt x="55" y="99"/>
                      <a:pt x="55" y="99"/>
                      <a:pt x="54" y="99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8"/>
                    </a:cubicBezTo>
                    <a:cubicBezTo>
                      <a:pt x="53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1" y="99"/>
                    </a:cubicBezTo>
                    <a:cubicBezTo>
                      <a:pt x="51" y="98"/>
                      <a:pt x="51" y="98"/>
                      <a:pt x="51" y="98"/>
                    </a:cubicBezTo>
                    <a:cubicBezTo>
                      <a:pt x="47" y="98"/>
                      <a:pt x="46" y="96"/>
                      <a:pt x="46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5" y="92"/>
                      <a:pt x="45" y="90"/>
                      <a:pt x="45" y="88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0" y="88"/>
                      <a:pt x="39" y="87"/>
                      <a:pt x="39" y="86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1" y="86"/>
                      <a:pt x="30" y="87"/>
                      <a:pt x="29" y="90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90"/>
                      <a:pt x="28" y="92"/>
                      <a:pt x="27" y="94"/>
                    </a:cubicBezTo>
                    <a:cubicBezTo>
                      <a:pt x="27" y="97"/>
                      <a:pt x="27" y="99"/>
                      <a:pt x="26" y="99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8" y="100"/>
                      <a:pt x="16" y="100"/>
                      <a:pt x="13" y="99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0" y="100"/>
                      <a:pt x="10" y="100"/>
                      <a:pt x="10" y="100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8" y="99"/>
                      <a:pt x="6" y="100"/>
                      <a:pt x="2" y="10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" y="93"/>
                      <a:pt x="2" y="91"/>
                      <a:pt x="2" y="90"/>
                    </a:cubicBezTo>
                    <a:cubicBezTo>
                      <a:pt x="2" y="89"/>
                      <a:pt x="1" y="88"/>
                      <a:pt x="1" y="88"/>
                    </a:cubicBezTo>
                    <a:cubicBezTo>
                      <a:pt x="3" y="85"/>
                      <a:pt x="4" y="78"/>
                      <a:pt x="6" y="67"/>
                    </a:cubicBezTo>
                    <a:cubicBezTo>
                      <a:pt x="7" y="56"/>
                      <a:pt x="8" y="50"/>
                      <a:pt x="9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9" y="43"/>
                      <a:pt x="11" y="36"/>
                      <a:pt x="13" y="27"/>
                    </a:cubicBezTo>
                    <a:cubicBezTo>
                      <a:pt x="12" y="27"/>
                      <a:pt x="12" y="27"/>
                      <a:pt x="12" y="26"/>
                    </a:cubicBezTo>
                    <a:cubicBezTo>
                      <a:pt x="12" y="25"/>
                      <a:pt x="13" y="21"/>
                      <a:pt x="14" y="15"/>
                    </a:cubicBezTo>
                    <a:cubicBezTo>
                      <a:pt x="16" y="8"/>
                      <a:pt x="17" y="4"/>
                      <a:pt x="17" y="4"/>
                    </a:cubicBezTo>
                    <a:cubicBezTo>
                      <a:pt x="18" y="2"/>
                      <a:pt x="20" y="2"/>
                      <a:pt x="24" y="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6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0" y="1"/>
                      <a:pt x="41" y="0"/>
                      <a:pt x="42" y="0"/>
                    </a:cubicBezTo>
                    <a:cubicBezTo>
                      <a:pt x="45" y="0"/>
                      <a:pt x="47" y="1"/>
                      <a:pt x="48" y="4"/>
                    </a:cubicBezTo>
                    <a:cubicBezTo>
                      <a:pt x="50" y="9"/>
                      <a:pt x="52" y="14"/>
                      <a:pt x="54" y="19"/>
                    </a:cubicBezTo>
                    <a:cubicBezTo>
                      <a:pt x="55" y="25"/>
                      <a:pt x="56" y="29"/>
                      <a:pt x="57" y="33"/>
                    </a:cubicBezTo>
                    <a:cubicBezTo>
                      <a:pt x="57" y="34"/>
                      <a:pt x="57" y="35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37"/>
                      <a:pt x="58" y="40"/>
                      <a:pt x="60" y="43"/>
                    </a:cubicBezTo>
                    <a:cubicBezTo>
                      <a:pt x="61" y="47"/>
                      <a:pt x="62" y="50"/>
                      <a:pt x="62" y="51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2" y="52"/>
                      <a:pt x="63" y="55"/>
                      <a:pt x="65" y="61"/>
                    </a:cubicBezTo>
                    <a:cubicBezTo>
                      <a:pt x="66" y="66"/>
                      <a:pt x="67" y="69"/>
                      <a:pt x="66" y="70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67" y="71"/>
                      <a:pt x="67" y="73"/>
                      <a:pt x="67" y="75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70" y="79"/>
                      <a:pt x="71" y="82"/>
                      <a:pt x="71" y="83"/>
                    </a:cubicBezTo>
                    <a:cubicBezTo>
                      <a:pt x="71" y="83"/>
                      <a:pt x="72" y="84"/>
                      <a:pt x="72" y="86"/>
                    </a:cubicBezTo>
                    <a:cubicBezTo>
                      <a:pt x="73" y="87"/>
                      <a:pt x="73" y="88"/>
                      <a:pt x="73" y="89"/>
                    </a:cubicBezTo>
                    <a:lnTo>
                      <a:pt x="73" y="90"/>
                    </a:lnTo>
                    <a:close/>
                    <a:moveTo>
                      <a:pt x="18" y="43"/>
                    </a:moveTo>
                    <a:cubicBezTo>
                      <a:pt x="16" y="45"/>
                      <a:pt x="16" y="45"/>
                      <a:pt x="16" y="45"/>
                    </a:cubicBezTo>
                    <a:cubicBezTo>
                      <a:pt x="17" y="45"/>
                      <a:pt x="17" y="45"/>
                      <a:pt x="17" y="45"/>
                    </a:cubicBezTo>
                    <a:lnTo>
                      <a:pt x="18" y="43"/>
                    </a:lnTo>
                    <a:close/>
                    <a:moveTo>
                      <a:pt x="18" y="45"/>
                    </a:move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lose/>
                    <a:moveTo>
                      <a:pt x="19" y="46"/>
                    </a:move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lnTo>
                      <a:pt x="19" y="46"/>
                    </a:lnTo>
                    <a:close/>
                    <a:moveTo>
                      <a:pt x="19" y="48"/>
                    </a:moveTo>
                    <a:cubicBezTo>
                      <a:pt x="19" y="48"/>
                      <a:pt x="19" y="48"/>
                      <a:pt x="19" y="48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9" y="49"/>
                      <a:pt x="19" y="49"/>
                      <a:pt x="19" y="49"/>
                    </a:cubicBezTo>
                    <a:lnTo>
                      <a:pt x="19" y="48"/>
                    </a:lnTo>
                    <a:close/>
                    <a:moveTo>
                      <a:pt x="21" y="21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1"/>
                      <a:pt x="21" y="21"/>
                      <a:pt x="21" y="21"/>
                    </a:cubicBezTo>
                    <a:close/>
                    <a:moveTo>
                      <a:pt x="23" y="21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23" y="21"/>
                    </a:lnTo>
                    <a:close/>
                    <a:moveTo>
                      <a:pt x="24" y="21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lnTo>
                      <a:pt x="24" y="21"/>
                    </a:lnTo>
                    <a:close/>
                    <a:moveTo>
                      <a:pt x="25" y="26"/>
                    </a:move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24" y="27"/>
                      <a:pt x="24" y="27"/>
                    </a:cubicBezTo>
                    <a:lnTo>
                      <a:pt x="25" y="26"/>
                    </a:lnTo>
                    <a:close/>
                    <a:moveTo>
                      <a:pt x="25" y="32"/>
                    </a:move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5" y="32"/>
                      <a:pt x="25" y="32"/>
                      <a:pt x="25" y="32"/>
                    </a:cubicBezTo>
                    <a:close/>
                    <a:moveTo>
                      <a:pt x="27" y="26"/>
                    </a:move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5" y="26"/>
                      <a:pt x="25" y="26"/>
                      <a:pt x="25" y="26"/>
                    </a:cubicBezTo>
                    <a:lnTo>
                      <a:pt x="27" y="26"/>
                    </a:lnTo>
                    <a:close/>
                    <a:moveTo>
                      <a:pt x="39" y="61"/>
                    </a:moveTo>
                    <a:cubicBezTo>
                      <a:pt x="39" y="60"/>
                      <a:pt x="39" y="58"/>
                      <a:pt x="38" y="55"/>
                    </a:cubicBezTo>
                    <a:cubicBezTo>
                      <a:pt x="37" y="52"/>
                      <a:pt x="37" y="50"/>
                      <a:pt x="36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4"/>
                      <a:pt x="35" y="42"/>
                      <a:pt x="33" y="41"/>
                    </a:cubicBezTo>
                    <a:cubicBezTo>
                      <a:pt x="33" y="43"/>
                      <a:pt x="33" y="45"/>
                      <a:pt x="33" y="48"/>
                    </a:cubicBezTo>
                    <a:cubicBezTo>
                      <a:pt x="32" y="51"/>
                      <a:pt x="32" y="53"/>
                      <a:pt x="31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1" y="56"/>
                      <a:pt x="31" y="59"/>
                      <a:pt x="31" y="62"/>
                    </a:cubicBezTo>
                    <a:cubicBezTo>
                      <a:pt x="31" y="64"/>
                      <a:pt x="33" y="65"/>
                      <a:pt x="35" y="65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64"/>
                      <a:pt x="39" y="64"/>
                      <a:pt x="39" y="63"/>
                    </a:cubicBezTo>
                    <a:cubicBezTo>
                      <a:pt x="39" y="62"/>
                      <a:pt x="39" y="62"/>
                      <a:pt x="39" y="61"/>
                    </a:cubicBezTo>
                    <a:close/>
                    <a:moveTo>
                      <a:pt x="36" y="12"/>
                    </a:move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3"/>
                      <a:pt x="35" y="13"/>
                      <a:pt x="35" y="13"/>
                    </a:cubicBezTo>
                    <a:lnTo>
                      <a:pt x="36" y="12"/>
                    </a:lnTo>
                    <a:close/>
                    <a:moveTo>
                      <a:pt x="36" y="11"/>
                    </a:move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lnTo>
                      <a:pt x="36" y="11"/>
                    </a:lnTo>
                    <a:close/>
                    <a:moveTo>
                      <a:pt x="38" y="14"/>
                    </a:move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8" y="15"/>
                      <a:pt x="38" y="15"/>
                      <a:pt x="38" y="15"/>
                    </a:cubicBezTo>
                    <a:lnTo>
                      <a:pt x="38" y="14"/>
                    </a:lnTo>
                    <a:close/>
                    <a:moveTo>
                      <a:pt x="40" y="20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lnTo>
                      <a:pt x="40" y="20"/>
                    </a:lnTo>
                    <a:close/>
                    <a:moveTo>
                      <a:pt x="41" y="15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6"/>
                      <a:pt x="40" y="16"/>
                      <a:pt x="40" y="16"/>
                    </a:cubicBezTo>
                    <a:lnTo>
                      <a:pt x="41" y="15"/>
                    </a:lnTo>
                    <a:close/>
                    <a:moveTo>
                      <a:pt x="41" y="13"/>
                    </a:move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4"/>
                      <a:pt x="41" y="14"/>
                      <a:pt x="41" y="14"/>
                    </a:cubicBezTo>
                    <a:lnTo>
                      <a:pt x="41" y="13"/>
                    </a:lnTo>
                    <a:close/>
                    <a:moveTo>
                      <a:pt x="42" y="12"/>
                    </a:move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lnTo>
                      <a:pt x="42" y="12"/>
                    </a:lnTo>
                    <a:close/>
                    <a:moveTo>
                      <a:pt x="42" y="13"/>
                    </a:move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lnTo>
                      <a:pt x="42" y="13"/>
                    </a:lnTo>
                    <a:close/>
                    <a:moveTo>
                      <a:pt x="43" y="10"/>
                    </a:move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3" y="11"/>
                      <a:pt x="43" y="11"/>
                      <a:pt x="43" y="11"/>
                    </a:cubicBezTo>
                    <a:lnTo>
                      <a:pt x="43" y="10"/>
                    </a:lnTo>
                    <a:close/>
                    <a:moveTo>
                      <a:pt x="44" y="17"/>
                    </a:moveTo>
                    <a:cubicBezTo>
                      <a:pt x="43" y="17"/>
                      <a:pt x="43" y="17"/>
                      <a:pt x="43" y="17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lnTo>
                      <a:pt x="44" y="17"/>
                    </a:lnTo>
                    <a:close/>
                    <a:moveTo>
                      <a:pt x="45" y="32"/>
                    </a:moveTo>
                    <a:cubicBezTo>
                      <a:pt x="45" y="32"/>
                      <a:pt x="45" y="32"/>
                      <a:pt x="45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5" y="33"/>
                      <a:pt x="45" y="33"/>
                      <a:pt x="45" y="33"/>
                    </a:cubicBezTo>
                    <a:lnTo>
                      <a:pt x="45" y="32"/>
                    </a:lnTo>
                    <a:close/>
                    <a:moveTo>
                      <a:pt x="45" y="20"/>
                    </a:move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1"/>
                      <a:pt x="44" y="21"/>
                      <a:pt x="44" y="21"/>
                    </a:cubicBezTo>
                    <a:lnTo>
                      <a:pt x="45" y="20"/>
                    </a:lnTo>
                    <a:close/>
                    <a:moveTo>
                      <a:pt x="45" y="32"/>
                    </a:moveTo>
                    <a:cubicBezTo>
                      <a:pt x="45" y="31"/>
                      <a:pt x="45" y="31"/>
                      <a:pt x="45" y="31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2"/>
                      <a:pt x="45" y="32"/>
                      <a:pt x="45" y="32"/>
                    </a:cubicBezTo>
                    <a:close/>
                    <a:moveTo>
                      <a:pt x="45" y="17"/>
                    </a:move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lnTo>
                      <a:pt x="45" y="17"/>
                    </a:lnTo>
                    <a:close/>
                    <a:moveTo>
                      <a:pt x="48" y="30"/>
                    </a:move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30"/>
                      <a:pt x="47" y="30"/>
                      <a:pt x="47" y="30"/>
                    </a:cubicBezTo>
                    <a:lnTo>
                      <a:pt x="48" y="30"/>
                    </a:lnTo>
                    <a:close/>
                    <a:moveTo>
                      <a:pt x="49" y="31"/>
                    </a:moveTo>
                    <a:cubicBezTo>
                      <a:pt x="48" y="31"/>
                      <a:pt x="48" y="31"/>
                      <a:pt x="48" y="31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lnTo>
                      <a:pt x="49" y="31"/>
                    </a:lnTo>
                    <a:close/>
                    <a:moveTo>
                      <a:pt x="49" y="33"/>
                    </a:moveTo>
                    <a:cubicBezTo>
                      <a:pt x="49" y="32"/>
                      <a:pt x="49" y="32"/>
                      <a:pt x="49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9" y="33"/>
                      <a:pt x="49" y="33"/>
                      <a:pt x="4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53"/>
              <p:cNvSpPr>
                <a:spLocks noEditPoints="1"/>
              </p:cNvSpPr>
              <p:nvPr userDrawn="1"/>
            </p:nvSpPr>
            <p:spPr bwMode="auto">
              <a:xfrm>
                <a:off x="7762875" y="4732338"/>
                <a:ext cx="217487" cy="304800"/>
              </a:xfrm>
              <a:custGeom>
                <a:avLst/>
                <a:gdLst>
                  <a:gd name="T0" fmla="*/ 66 w 67"/>
                  <a:gd name="T1" fmla="*/ 88 h 92"/>
                  <a:gd name="T2" fmla="*/ 62 w 67"/>
                  <a:gd name="T3" fmla="*/ 89 h 92"/>
                  <a:gd name="T4" fmla="*/ 58 w 67"/>
                  <a:gd name="T5" fmla="*/ 90 h 92"/>
                  <a:gd name="T6" fmla="*/ 40 w 67"/>
                  <a:gd name="T7" fmla="*/ 84 h 92"/>
                  <a:gd name="T8" fmla="*/ 38 w 67"/>
                  <a:gd name="T9" fmla="*/ 82 h 92"/>
                  <a:gd name="T10" fmla="*/ 35 w 67"/>
                  <a:gd name="T11" fmla="*/ 72 h 92"/>
                  <a:gd name="T12" fmla="*/ 30 w 67"/>
                  <a:gd name="T13" fmla="*/ 61 h 92"/>
                  <a:gd name="T14" fmla="*/ 27 w 67"/>
                  <a:gd name="T15" fmla="*/ 69 h 92"/>
                  <a:gd name="T16" fmla="*/ 28 w 67"/>
                  <a:gd name="T17" fmla="*/ 73 h 92"/>
                  <a:gd name="T18" fmla="*/ 28 w 67"/>
                  <a:gd name="T19" fmla="*/ 87 h 92"/>
                  <a:gd name="T20" fmla="*/ 23 w 67"/>
                  <a:gd name="T21" fmla="*/ 90 h 92"/>
                  <a:gd name="T22" fmla="*/ 16 w 67"/>
                  <a:gd name="T23" fmla="*/ 92 h 92"/>
                  <a:gd name="T24" fmla="*/ 12 w 67"/>
                  <a:gd name="T25" fmla="*/ 91 h 92"/>
                  <a:gd name="T26" fmla="*/ 9 w 67"/>
                  <a:gd name="T27" fmla="*/ 91 h 92"/>
                  <a:gd name="T28" fmla="*/ 3 w 67"/>
                  <a:gd name="T29" fmla="*/ 88 h 92"/>
                  <a:gd name="T30" fmla="*/ 1 w 67"/>
                  <a:gd name="T31" fmla="*/ 72 h 92"/>
                  <a:gd name="T32" fmla="*/ 2 w 67"/>
                  <a:gd name="T33" fmla="*/ 65 h 92"/>
                  <a:gd name="T34" fmla="*/ 1 w 67"/>
                  <a:gd name="T35" fmla="*/ 45 h 92"/>
                  <a:gd name="T36" fmla="*/ 0 w 67"/>
                  <a:gd name="T37" fmla="*/ 31 h 92"/>
                  <a:gd name="T38" fmla="*/ 0 w 67"/>
                  <a:gd name="T39" fmla="*/ 28 h 92"/>
                  <a:gd name="T40" fmla="*/ 0 w 67"/>
                  <a:gd name="T41" fmla="*/ 22 h 92"/>
                  <a:gd name="T42" fmla="*/ 2 w 67"/>
                  <a:gd name="T43" fmla="*/ 3 h 92"/>
                  <a:gd name="T44" fmla="*/ 22 w 67"/>
                  <a:gd name="T45" fmla="*/ 0 h 92"/>
                  <a:gd name="T46" fmla="*/ 29 w 67"/>
                  <a:gd name="T47" fmla="*/ 0 h 92"/>
                  <a:gd name="T48" fmla="*/ 33 w 67"/>
                  <a:gd name="T49" fmla="*/ 1 h 92"/>
                  <a:gd name="T50" fmla="*/ 39 w 67"/>
                  <a:gd name="T51" fmla="*/ 2 h 92"/>
                  <a:gd name="T52" fmla="*/ 43 w 67"/>
                  <a:gd name="T53" fmla="*/ 2 h 92"/>
                  <a:gd name="T54" fmla="*/ 54 w 67"/>
                  <a:gd name="T55" fmla="*/ 8 h 92"/>
                  <a:gd name="T56" fmla="*/ 59 w 67"/>
                  <a:gd name="T57" fmla="*/ 14 h 92"/>
                  <a:gd name="T58" fmla="*/ 62 w 67"/>
                  <a:gd name="T59" fmla="*/ 27 h 92"/>
                  <a:gd name="T60" fmla="*/ 62 w 67"/>
                  <a:gd name="T61" fmla="*/ 34 h 92"/>
                  <a:gd name="T62" fmla="*/ 58 w 67"/>
                  <a:gd name="T63" fmla="*/ 43 h 92"/>
                  <a:gd name="T64" fmla="*/ 51 w 67"/>
                  <a:gd name="T65" fmla="*/ 48 h 92"/>
                  <a:gd name="T66" fmla="*/ 53 w 67"/>
                  <a:gd name="T67" fmla="*/ 55 h 92"/>
                  <a:gd name="T68" fmla="*/ 56 w 67"/>
                  <a:gd name="T69" fmla="*/ 63 h 92"/>
                  <a:gd name="T70" fmla="*/ 60 w 67"/>
                  <a:gd name="T71" fmla="*/ 72 h 92"/>
                  <a:gd name="T72" fmla="*/ 63 w 67"/>
                  <a:gd name="T73" fmla="*/ 77 h 92"/>
                  <a:gd name="T74" fmla="*/ 0 w 67"/>
                  <a:gd name="T75" fmla="*/ 31 h 92"/>
                  <a:gd name="T76" fmla="*/ 33 w 67"/>
                  <a:gd name="T77" fmla="*/ 23 h 92"/>
                  <a:gd name="T78" fmla="*/ 30 w 67"/>
                  <a:gd name="T79" fmla="*/ 21 h 92"/>
                  <a:gd name="T80" fmla="*/ 26 w 67"/>
                  <a:gd name="T81" fmla="*/ 21 h 92"/>
                  <a:gd name="T82" fmla="*/ 26 w 67"/>
                  <a:gd name="T83" fmla="*/ 36 h 92"/>
                  <a:gd name="T84" fmla="*/ 29 w 67"/>
                  <a:gd name="T85" fmla="*/ 39 h 92"/>
                  <a:gd name="T86" fmla="*/ 35 w 67"/>
                  <a:gd name="T87" fmla="*/ 34 h 92"/>
                  <a:gd name="T88" fmla="*/ 36 w 67"/>
                  <a:gd name="T89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" h="92">
                    <a:moveTo>
                      <a:pt x="67" y="86"/>
                    </a:moveTo>
                    <a:cubicBezTo>
                      <a:pt x="67" y="87"/>
                      <a:pt x="67" y="87"/>
                      <a:pt x="67" y="87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63" y="89"/>
                      <a:pt x="63" y="89"/>
                      <a:pt x="62" y="89"/>
                    </a:cubicBezTo>
                    <a:cubicBezTo>
                      <a:pt x="61" y="89"/>
                      <a:pt x="60" y="89"/>
                      <a:pt x="59" y="90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4" y="90"/>
                      <a:pt x="52" y="90"/>
                      <a:pt x="50" y="90"/>
                    </a:cubicBezTo>
                    <a:cubicBezTo>
                      <a:pt x="43" y="91"/>
                      <a:pt x="40" y="89"/>
                      <a:pt x="4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7" y="80"/>
                      <a:pt x="36" y="77"/>
                      <a:pt x="35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4" y="71"/>
                      <a:pt x="33" y="69"/>
                      <a:pt x="32" y="66"/>
                    </a:cubicBezTo>
                    <a:cubicBezTo>
                      <a:pt x="31" y="63"/>
                      <a:pt x="30" y="62"/>
                      <a:pt x="29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8" y="62"/>
                      <a:pt x="27" y="63"/>
                      <a:pt x="28" y="66"/>
                    </a:cubicBezTo>
                    <a:cubicBezTo>
                      <a:pt x="28" y="67"/>
                      <a:pt x="28" y="68"/>
                      <a:pt x="27" y="69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2"/>
                      <a:pt x="28" y="73"/>
                      <a:pt x="28" y="73"/>
                    </a:cubicBezTo>
                    <a:cubicBezTo>
                      <a:pt x="28" y="74"/>
                      <a:pt x="28" y="76"/>
                      <a:pt x="28" y="78"/>
                    </a:cubicBezTo>
                    <a:cubicBezTo>
                      <a:pt x="28" y="79"/>
                      <a:pt x="29" y="81"/>
                      <a:pt x="29" y="83"/>
                    </a:cubicBezTo>
                    <a:cubicBezTo>
                      <a:pt x="29" y="85"/>
                      <a:pt x="29" y="87"/>
                      <a:pt x="28" y="87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7" y="90"/>
                      <a:pt x="27" y="90"/>
                      <a:pt x="27" y="90"/>
                    </a:cubicBezTo>
                    <a:cubicBezTo>
                      <a:pt x="23" y="90"/>
                      <a:pt x="23" y="90"/>
                      <a:pt x="23" y="90"/>
                    </a:cubicBezTo>
                    <a:cubicBezTo>
                      <a:pt x="21" y="91"/>
                      <a:pt x="19" y="91"/>
                      <a:pt x="17" y="92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5" y="92"/>
                      <a:pt x="14" y="92"/>
                      <a:pt x="13" y="92"/>
                    </a:cubicBezTo>
                    <a:cubicBezTo>
                      <a:pt x="13" y="91"/>
                      <a:pt x="12" y="91"/>
                      <a:pt x="12" y="91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10" y="91"/>
                      <a:pt x="10" y="91"/>
                      <a:pt x="9" y="91"/>
                    </a:cubicBezTo>
                    <a:cubicBezTo>
                      <a:pt x="9" y="91"/>
                      <a:pt x="9" y="91"/>
                      <a:pt x="7" y="91"/>
                    </a:cubicBezTo>
                    <a:cubicBezTo>
                      <a:pt x="7" y="91"/>
                      <a:pt x="6" y="91"/>
                      <a:pt x="6" y="9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3" y="86"/>
                      <a:pt x="3" y="83"/>
                      <a:pt x="2" y="77"/>
                    </a:cubicBezTo>
                    <a:cubicBezTo>
                      <a:pt x="2" y="75"/>
                      <a:pt x="2" y="73"/>
                      <a:pt x="1" y="72"/>
                    </a:cubicBezTo>
                    <a:cubicBezTo>
                      <a:pt x="2" y="70"/>
                      <a:pt x="2" y="68"/>
                      <a:pt x="3" y="68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3"/>
                      <a:pt x="3" y="60"/>
                      <a:pt x="2" y="58"/>
                    </a:cubicBezTo>
                    <a:cubicBezTo>
                      <a:pt x="2" y="56"/>
                      <a:pt x="2" y="52"/>
                      <a:pt x="1" y="45"/>
                    </a:cubicBezTo>
                    <a:cubicBezTo>
                      <a:pt x="1" y="43"/>
                      <a:pt x="1" y="39"/>
                      <a:pt x="0" y="32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6"/>
                      <a:pt x="0" y="25"/>
                      <a:pt x="0" y="22"/>
                    </a:cubicBezTo>
                    <a:cubicBezTo>
                      <a:pt x="1" y="20"/>
                      <a:pt x="1" y="19"/>
                      <a:pt x="1" y="18"/>
                    </a:cubicBezTo>
                    <a:cubicBezTo>
                      <a:pt x="0" y="13"/>
                      <a:pt x="0" y="10"/>
                      <a:pt x="0" y="9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3" y="2"/>
                      <a:pt x="6" y="1"/>
                      <a:pt x="10" y="1"/>
                    </a:cubicBezTo>
                    <a:cubicBezTo>
                      <a:pt x="15" y="0"/>
                      <a:pt x="19" y="0"/>
                      <a:pt x="21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7" y="1"/>
                      <a:pt x="39" y="2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8" y="4"/>
                      <a:pt x="54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5" y="9"/>
                      <a:pt x="55" y="10"/>
                    </a:cubicBezTo>
                    <a:cubicBezTo>
                      <a:pt x="56" y="10"/>
                      <a:pt x="58" y="11"/>
                      <a:pt x="59" y="14"/>
                    </a:cubicBezTo>
                    <a:cubicBezTo>
                      <a:pt x="60" y="17"/>
                      <a:pt x="61" y="20"/>
                      <a:pt x="61" y="21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25"/>
                      <a:pt x="62" y="26"/>
                      <a:pt x="62" y="27"/>
                    </a:cubicBezTo>
                    <a:cubicBezTo>
                      <a:pt x="62" y="28"/>
                      <a:pt x="62" y="29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6"/>
                      <a:pt x="60" y="39"/>
                      <a:pt x="58" y="43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3"/>
                      <a:pt x="55" y="45"/>
                      <a:pt x="51" y="48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50" y="51"/>
                      <a:pt x="51" y="53"/>
                      <a:pt x="52" y="56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3" y="57"/>
                      <a:pt x="53" y="58"/>
                      <a:pt x="53" y="58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5"/>
                      <a:pt x="58" y="68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1" y="73"/>
                      <a:pt x="61" y="74"/>
                      <a:pt x="62" y="74"/>
                    </a:cubicBezTo>
                    <a:cubicBezTo>
                      <a:pt x="62" y="76"/>
                      <a:pt x="63" y="77"/>
                      <a:pt x="63" y="78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64" y="79"/>
                      <a:pt x="65" y="82"/>
                      <a:pt x="67" y="86"/>
                    </a:cubicBezTo>
                    <a:close/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lose/>
                    <a:moveTo>
                      <a:pt x="36" y="30"/>
                    </a:moveTo>
                    <a:cubicBezTo>
                      <a:pt x="36" y="27"/>
                      <a:pt x="35" y="25"/>
                      <a:pt x="34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0" y="21"/>
                      <a:pt x="30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3"/>
                      <a:pt x="26" y="27"/>
                    </a:cubicBezTo>
                    <a:cubicBezTo>
                      <a:pt x="27" y="29"/>
                      <a:pt x="27" y="30"/>
                      <a:pt x="27" y="32"/>
                    </a:cubicBezTo>
                    <a:cubicBezTo>
                      <a:pt x="27" y="34"/>
                      <a:pt x="27" y="35"/>
                      <a:pt x="26" y="36"/>
                    </a:cubicBezTo>
                    <a:cubicBezTo>
                      <a:pt x="27" y="37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29" y="38"/>
                      <a:pt x="29" y="39"/>
                    </a:cubicBezTo>
                    <a:cubicBezTo>
                      <a:pt x="30" y="38"/>
                      <a:pt x="30" y="38"/>
                      <a:pt x="31" y="38"/>
                    </a:cubicBezTo>
                    <a:cubicBezTo>
                      <a:pt x="33" y="38"/>
                      <a:pt x="33" y="38"/>
                      <a:pt x="34" y="37"/>
                    </a:cubicBezTo>
                    <a:cubicBezTo>
                      <a:pt x="34" y="35"/>
                      <a:pt x="35" y="35"/>
                      <a:pt x="35" y="34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2"/>
                      <a:pt x="36" y="31"/>
                    </a:cubicBezTo>
                    <a:lnTo>
                      <a:pt x="3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54"/>
              <p:cNvSpPr>
                <a:spLocks/>
              </p:cNvSpPr>
              <p:nvPr userDrawn="1"/>
            </p:nvSpPr>
            <p:spPr bwMode="auto">
              <a:xfrm>
                <a:off x="7983538" y="4711701"/>
                <a:ext cx="184150" cy="325438"/>
              </a:xfrm>
              <a:custGeom>
                <a:avLst/>
                <a:gdLst>
                  <a:gd name="T0" fmla="*/ 56 w 57"/>
                  <a:gd name="T1" fmla="*/ 84 h 98"/>
                  <a:gd name="T2" fmla="*/ 56 w 57"/>
                  <a:gd name="T3" fmla="*/ 91 h 98"/>
                  <a:gd name="T4" fmla="*/ 52 w 57"/>
                  <a:gd name="T5" fmla="*/ 94 h 98"/>
                  <a:gd name="T6" fmla="*/ 49 w 57"/>
                  <a:gd name="T7" fmla="*/ 94 h 98"/>
                  <a:gd name="T8" fmla="*/ 45 w 57"/>
                  <a:gd name="T9" fmla="*/ 95 h 98"/>
                  <a:gd name="T10" fmla="*/ 40 w 57"/>
                  <a:gd name="T11" fmla="*/ 94 h 98"/>
                  <a:gd name="T12" fmla="*/ 33 w 57"/>
                  <a:gd name="T13" fmla="*/ 95 h 98"/>
                  <a:gd name="T14" fmla="*/ 32 w 57"/>
                  <a:gd name="T15" fmla="*/ 95 h 98"/>
                  <a:gd name="T16" fmla="*/ 28 w 57"/>
                  <a:gd name="T17" fmla="*/ 95 h 98"/>
                  <a:gd name="T18" fmla="*/ 23 w 57"/>
                  <a:gd name="T19" fmla="*/ 97 h 98"/>
                  <a:gd name="T20" fmla="*/ 20 w 57"/>
                  <a:gd name="T21" fmla="*/ 97 h 98"/>
                  <a:gd name="T22" fmla="*/ 12 w 57"/>
                  <a:gd name="T23" fmla="*/ 98 h 98"/>
                  <a:gd name="T24" fmla="*/ 9 w 57"/>
                  <a:gd name="T25" fmla="*/ 97 h 98"/>
                  <a:gd name="T26" fmla="*/ 8 w 57"/>
                  <a:gd name="T27" fmla="*/ 88 h 98"/>
                  <a:gd name="T28" fmla="*/ 7 w 57"/>
                  <a:gd name="T29" fmla="*/ 81 h 98"/>
                  <a:gd name="T30" fmla="*/ 4 w 57"/>
                  <a:gd name="T31" fmla="*/ 44 h 98"/>
                  <a:gd name="T32" fmla="*/ 2 w 57"/>
                  <a:gd name="T33" fmla="*/ 34 h 98"/>
                  <a:gd name="T34" fmla="*/ 2 w 57"/>
                  <a:gd name="T35" fmla="*/ 17 h 98"/>
                  <a:gd name="T36" fmla="*/ 1 w 57"/>
                  <a:gd name="T37" fmla="*/ 11 h 98"/>
                  <a:gd name="T38" fmla="*/ 12 w 57"/>
                  <a:gd name="T39" fmla="*/ 2 h 98"/>
                  <a:gd name="T40" fmla="*/ 17 w 57"/>
                  <a:gd name="T41" fmla="*/ 2 h 98"/>
                  <a:gd name="T42" fmla="*/ 20 w 57"/>
                  <a:gd name="T43" fmla="*/ 2 h 98"/>
                  <a:gd name="T44" fmla="*/ 23 w 57"/>
                  <a:gd name="T45" fmla="*/ 1 h 98"/>
                  <a:gd name="T46" fmla="*/ 28 w 57"/>
                  <a:gd name="T47" fmla="*/ 1 h 98"/>
                  <a:gd name="T48" fmla="*/ 33 w 57"/>
                  <a:gd name="T49" fmla="*/ 1 h 98"/>
                  <a:gd name="T50" fmla="*/ 38 w 57"/>
                  <a:gd name="T51" fmla="*/ 1 h 98"/>
                  <a:gd name="T52" fmla="*/ 44 w 57"/>
                  <a:gd name="T53" fmla="*/ 1 h 98"/>
                  <a:gd name="T54" fmla="*/ 46 w 57"/>
                  <a:gd name="T55" fmla="*/ 1 h 98"/>
                  <a:gd name="T56" fmla="*/ 50 w 57"/>
                  <a:gd name="T57" fmla="*/ 15 h 98"/>
                  <a:gd name="T58" fmla="*/ 43 w 57"/>
                  <a:gd name="T59" fmla="*/ 24 h 98"/>
                  <a:gd name="T60" fmla="*/ 35 w 57"/>
                  <a:gd name="T61" fmla="*/ 24 h 98"/>
                  <a:gd name="T62" fmla="*/ 31 w 57"/>
                  <a:gd name="T63" fmla="*/ 28 h 98"/>
                  <a:gd name="T64" fmla="*/ 43 w 57"/>
                  <a:gd name="T65" fmla="*/ 35 h 98"/>
                  <a:gd name="T66" fmla="*/ 49 w 57"/>
                  <a:gd name="T67" fmla="*/ 45 h 98"/>
                  <a:gd name="T68" fmla="*/ 48 w 57"/>
                  <a:gd name="T69" fmla="*/ 57 h 98"/>
                  <a:gd name="T70" fmla="*/ 42 w 57"/>
                  <a:gd name="T71" fmla="*/ 57 h 98"/>
                  <a:gd name="T72" fmla="*/ 39 w 57"/>
                  <a:gd name="T73" fmla="*/ 57 h 98"/>
                  <a:gd name="T74" fmla="*/ 33 w 57"/>
                  <a:gd name="T75" fmla="*/ 58 h 98"/>
                  <a:gd name="T76" fmla="*/ 32 w 57"/>
                  <a:gd name="T77" fmla="*/ 64 h 98"/>
                  <a:gd name="T78" fmla="*/ 34 w 57"/>
                  <a:gd name="T79" fmla="*/ 70 h 98"/>
                  <a:gd name="T80" fmla="*/ 38 w 57"/>
                  <a:gd name="T81" fmla="*/ 71 h 98"/>
                  <a:gd name="T82" fmla="*/ 42 w 57"/>
                  <a:gd name="T83" fmla="*/ 71 h 98"/>
                  <a:gd name="T84" fmla="*/ 47 w 57"/>
                  <a:gd name="T85" fmla="*/ 70 h 98"/>
                  <a:gd name="T86" fmla="*/ 54 w 57"/>
                  <a:gd name="T87" fmla="*/ 71 h 98"/>
                  <a:gd name="T88" fmla="*/ 56 w 57"/>
                  <a:gd name="T89" fmla="*/ 8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7" h="98">
                    <a:moveTo>
                      <a:pt x="56" y="81"/>
                    </a:moveTo>
                    <a:cubicBezTo>
                      <a:pt x="56" y="81"/>
                      <a:pt x="56" y="82"/>
                      <a:pt x="56" y="82"/>
                    </a:cubicBezTo>
                    <a:cubicBezTo>
                      <a:pt x="56" y="83"/>
                      <a:pt x="55" y="84"/>
                      <a:pt x="56" y="84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7" y="89"/>
                      <a:pt x="56" y="90"/>
                      <a:pt x="56" y="91"/>
                    </a:cubicBezTo>
                    <a:cubicBezTo>
                      <a:pt x="56" y="91"/>
                      <a:pt x="55" y="92"/>
                      <a:pt x="54" y="92"/>
                    </a:cubicBezTo>
                    <a:cubicBezTo>
                      <a:pt x="53" y="93"/>
                      <a:pt x="52" y="93"/>
                      <a:pt x="52" y="93"/>
                    </a:cubicBezTo>
                    <a:cubicBezTo>
                      <a:pt x="52" y="94"/>
                      <a:pt x="52" y="94"/>
                      <a:pt x="52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5" y="94"/>
                      <a:pt x="45" y="95"/>
                      <a:pt x="45" y="95"/>
                    </a:cubicBezTo>
                    <a:cubicBezTo>
                      <a:pt x="44" y="95"/>
                      <a:pt x="44" y="94"/>
                      <a:pt x="43" y="94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37" y="96"/>
                      <a:pt x="37" y="96"/>
                      <a:pt x="37" y="96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6" y="95"/>
                      <a:pt x="35" y="95"/>
                      <a:pt x="33" y="95"/>
                    </a:cubicBezTo>
                    <a:cubicBezTo>
                      <a:pt x="33" y="96"/>
                      <a:pt x="33" y="96"/>
                      <a:pt x="33" y="96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5" y="96"/>
                      <a:pt x="24" y="97"/>
                      <a:pt x="23" y="97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1" y="96"/>
                      <a:pt x="21" y="96"/>
                      <a:pt x="21" y="96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15" y="98"/>
                      <a:pt x="13" y="98"/>
                      <a:pt x="12" y="98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0" y="97"/>
                      <a:pt x="10" y="98"/>
                      <a:pt x="10" y="98"/>
                    </a:cubicBezTo>
                    <a:cubicBezTo>
                      <a:pt x="10" y="98"/>
                      <a:pt x="10" y="97"/>
                      <a:pt x="9" y="97"/>
                    </a:cubicBezTo>
                    <a:cubicBezTo>
                      <a:pt x="9" y="96"/>
                      <a:pt x="8" y="95"/>
                      <a:pt x="8" y="94"/>
                    </a:cubicBezTo>
                    <a:cubicBezTo>
                      <a:pt x="8" y="94"/>
                      <a:pt x="8" y="93"/>
                      <a:pt x="8" y="91"/>
                    </a:cubicBezTo>
                    <a:cubicBezTo>
                      <a:pt x="8" y="89"/>
                      <a:pt x="8" y="89"/>
                      <a:pt x="8" y="88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7" y="84"/>
                      <a:pt x="7" y="83"/>
                      <a:pt x="7" y="81"/>
                    </a:cubicBezTo>
                    <a:cubicBezTo>
                      <a:pt x="7" y="79"/>
                      <a:pt x="6" y="74"/>
                      <a:pt x="6" y="67"/>
                    </a:cubicBezTo>
                    <a:cubicBezTo>
                      <a:pt x="5" y="59"/>
                      <a:pt x="4" y="55"/>
                      <a:pt x="4" y="52"/>
                    </a:cubicBezTo>
                    <a:cubicBezTo>
                      <a:pt x="4" y="49"/>
                      <a:pt x="4" y="46"/>
                      <a:pt x="4" y="44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3" y="42"/>
                      <a:pt x="3" y="41"/>
                      <a:pt x="3" y="40"/>
                    </a:cubicBezTo>
                    <a:cubicBezTo>
                      <a:pt x="3" y="38"/>
                      <a:pt x="3" y="36"/>
                      <a:pt x="2" y="34"/>
                    </a:cubicBezTo>
                    <a:cubicBezTo>
                      <a:pt x="2" y="29"/>
                      <a:pt x="2" y="26"/>
                      <a:pt x="2" y="22"/>
                    </a:cubicBezTo>
                    <a:cubicBezTo>
                      <a:pt x="2" y="21"/>
                      <a:pt x="2" y="20"/>
                      <a:pt x="2" y="19"/>
                    </a:cubicBezTo>
                    <a:cubicBezTo>
                      <a:pt x="2" y="18"/>
                      <a:pt x="2" y="17"/>
                      <a:pt x="2" y="17"/>
                    </a:cubicBezTo>
                    <a:cubicBezTo>
                      <a:pt x="1" y="15"/>
                      <a:pt x="1" y="13"/>
                      <a:pt x="1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4"/>
                      <a:pt x="6" y="3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2"/>
                      <a:pt x="29" y="2"/>
                      <a:pt x="30" y="1"/>
                    </a:cubicBezTo>
                    <a:cubicBezTo>
                      <a:pt x="30" y="1"/>
                      <a:pt x="31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1"/>
                      <a:pt x="35" y="1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7" y="1"/>
                      <a:pt x="38" y="1"/>
                      <a:pt x="38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7" y="1"/>
                      <a:pt x="47" y="1"/>
                      <a:pt x="48" y="2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7"/>
                      <a:pt x="50" y="10"/>
                      <a:pt x="50" y="15"/>
                    </a:cubicBezTo>
                    <a:cubicBezTo>
                      <a:pt x="50" y="20"/>
                      <a:pt x="49" y="23"/>
                      <a:pt x="48" y="24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5" y="24"/>
                      <a:pt x="44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1" y="24"/>
                      <a:pt x="38" y="24"/>
                      <a:pt x="35" y="24"/>
                    </a:cubicBezTo>
                    <a:cubicBezTo>
                      <a:pt x="34" y="24"/>
                      <a:pt x="33" y="25"/>
                      <a:pt x="32" y="25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1" y="26"/>
                      <a:pt x="31" y="28"/>
                      <a:pt x="31" y="28"/>
                    </a:cubicBezTo>
                    <a:cubicBezTo>
                      <a:pt x="31" y="30"/>
                      <a:pt x="32" y="32"/>
                      <a:pt x="33" y="35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6" y="36"/>
                      <a:pt x="48" y="37"/>
                      <a:pt x="50" y="38"/>
                    </a:cubicBezTo>
                    <a:cubicBezTo>
                      <a:pt x="50" y="40"/>
                      <a:pt x="50" y="41"/>
                      <a:pt x="50" y="42"/>
                    </a:cubicBezTo>
                    <a:cubicBezTo>
                      <a:pt x="49" y="43"/>
                      <a:pt x="49" y="44"/>
                      <a:pt x="49" y="45"/>
                    </a:cubicBezTo>
                    <a:cubicBezTo>
                      <a:pt x="49" y="46"/>
                      <a:pt x="49" y="47"/>
                      <a:pt x="50" y="48"/>
                    </a:cubicBezTo>
                    <a:cubicBezTo>
                      <a:pt x="50" y="51"/>
                      <a:pt x="50" y="54"/>
                      <a:pt x="50" y="55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6" y="58"/>
                      <a:pt x="35" y="58"/>
                      <a:pt x="34" y="57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9"/>
                      <a:pt x="32" y="61"/>
                    </a:cubicBezTo>
                    <a:cubicBezTo>
                      <a:pt x="32" y="62"/>
                      <a:pt x="32" y="64"/>
                      <a:pt x="33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8" y="71"/>
                      <a:pt x="38" y="71"/>
                      <a:pt x="38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4" y="71"/>
                      <a:pt x="44" y="71"/>
                      <a:pt x="45" y="71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2"/>
                      <a:pt x="55" y="73"/>
                      <a:pt x="55" y="75"/>
                    </a:cubicBezTo>
                    <a:cubicBezTo>
                      <a:pt x="55" y="76"/>
                      <a:pt x="55" y="77"/>
                      <a:pt x="56" y="78"/>
                    </a:cubicBezTo>
                    <a:cubicBezTo>
                      <a:pt x="56" y="79"/>
                      <a:pt x="56" y="80"/>
                      <a:pt x="56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55"/>
              <p:cNvSpPr>
                <a:spLocks noEditPoints="1"/>
              </p:cNvSpPr>
              <p:nvPr userDrawn="1"/>
            </p:nvSpPr>
            <p:spPr bwMode="auto">
              <a:xfrm>
                <a:off x="8181975" y="4711701"/>
                <a:ext cx="246062" cy="346075"/>
              </a:xfrm>
              <a:custGeom>
                <a:avLst/>
                <a:gdLst>
                  <a:gd name="T0" fmla="*/ 41 w 76"/>
                  <a:gd name="T1" fmla="*/ 73 h 104"/>
                  <a:gd name="T2" fmla="*/ 31 w 76"/>
                  <a:gd name="T3" fmla="*/ 63 h 104"/>
                  <a:gd name="T4" fmla="*/ 32 w 76"/>
                  <a:gd name="T5" fmla="*/ 82 h 104"/>
                  <a:gd name="T6" fmla="*/ 26 w 76"/>
                  <a:gd name="T7" fmla="*/ 103 h 104"/>
                  <a:gd name="T8" fmla="*/ 8 w 76"/>
                  <a:gd name="T9" fmla="*/ 104 h 104"/>
                  <a:gd name="T10" fmla="*/ 3 w 76"/>
                  <a:gd name="T11" fmla="*/ 64 h 104"/>
                  <a:gd name="T12" fmla="*/ 1 w 76"/>
                  <a:gd name="T13" fmla="*/ 38 h 104"/>
                  <a:gd name="T14" fmla="*/ 1 w 76"/>
                  <a:gd name="T15" fmla="*/ 8 h 104"/>
                  <a:gd name="T16" fmla="*/ 11 w 76"/>
                  <a:gd name="T17" fmla="*/ 3 h 104"/>
                  <a:gd name="T18" fmla="*/ 32 w 76"/>
                  <a:gd name="T19" fmla="*/ 10 h 104"/>
                  <a:gd name="T20" fmla="*/ 43 w 76"/>
                  <a:gd name="T21" fmla="*/ 39 h 104"/>
                  <a:gd name="T22" fmla="*/ 44 w 76"/>
                  <a:gd name="T23" fmla="*/ 16 h 104"/>
                  <a:gd name="T24" fmla="*/ 43 w 76"/>
                  <a:gd name="T25" fmla="*/ 5 h 104"/>
                  <a:gd name="T26" fmla="*/ 56 w 76"/>
                  <a:gd name="T27" fmla="*/ 0 h 104"/>
                  <a:gd name="T28" fmla="*/ 70 w 76"/>
                  <a:gd name="T29" fmla="*/ 3 h 104"/>
                  <a:gd name="T30" fmla="*/ 74 w 76"/>
                  <a:gd name="T31" fmla="*/ 42 h 104"/>
                  <a:gd name="T32" fmla="*/ 72 w 76"/>
                  <a:gd name="T33" fmla="*/ 55 h 104"/>
                  <a:gd name="T34" fmla="*/ 67 w 76"/>
                  <a:gd name="T35" fmla="*/ 51 h 104"/>
                  <a:gd name="T36" fmla="*/ 67 w 76"/>
                  <a:gd name="T37" fmla="*/ 40 h 104"/>
                  <a:gd name="T38" fmla="*/ 61 w 76"/>
                  <a:gd name="T39" fmla="*/ 39 h 104"/>
                  <a:gd name="T40" fmla="*/ 62 w 76"/>
                  <a:gd name="T41" fmla="*/ 45 h 104"/>
                  <a:gd name="T42" fmla="*/ 60 w 76"/>
                  <a:gd name="T43" fmla="*/ 46 h 104"/>
                  <a:gd name="T44" fmla="*/ 62 w 76"/>
                  <a:gd name="T45" fmla="*/ 46 h 104"/>
                  <a:gd name="T46" fmla="*/ 62 w 76"/>
                  <a:gd name="T47" fmla="*/ 63 h 104"/>
                  <a:gd name="T48" fmla="*/ 53 w 76"/>
                  <a:gd name="T49" fmla="*/ 55 h 104"/>
                  <a:gd name="T50" fmla="*/ 51 w 76"/>
                  <a:gd name="T51" fmla="*/ 64 h 104"/>
                  <a:gd name="T52" fmla="*/ 54 w 76"/>
                  <a:gd name="T53" fmla="*/ 69 h 104"/>
                  <a:gd name="T54" fmla="*/ 62 w 76"/>
                  <a:gd name="T55" fmla="*/ 76 h 104"/>
                  <a:gd name="T56" fmla="*/ 59 w 76"/>
                  <a:gd name="T57" fmla="*/ 82 h 104"/>
                  <a:gd name="T58" fmla="*/ 66 w 76"/>
                  <a:gd name="T59" fmla="*/ 83 h 104"/>
                  <a:gd name="T60" fmla="*/ 63 w 76"/>
                  <a:gd name="T61" fmla="*/ 95 h 104"/>
                  <a:gd name="T62" fmla="*/ 43 w 76"/>
                  <a:gd name="T63" fmla="*/ 80 h 104"/>
                  <a:gd name="T64" fmla="*/ 28 w 76"/>
                  <a:gd name="T65" fmla="*/ 84 h 104"/>
                  <a:gd name="T66" fmla="*/ 21 w 76"/>
                  <a:gd name="T67" fmla="*/ 83 h 104"/>
                  <a:gd name="T68" fmla="*/ 17 w 76"/>
                  <a:gd name="T69" fmla="*/ 77 h 104"/>
                  <a:gd name="T70" fmla="*/ 11 w 76"/>
                  <a:gd name="T71" fmla="*/ 81 h 104"/>
                  <a:gd name="T72" fmla="*/ 17 w 76"/>
                  <a:gd name="T73" fmla="*/ 88 h 104"/>
                  <a:gd name="T74" fmla="*/ 21 w 76"/>
                  <a:gd name="T75" fmla="*/ 88 h 104"/>
                  <a:gd name="T76" fmla="*/ 28 w 76"/>
                  <a:gd name="T77" fmla="*/ 89 h 104"/>
                  <a:gd name="T78" fmla="*/ 11 w 76"/>
                  <a:gd name="T79" fmla="*/ 77 h 104"/>
                  <a:gd name="T80" fmla="*/ 17 w 76"/>
                  <a:gd name="T81" fmla="*/ 91 h 104"/>
                  <a:gd name="T82" fmla="*/ 20 w 76"/>
                  <a:gd name="T83" fmla="*/ 94 h 104"/>
                  <a:gd name="T84" fmla="*/ 22 w 76"/>
                  <a:gd name="T85" fmla="*/ 97 h 104"/>
                  <a:gd name="T86" fmla="*/ 24 w 76"/>
                  <a:gd name="T87" fmla="*/ 96 h 104"/>
                  <a:gd name="T88" fmla="*/ 41 w 76"/>
                  <a:gd name="T89" fmla="*/ 78 h 104"/>
                  <a:gd name="T90" fmla="*/ 43 w 76"/>
                  <a:gd name="T91" fmla="*/ 76 h 104"/>
                  <a:gd name="T92" fmla="*/ 50 w 76"/>
                  <a:gd name="T93" fmla="*/ 81 h 104"/>
                  <a:gd name="T94" fmla="*/ 48 w 76"/>
                  <a:gd name="T95" fmla="*/ 85 h 104"/>
                  <a:gd name="T96" fmla="*/ 50 w 76"/>
                  <a:gd name="T97" fmla="*/ 84 h 104"/>
                  <a:gd name="T98" fmla="*/ 55 w 76"/>
                  <a:gd name="T99" fmla="*/ 87 h 104"/>
                  <a:gd name="T100" fmla="*/ 52 w 76"/>
                  <a:gd name="T101" fmla="*/ 89 h 104"/>
                  <a:gd name="T102" fmla="*/ 58 w 76"/>
                  <a:gd name="T103" fmla="*/ 70 h 104"/>
                  <a:gd name="T104" fmla="*/ 59 w 76"/>
                  <a:gd name="T105" fmla="*/ 72 h 104"/>
                  <a:gd name="T106" fmla="*/ 62 w 76"/>
                  <a:gd name="T107" fmla="*/ 71 h 104"/>
                  <a:gd name="T108" fmla="*/ 62 w 76"/>
                  <a:gd name="T109" fmla="*/ 60 h 104"/>
                  <a:gd name="T110" fmla="*/ 76 w 76"/>
                  <a:gd name="T111" fmla="*/ 96 h 104"/>
                  <a:gd name="T112" fmla="*/ 67 w 76"/>
                  <a:gd name="T113" fmla="*/ 99 h 104"/>
                  <a:gd name="T114" fmla="*/ 66 w 76"/>
                  <a:gd name="T115" fmla="*/ 92 h 104"/>
                  <a:gd name="T116" fmla="*/ 65 w 76"/>
                  <a:gd name="T117" fmla="*/ 45 h 104"/>
                  <a:gd name="T118" fmla="*/ 73 w 76"/>
                  <a:gd name="T119" fmla="*/ 73 h 104"/>
                  <a:gd name="T120" fmla="*/ 67 w 76"/>
                  <a:gd name="T121" fmla="*/ 71 h 104"/>
                  <a:gd name="T122" fmla="*/ 74 w 76"/>
                  <a:gd name="T123" fmla="*/ 82 h 104"/>
                  <a:gd name="T124" fmla="*/ 73 w 76"/>
                  <a:gd name="T125" fmla="*/ 7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6" h="104">
                    <a:moveTo>
                      <a:pt x="45" y="75"/>
                    </a:move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4" y="74"/>
                      <a:pt x="43" y="74"/>
                      <a:pt x="43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1" y="72"/>
                      <a:pt x="41" y="73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3"/>
                      <a:pt x="40" y="75"/>
                      <a:pt x="40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6" y="71"/>
                      <a:pt x="34" y="67"/>
                      <a:pt x="31" y="63"/>
                    </a:cubicBezTo>
                    <a:cubicBezTo>
                      <a:pt x="30" y="64"/>
                      <a:pt x="30" y="66"/>
                      <a:pt x="30" y="70"/>
                    </a:cubicBezTo>
                    <a:cubicBezTo>
                      <a:pt x="30" y="70"/>
                      <a:pt x="30" y="71"/>
                      <a:pt x="29" y="73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1" y="77"/>
                      <a:pt x="31" y="79"/>
                      <a:pt x="31" y="81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85"/>
                      <a:pt x="31" y="86"/>
                      <a:pt x="31" y="89"/>
                    </a:cubicBezTo>
                    <a:cubicBezTo>
                      <a:pt x="32" y="92"/>
                      <a:pt x="32" y="94"/>
                      <a:pt x="32" y="95"/>
                    </a:cubicBezTo>
                    <a:cubicBezTo>
                      <a:pt x="32" y="98"/>
                      <a:pt x="31" y="100"/>
                      <a:pt x="30" y="102"/>
                    </a:cubicBezTo>
                    <a:cubicBezTo>
                      <a:pt x="27" y="101"/>
                      <a:pt x="27" y="101"/>
                      <a:pt x="27" y="101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2" y="103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3" y="104"/>
                      <a:pt x="13" y="104"/>
                      <a:pt x="13" y="104"/>
                    </a:cubicBezTo>
                    <a:cubicBezTo>
                      <a:pt x="11" y="104"/>
                      <a:pt x="9" y="104"/>
                      <a:pt x="8" y="104"/>
                    </a:cubicBezTo>
                    <a:cubicBezTo>
                      <a:pt x="7" y="103"/>
                      <a:pt x="6" y="102"/>
                      <a:pt x="5" y="102"/>
                    </a:cubicBezTo>
                    <a:cubicBezTo>
                      <a:pt x="6" y="102"/>
                      <a:pt x="6" y="100"/>
                      <a:pt x="6" y="99"/>
                    </a:cubicBezTo>
                    <a:cubicBezTo>
                      <a:pt x="5" y="99"/>
                      <a:pt x="5" y="97"/>
                      <a:pt x="5" y="94"/>
                    </a:cubicBezTo>
                    <a:cubicBezTo>
                      <a:pt x="4" y="93"/>
                      <a:pt x="4" y="92"/>
                      <a:pt x="4" y="89"/>
                    </a:cubicBezTo>
                    <a:cubicBezTo>
                      <a:pt x="3" y="81"/>
                      <a:pt x="3" y="76"/>
                      <a:pt x="4" y="72"/>
                    </a:cubicBezTo>
                    <a:cubicBezTo>
                      <a:pt x="4" y="71"/>
                      <a:pt x="3" y="69"/>
                      <a:pt x="2" y="66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2"/>
                      <a:pt x="2" y="61"/>
                      <a:pt x="0" y="58"/>
                    </a:cubicBezTo>
                    <a:cubicBezTo>
                      <a:pt x="2" y="56"/>
                      <a:pt x="2" y="54"/>
                      <a:pt x="2" y="53"/>
                    </a:cubicBezTo>
                    <a:cubicBezTo>
                      <a:pt x="2" y="52"/>
                      <a:pt x="2" y="50"/>
                      <a:pt x="2" y="47"/>
                    </a:cubicBezTo>
                    <a:cubicBezTo>
                      <a:pt x="2" y="46"/>
                      <a:pt x="1" y="46"/>
                      <a:pt x="1" y="45"/>
                    </a:cubicBezTo>
                    <a:cubicBezTo>
                      <a:pt x="1" y="45"/>
                      <a:pt x="1" y="44"/>
                      <a:pt x="2" y="43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0"/>
                      <a:pt x="1" y="39"/>
                      <a:pt x="1" y="38"/>
                    </a:cubicBezTo>
                    <a:cubicBezTo>
                      <a:pt x="1" y="37"/>
                      <a:pt x="1" y="35"/>
                      <a:pt x="1" y="32"/>
                    </a:cubicBezTo>
                    <a:cubicBezTo>
                      <a:pt x="1" y="30"/>
                      <a:pt x="1" y="28"/>
                      <a:pt x="1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1"/>
                      <a:pt x="1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8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4" y="3"/>
                      <a:pt x="16" y="3"/>
                    </a:cubicBezTo>
                    <a:cubicBezTo>
                      <a:pt x="18" y="3"/>
                      <a:pt x="20" y="3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4" y="2"/>
                      <a:pt x="24" y="2"/>
                      <a:pt x="25" y="2"/>
                    </a:cubicBezTo>
                    <a:cubicBezTo>
                      <a:pt x="26" y="2"/>
                      <a:pt x="26" y="2"/>
                      <a:pt x="27" y="2"/>
                    </a:cubicBezTo>
                    <a:cubicBezTo>
                      <a:pt x="30" y="4"/>
                      <a:pt x="31" y="7"/>
                      <a:pt x="31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4" y="14"/>
                      <a:pt x="35" y="17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6" y="22"/>
                      <a:pt x="37" y="24"/>
                      <a:pt x="37" y="26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8"/>
                      <a:pt x="41" y="33"/>
                      <a:pt x="43" y="39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6"/>
                      <a:pt x="46" y="34"/>
                      <a:pt x="46" y="32"/>
                    </a:cubicBezTo>
                    <a:cubicBezTo>
                      <a:pt x="45" y="26"/>
                      <a:pt x="45" y="22"/>
                      <a:pt x="43" y="20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1" y="0"/>
                      <a:pt x="52" y="1"/>
                    </a:cubicBezTo>
                    <a:cubicBezTo>
                      <a:pt x="54" y="1"/>
                      <a:pt x="55" y="0"/>
                      <a:pt x="56" y="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8" y="0"/>
                      <a:pt x="60" y="0"/>
                      <a:pt x="62" y="0"/>
                    </a:cubicBezTo>
                    <a:cubicBezTo>
                      <a:pt x="63" y="0"/>
                      <a:pt x="64" y="0"/>
                      <a:pt x="64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7" y="0"/>
                      <a:pt x="68" y="1"/>
                      <a:pt x="69" y="0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1" y="5"/>
                      <a:pt x="71" y="7"/>
                      <a:pt x="72" y="11"/>
                    </a:cubicBezTo>
                    <a:cubicBezTo>
                      <a:pt x="72" y="12"/>
                      <a:pt x="72" y="14"/>
                      <a:pt x="72" y="17"/>
                    </a:cubicBezTo>
                    <a:cubicBezTo>
                      <a:pt x="72" y="21"/>
                      <a:pt x="72" y="23"/>
                      <a:pt x="72" y="24"/>
                    </a:cubicBezTo>
                    <a:cubicBezTo>
                      <a:pt x="72" y="27"/>
                      <a:pt x="72" y="30"/>
                      <a:pt x="74" y="31"/>
                    </a:cubicBezTo>
                    <a:cubicBezTo>
                      <a:pt x="73" y="32"/>
                      <a:pt x="73" y="33"/>
                      <a:pt x="73" y="35"/>
                    </a:cubicBezTo>
                    <a:cubicBezTo>
                      <a:pt x="73" y="35"/>
                      <a:pt x="73" y="37"/>
                      <a:pt x="73" y="39"/>
                    </a:cubicBezTo>
                    <a:cubicBezTo>
                      <a:pt x="73" y="41"/>
                      <a:pt x="74" y="42"/>
                      <a:pt x="74" y="42"/>
                    </a:cubicBezTo>
                    <a:cubicBezTo>
                      <a:pt x="74" y="43"/>
                      <a:pt x="73" y="45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47"/>
                      <a:pt x="73" y="48"/>
                      <a:pt x="73" y="49"/>
                    </a:cubicBezTo>
                    <a:cubicBezTo>
                      <a:pt x="74" y="51"/>
                      <a:pt x="74" y="51"/>
                      <a:pt x="74" y="52"/>
                    </a:cubicBezTo>
                    <a:cubicBezTo>
                      <a:pt x="74" y="54"/>
                      <a:pt x="74" y="55"/>
                      <a:pt x="73" y="57"/>
                    </a:cubicBezTo>
                    <a:cubicBezTo>
                      <a:pt x="71" y="56"/>
                      <a:pt x="71" y="56"/>
                      <a:pt x="71" y="56"/>
                    </a:cubicBezTo>
                    <a:cubicBezTo>
                      <a:pt x="72" y="55"/>
                      <a:pt x="72" y="55"/>
                      <a:pt x="72" y="55"/>
                    </a:cubicBezTo>
                    <a:cubicBezTo>
                      <a:pt x="70" y="55"/>
                      <a:pt x="69" y="55"/>
                      <a:pt x="69" y="54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8" y="58"/>
                      <a:pt x="67" y="58"/>
                      <a:pt x="66" y="59"/>
                    </a:cubicBezTo>
                    <a:cubicBezTo>
                      <a:pt x="66" y="59"/>
                      <a:pt x="66" y="59"/>
                      <a:pt x="65" y="58"/>
                    </a:cubicBezTo>
                    <a:cubicBezTo>
                      <a:pt x="64" y="57"/>
                      <a:pt x="63" y="56"/>
                      <a:pt x="63" y="56"/>
                    </a:cubicBezTo>
                    <a:cubicBezTo>
                      <a:pt x="64" y="55"/>
                      <a:pt x="64" y="55"/>
                      <a:pt x="66" y="54"/>
                    </a:cubicBezTo>
                    <a:cubicBezTo>
                      <a:pt x="66" y="53"/>
                      <a:pt x="67" y="52"/>
                      <a:pt x="67" y="51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4"/>
                      <a:pt x="70" y="45"/>
                      <a:pt x="70" y="46"/>
                    </a:cubicBezTo>
                    <a:cubicBezTo>
                      <a:pt x="71" y="45"/>
                      <a:pt x="71" y="44"/>
                      <a:pt x="71" y="43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6" y="41"/>
                      <a:pt x="66" y="40"/>
                      <a:pt x="65" y="38"/>
                    </a:cubicBezTo>
                    <a:cubicBezTo>
                      <a:pt x="65" y="38"/>
                      <a:pt x="65" y="37"/>
                      <a:pt x="63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1" y="38"/>
                      <a:pt x="61" y="39"/>
                      <a:pt x="61" y="39"/>
                    </a:cubicBezTo>
                    <a:cubicBezTo>
                      <a:pt x="61" y="39"/>
                      <a:pt x="61" y="40"/>
                      <a:pt x="63" y="40"/>
                    </a:cubicBezTo>
                    <a:cubicBezTo>
                      <a:pt x="63" y="40"/>
                      <a:pt x="62" y="40"/>
                      <a:pt x="62" y="41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2"/>
                      <a:pt x="62" y="43"/>
                      <a:pt x="62" y="43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2" y="44"/>
                      <a:pt x="62" y="44"/>
                      <a:pt x="63" y="44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8"/>
                      <a:pt x="58" y="49"/>
                      <a:pt x="58" y="5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0" y="48"/>
                      <a:pt x="61" y="46"/>
                      <a:pt x="62" y="46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3" y="50"/>
                      <a:pt x="63" y="51"/>
                      <a:pt x="63" y="52"/>
                    </a:cubicBezTo>
                    <a:cubicBezTo>
                      <a:pt x="63" y="53"/>
                      <a:pt x="63" y="54"/>
                      <a:pt x="63" y="55"/>
                    </a:cubicBezTo>
                    <a:cubicBezTo>
                      <a:pt x="62" y="55"/>
                      <a:pt x="60" y="54"/>
                      <a:pt x="59" y="53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7"/>
                      <a:pt x="60" y="59"/>
                      <a:pt x="62" y="63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7" y="61"/>
                      <a:pt x="55" y="59"/>
                      <a:pt x="53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3" y="57"/>
                      <a:pt x="53" y="56"/>
                      <a:pt x="53" y="55"/>
                    </a:cubicBezTo>
                    <a:cubicBezTo>
                      <a:pt x="53" y="55"/>
                      <a:pt x="53" y="54"/>
                      <a:pt x="53" y="54"/>
                    </a:cubicBezTo>
                    <a:cubicBezTo>
                      <a:pt x="53" y="54"/>
                      <a:pt x="52" y="54"/>
                      <a:pt x="51" y="54"/>
                    </a:cubicBezTo>
                    <a:cubicBezTo>
                      <a:pt x="51" y="55"/>
                      <a:pt x="50" y="55"/>
                      <a:pt x="50" y="55"/>
                    </a:cubicBezTo>
                    <a:cubicBezTo>
                      <a:pt x="50" y="55"/>
                      <a:pt x="51" y="56"/>
                      <a:pt x="51" y="57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8"/>
                      <a:pt x="51" y="60"/>
                      <a:pt x="50" y="63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6"/>
                      <a:pt x="50" y="66"/>
                      <a:pt x="50" y="66"/>
                    </a:cubicBezTo>
                    <a:cubicBezTo>
                      <a:pt x="51" y="66"/>
                      <a:pt x="53" y="67"/>
                      <a:pt x="54" y="69"/>
                    </a:cubicBezTo>
                    <a:cubicBezTo>
                      <a:pt x="54" y="69"/>
                      <a:pt x="55" y="71"/>
                      <a:pt x="58" y="75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8" y="76"/>
                      <a:pt x="58" y="78"/>
                      <a:pt x="58" y="80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9" y="81"/>
                      <a:pt x="59" y="80"/>
                      <a:pt x="60" y="79"/>
                    </a:cubicBezTo>
                    <a:cubicBezTo>
                      <a:pt x="60" y="78"/>
                      <a:pt x="61" y="77"/>
                      <a:pt x="61" y="77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9" y="85"/>
                      <a:pt x="59" y="86"/>
                      <a:pt x="59" y="86"/>
                    </a:cubicBezTo>
                    <a:cubicBezTo>
                      <a:pt x="60" y="86"/>
                      <a:pt x="61" y="85"/>
                      <a:pt x="62" y="83"/>
                    </a:cubicBezTo>
                    <a:cubicBezTo>
                      <a:pt x="62" y="83"/>
                      <a:pt x="62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4" y="83"/>
                      <a:pt x="64" y="83"/>
                      <a:pt x="64" y="83"/>
                    </a:cubicBezTo>
                    <a:cubicBezTo>
                      <a:pt x="64" y="83"/>
                      <a:pt x="65" y="83"/>
                      <a:pt x="66" y="83"/>
                    </a:cubicBezTo>
                    <a:cubicBezTo>
                      <a:pt x="66" y="86"/>
                      <a:pt x="66" y="86"/>
                      <a:pt x="66" y="86"/>
                    </a:cubicBezTo>
                    <a:cubicBezTo>
                      <a:pt x="67" y="87"/>
                      <a:pt x="67" y="87"/>
                      <a:pt x="67" y="88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2" y="95"/>
                      <a:pt x="63" y="95"/>
                      <a:pt x="63" y="95"/>
                    </a:cubicBezTo>
                    <a:cubicBezTo>
                      <a:pt x="62" y="96"/>
                      <a:pt x="62" y="98"/>
                      <a:pt x="61" y="100"/>
                    </a:cubicBezTo>
                    <a:cubicBezTo>
                      <a:pt x="61" y="100"/>
                      <a:pt x="60" y="100"/>
                      <a:pt x="59" y="100"/>
                    </a:cubicBezTo>
                    <a:cubicBezTo>
                      <a:pt x="58" y="101"/>
                      <a:pt x="56" y="102"/>
                      <a:pt x="55" y="102"/>
                    </a:cubicBezTo>
                    <a:cubicBezTo>
                      <a:pt x="51" y="102"/>
                      <a:pt x="48" y="100"/>
                      <a:pt x="45" y="96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3" y="89"/>
                      <a:pt x="42" y="86"/>
                      <a:pt x="42" y="84"/>
                    </a:cubicBezTo>
                    <a:cubicBezTo>
                      <a:pt x="42" y="83"/>
                      <a:pt x="42" y="82"/>
                      <a:pt x="43" y="80"/>
                    </a:cubicBezTo>
                    <a:cubicBezTo>
                      <a:pt x="43" y="78"/>
                      <a:pt x="44" y="76"/>
                      <a:pt x="44" y="75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4" y="75"/>
                      <a:pt x="44" y="76"/>
                      <a:pt x="45" y="76"/>
                    </a:cubicBezTo>
                    <a:lnTo>
                      <a:pt x="45" y="75"/>
                    </a:lnTo>
                    <a:close/>
                    <a:moveTo>
                      <a:pt x="30" y="83"/>
                    </a:move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8" y="84"/>
                      <a:pt x="28" y="84"/>
                    </a:cubicBezTo>
                    <a:cubicBezTo>
                      <a:pt x="28" y="84"/>
                      <a:pt x="27" y="85"/>
                      <a:pt x="27" y="85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6" y="82"/>
                      <a:pt x="26" y="82"/>
                      <a:pt x="27" y="82"/>
                    </a:cubicBezTo>
                    <a:cubicBezTo>
                      <a:pt x="26" y="82"/>
                      <a:pt x="26" y="82"/>
                      <a:pt x="25" y="82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4"/>
                      <a:pt x="20" y="83"/>
                      <a:pt x="19" y="82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8" y="82"/>
                      <a:pt x="18" y="82"/>
                      <a:pt x="18" y="82"/>
                    </a:cubicBezTo>
                    <a:cubicBezTo>
                      <a:pt x="17" y="82"/>
                      <a:pt x="16" y="81"/>
                      <a:pt x="16" y="79"/>
                    </a:cubicBezTo>
                    <a:cubicBezTo>
                      <a:pt x="16" y="79"/>
                      <a:pt x="16" y="78"/>
                      <a:pt x="17" y="77"/>
                    </a:cubicBezTo>
                    <a:cubicBezTo>
                      <a:pt x="16" y="77"/>
                      <a:pt x="16" y="77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3" y="79"/>
                      <a:pt x="12" y="79"/>
                      <a:pt x="11" y="80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4" y="81"/>
                      <a:pt x="15" y="83"/>
                      <a:pt x="16" y="83"/>
                    </a:cubicBezTo>
                    <a:cubicBezTo>
                      <a:pt x="16" y="84"/>
                      <a:pt x="15" y="84"/>
                      <a:pt x="14" y="85"/>
                    </a:cubicBezTo>
                    <a:cubicBezTo>
                      <a:pt x="14" y="85"/>
                      <a:pt x="13" y="86"/>
                      <a:pt x="13" y="86"/>
                    </a:cubicBezTo>
                    <a:cubicBezTo>
                      <a:pt x="14" y="87"/>
                      <a:pt x="15" y="87"/>
                      <a:pt x="16" y="87"/>
                    </a:cubicBezTo>
                    <a:cubicBezTo>
                      <a:pt x="16" y="87"/>
                      <a:pt x="16" y="87"/>
                      <a:pt x="16" y="87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8" y="87"/>
                      <a:pt x="19" y="86"/>
                      <a:pt x="19" y="86"/>
                    </a:cubicBezTo>
                    <a:cubicBezTo>
                      <a:pt x="20" y="86"/>
                      <a:pt x="20" y="86"/>
                      <a:pt x="20" y="86"/>
                    </a:cubicBezTo>
                    <a:cubicBezTo>
                      <a:pt x="20" y="87"/>
                      <a:pt x="19" y="87"/>
                      <a:pt x="19" y="88"/>
                    </a:cubicBezTo>
                    <a:cubicBezTo>
                      <a:pt x="19" y="88"/>
                      <a:pt x="19" y="88"/>
                      <a:pt x="20" y="89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2" y="86"/>
                      <a:pt x="23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86"/>
                      <a:pt x="29" y="85"/>
                      <a:pt x="30" y="83"/>
                    </a:cubicBezTo>
                    <a:close/>
                    <a:moveTo>
                      <a:pt x="11" y="77"/>
                    </a:moveTo>
                    <a:cubicBezTo>
                      <a:pt x="11" y="76"/>
                      <a:pt x="11" y="76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1" y="77"/>
                      <a:pt x="11" y="77"/>
                      <a:pt x="11" y="77"/>
                    </a:cubicBezTo>
                    <a:close/>
                    <a:moveTo>
                      <a:pt x="24" y="96"/>
                    </a:moveTo>
                    <a:cubicBezTo>
                      <a:pt x="24" y="95"/>
                      <a:pt x="24" y="95"/>
                      <a:pt x="23" y="94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1" y="93"/>
                      <a:pt x="20" y="92"/>
                      <a:pt x="19" y="91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93"/>
                      <a:pt x="19" y="94"/>
                      <a:pt x="20" y="94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21" y="96"/>
                      <a:pt x="21" y="96"/>
                      <a:pt x="21" y="96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2" y="97"/>
                      <a:pt x="22" y="97"/>
                      <a:pt x="22" y="97"/>
                    </a:cubicBezTo>
                    <a:cubicBezTo>
                      <a:pt x="22" y="97"/>
                      <a:pt x="22" y="97"/>
                      <a:pt x="22" y="97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4" y="96"/>
                      <a:pt x="24" y="96"/>
                      <a:pt x="24" y="96"/>
                    </a:cubicBezTo>
                    <a:close/>
                    <a:moveTo>
                      <a:pt x="20" y="99"/>
                    </a:moveTo>
                    <a:cubicBezTo>
                      <a:pt x="19" y="98"/>
                      <a:pt x="19" y="98"/>
                      <a:pt x="19" y="98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100"/>
                      <a:pt x="19" y="100"/>
                      <a:pt x="19" y="100"/>
                    </a:cubicBezTo>
                    <a:lnTo>
                      <a:pt x="20" y="99"/>
                    </a:lnTo>
                    <a:close/>
                    <a:moveTo>
                      <a:pt x="41" y="78"/>
                    </a:moveTo>
                    <a:cubicBezTo>
                      <a:pt x="41" y="79"/>
                      <a:pt x="41" y="79"/>
                      <a:pt x="40" y="80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8"/>
                      <a:pt x="40" y="78"/>
                      <a:pt x="41" y="78"/>
                    </a:cubicBezTo>
                    <a:close/>
                    <a:moveTo>
                      <a:pt x="44" y="75"/>
                    </a:moveTo>
                    <a:cubicBezTo>
                      <a:pt x="44" y="75"/>
                      <a:pt x="44" y="75"/>
                      <a:pt x="44" y="75"/>
                    </a:cubicBezTo>
                    <a:cubicBezTo>
                      <a:pt x="43" y="76"/>
                      <a:pt x="43" y="76"/>
                      <a:pt x="43" y="76"/>
                    </a:cubicBezTo>
                    <a:lnTo>
                      <a:pt x="44" y="75"/>
                    </a:lnTo>
                    <a:close/>
                    <a:moveTo>
                      <a:pt x="46" y="78"/>
                    </a:move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9"/>
                      <a:pt x="45" y="79"/>
                      <a:pt x="45" y="79"/>
                    </a:cubicBezTo>
                    <a:lnTo>
                      <a:pt x="46" y="78"/>
                    </a:lnTo>
                    <a:close/>
                    <a:moveTo>
                      <a:pt x="50" y="81"/>
                    </a:moveTo>
                    <a:cubicBezTo>
                      <a:pt x="49" y="80"/>
                      <a:pt x="48" y="80"/>
                      <a:pt x="47" y="79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7" y="81"/>
                      <a:pt x="47" y="81"/>
                      <a:pt x="47" y="82"/>
                    </a:cubicBezTo>
                    <a:cubicBezTo>
                      <a:pt x="47" y="82"/>
                      <a:pt x="47" y="82"/>
                      <a:pt x="48" y="83"/>
                    </a:cubicBezTo>
                    <a:cubicBezTo>
                      <a:pt x="48" y="83"/>
                      <a:pt x="48" y="83"/>
                      <a:pt x="47" y="84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49" y="82"/>
                      <a:pt x="50" y="81"/>
                      <a:pt x="50" y="81"/>
                    </a:cubicBezTo>
                    <a:close/>
                    <a:moveTo>
                      <a:pt x="51" y="84"/>
                    </a:moveTo>
                    <a:cubicBezTo>
                      <a:pt x="50" y="83"/>
                      <a:pt x="50" y="83"/>
                      <a:pt x="50" y="83"/>
                    </a:cubicBezTo>
                    <a:cubicBezTo>
                      <a:pt x="50" y="84"/>
                      <a:pt x="50" y="84"/>
                      <a:pt x="50" y="84"/>
                    </a:cubicBezTo>
                    <a:lnTo>
                      <a:pt x="51" y="84"/>
                    </a:lnTo>
                    <a:close/>
                    <a:moveTo>
                      <a:pt x="50" y="58"/>
                    </a:moveTo>
                    <a:cubicBezTo>
                      <a:pt x="49" y="57"/>
                      <a:pt x="49" y="57"/>
                      <a:pt x="49" y="57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50" y="59"/>
                      <a:pt x="50" y="59"/>
                      <a:pt x="50" y="58"/>
                    </a:cubicBezTo>
                    <a:close/>
                    <a:moveTo>
                      <a:pt x="56" y="88"/>
                    </a:moveTo>
                    <a:cubicBezTo>
                      <a:pt x="55" y="87"/>
                      <a:pt x="55" y="87"/>
                      <a:pt x="55" y="87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4" y="88"/>
                      <a:pt x="54" y="88"/>
                      <a:pt x="53" y="87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2" y="87"/>
                      <a:pt x="52" y="86"/>
                      <a:pt x="51" y="85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90"/>
                      <a:pt x="51" y="91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5" y="90"/>
                      <a:pt x="55" y="89"/>
                      <a:pt x="56" y="88"/>
                    </a:cubicBezTo>
                    <a:close/>
                    <a:moveTo>
                      <a:pt x="59" y="70"/>
                    </a:moveTo>
                    <a:cubicBezTo>
                      <a:pt x="59" y="71"/>
                      <a:pt x="59" y="71"/>
                      <a:pt x="59" y="71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8" y="69"/>
                      <a:pt x="59" y="69"/>
                      <a:pt x="59" y="70"/>
                    </a:cubicBezTo>
                    <a:close/>
                    <a:moveTo>
                      <a:pt x="60" y="74"/>
                    </a:moveTo>
                    <a:cubicBezTo>
                      <a:pt x="59" y="75"/>
                      <a:pt x="59" y="75"/>
                      <a:pt x="59" y="75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9" y="72"/>
                      <a:pt x="59" y="72"/>
                      <a:pt x="59" y="72"/>
                    </a:cubicBezTo>
                    <a:lnTo>
                      <a:pt x="60" y="74"/>
                    </a:lnTo>
                    <a:close/>
                    <a:moveTo>
                      <a:pt x="58" y="53"/>
                    </a:moveTo>
                    <a:cubicBezTo>
                      <a:pt x="58" y="52"/>
                      <a:pt x="58" y="51"/>
                      <a:pt x="58" y="51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7" y="52"/>
                      <a:pt x="57" y="52"/>
                      <a:pt x="57" y="52"/>
                    </a:cubicBezTo>
                    <a:lnTo>
                      <a:pt x="58" y="53"/>
                    </a:lnTo>
                    <a:close/>
                    <a:moveTo>
                      <a:pt x="62" y="71"/>
                    </a:move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2" y="70"/>
                      <a:pt x="62" y="70"/>
                    </a:cubicBezTo>
                    <a:lnTo>
                      <a:pt x="62" y="71"/>
                    </a:lnTo>
                    <a:close/>
                    <a:moveTo>
                      <a:pt x="62" y="61"/>
                    </a:moveTo>
                    <a:cubicBezTo>
                      <a:pt x="62" y="61"/>
                      <a:pt x="62" y="61"/>
                      <a:pt x="62" y="61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2" y="60"/>
                      <a:pt x="62" y="60"/>
                      <a:pt x="62" y="60"/>
                    </a:cubicBezTo>
                    <a:lnTo>
                      <a:pt x="62" y="61"/>
                    </a:lnTo>
                    <a:close/>
                    <a:moveTo>
                      <a:pt x="63" y="60"/>
                    </a:moveTo>
                    <a:cubicBezTo>
                      <a:pt x="63" y="62"/>
                      <a:pt x="63" y="62"/>
                      <a:pt x="63" y="62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0"/>
                      <a:pt x="63" y="60"/>
                      <a:pt x="63" y="60"/>
                    </a:cubicBezTo>
                    <a:close/>
                    <a:moveTo>
                      <a:pt x="76" y="86"/>
                    </a:moveTo>
                    <a:cubicBezTo>
                      <a:pt x="76" y="96"/>
                      <a:pt x="76" y="96"/>
                      <a:pt x="76" y="96"/>
                    </a:cubicBezTo>
                    <a:cubicBezTo>
                      <a:pt x="74" y="99"/>
                      <a:pt x="74" y="99"/>
                      <a:pt x="74" y="99"/>
                    </a:cubicBezTo>
                    <a:cubicBezTo>
                      <a:pt x="73" y="97"/>
                      <a:pt x="73" y="96"/>
                      <a:pt x="72" y="96"/>
                    </a:cubicBezTo>
                    <a:cubicBezTo>
                      <a:pt x="71" y="97"/>
                      <a:pt x="70" y="98"/>
                      <a:pt x="69" y="100"/>
                    </a:cubicBezTo>
                    <a:cubicBezTo>
                      <a:pt x="69" y="99"/>
                      <a:pt x="69" y="99"/>
                      <a:pt x="69" y="99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68" y="99"/>
                      <a:pt x="68" y="99"/>
                      <a:pt x="67" y="99"/>
                    </a:cubicBezTo>
                    <a:cubicBezTo>
                      <a:pt x="66" y="98"/>
                      <a:pt x="66" y="98"/>
                      <a:pt x="66" y="98"/>
                    </a:cubicBezTo>
                    <a:cubicBezTo>
                      <a:pt x="67" y="98"/>
                      <a:pt x="67" y="98"/>
                      <a:pt x="67" y="97"/>
                    </a:cubicBezTo>
                    <a:cubicBezTo>
                      <a:pt x="67" y="97"/>
                      <a:pt x="67" y="96"/>
                      <a:pt x="66" y="96"/>
                    </a:cubicBezTo>
                    <a:cubicBezTo>
                      <a:pt x="65" y="96"/>
                      <a:pt x="65" y="95"/>
                      <a:pt x="66" y="95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7" y="92"/>
                      <a:pt x="68" y="90"/>
                      <a:pt x="70" y="86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5" y="85"/>
                      <a:pt x="75" y="85"/>
                      <a:pt x="76" y="86"/>
                    </a:cubicBezTo>
                    <a:close/>
                    <a:moveTo>
                      <a:pt x="66" y="43"/>
                    </a:moveTo>
                    <a:cubicBezTo>
                      <a:pt x="66" y="44"/>
                      <a:pt x="66" y="44"/>
                      <a:pt x="65" y="45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5" y="42"/>
                      <a:pt x="65" y="42"/>
                      <a:pt x="65" y="42"/>
                    </a:cubicBezTo>
                    <a:lnTo>
                      <a:pt x="66" y="43"/>
                    </a:lnTo>
                    <a:close/>
                    <a:moveTo>
                      <a:pt x="74" y="64"/>
                    </a:moveTo>
                    <a:cubicBezTo>
                      <a:pt x="75" y="66"/>
                      <a:pt x="75" y="69"/>
                      <a:pt x="74" y="73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69" y="71"/>
                      <a:pt x="68" y="71"/>
                      <a:pt x="68" y="71"/>
                    </a:cubicBezTo>
                    <a:cubicBezTo>
                      <a:pt x="67" y="71"/>
                      <a:pt x="67" y="71"/>
                      <a:pt x="67" y="71"/>
                    </a:cubicBezTo>
                    <a:cubicBezTo>
                      <a:pt x="68" y="67"/>
                      <a:pt x="69" y="64"/>
                      <a:pt x="70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3" y="63"/>
                      <a:pt x="73" y="63"/>
                      <a:pt x="73" y="63"/>
                    </a:cubicBezTo>
                    <a:lnTo>
                      <a:pt x="74" y="64"/>
                    </a:lnTo>
                    <a:close/>
                    <a:moveTo>
                      <a:pt x="76" y="79"/>
                    </a:moveTo>
                    <a:cubicBezTo>
                      <a:pt x="75" y="80"/>
                      <a:pt x="74" y="81"/>
                      <a:pt x="74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2" y="82"/>
                      <a:pt x="71" y="82"/>
                      <a:pt x="71" y="82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70" y="79"/>
                      <a:pt x="70" y="78"/>
                      <a:pt x="70" y="77"/>
                    </a:cubicBezTo>
                    <a:cubicBezTo>
                      <a:pt x="71" y="76"/>
                      <a:pt x="71" y="76"/>
                      <a:pt x="72" y="76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6"/>
                      <a:pt x="75" y="78"/>
                      <a:pt x="7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56"/>
              <p:cNvSpPr>
                <a:spLocks/>
              </p:cNvSpPr>
              <p:nvPr userDrawn="1"/>
            </p:nvSpPr>
            <p:spPr bwMode="auto">
              <a:xfrm>
                <a:off x="8453438" y="4714876"/>
                <a:ext cx="182562" cy="325438"/>
              </a:xfrm>
              <a:custGeom>
                <a:avLst/>
                <a:gdLst>
                  <a:gd name="T0" fmla="*/ 55 w 56"/>
                  <a:gd name="T1" fmla="*/ 84 h 98"/>
                  <a:gd name="T2" fmla="*/ 56 w 56"/>
                  <a:gd name="T3" fmla="*/ 91 h 98"/>
                  <a:gd name="T4" fmla="*/ 51 w 56"/>
                  <a:gd name="T5" fmla="*/ 93 h 98"/>
                  <a:gd name="T6" fmla="*/ 48 w 56"/>
                  <a:gd name="T7" fmla="*/ 93 h 98"/>
                  <a:gd name="T8" fmla="*/ 44 w 56"/>
                  <a:gd name="T9" fmla="*/ 94 h 98"/>
                  <a:gd name="T10" fmla="*/ 40 w 56"/>
                  <a:gd name="T11" fmla="*/ 94 h 98"/>
                  <a:gd name="T12" fmla="*/ 33 w 56"/>
                  <a:gd name="T13" fmla="*/ 95 h 98"/>
                  <a:gd name="T14" fmla="*/ 31 w 56"/>
                  <a:gd name="T15" fmla="*/ 95 h 98"/>
                  <a:gd name="T16" fmla="*/ 28 w 56"/>
                  <a:gd name="T17" fmla="*/ 95 h 98"/>
                  <a:gd name="T18" fmla="*/ 23 w 56"/>
                  <a:gd name="T19" fmla="*/ 97 h 98"/>
                  <a:gd name="T20" fmla="*/ 20 w 56"/>
                  <a:gd name="T21" fmla="*/ 97 h 98"/>
                  <a:gd name="T22" fmla="*/ 11 w 56"/>
                  <a:gd name="T23" fmla="*/ 98 h 98"/>
                  <a:gd name="T24" fmla="*/ 9 w 56"/>
                  <a:gd name="T25" fmla="*/ 96 h 98"/>
                  <a:gd name="T26" fmla="*/ 8 w 56"/>
                  <a:gd name="T27" fmla="*/ 88 h 98"/>
                  <a:gd name="T28" fmla="*/ 7 w 56"/>
                  <a:gd name="T29" fmla="*/ 81 h 98"/>
                  <a:gd name="T30" fmla="*/ 4 w 56"/>
                  <a:gd name="T31" fmla="*/ 43 h 98"/>
                  <a:gd name="T32" fmla="*/ 1 w 56"/>
                  <a:gd name="T33" fmla="*/ 34 h 98"/>
                  <a:gd name="T34" fmla="*/ 1 w 56"/>
                  <a:gd name="T35" fmla="*/ 17 h 98"/>
                  <a:gd name="T36" fmla="*/ 1 w 56"/>
                  <a:gd name="T37" fmla="*/ 11 h 98"/>
                  <a:gd name="T38" fmla="*/ 12 w 56"/>
                  <a:gd name="T39" fmla="*/ 2 h 98"/>
                  <a:gd name="T40" fmla="*/ 17 w 56"/>
                  <a:gd name="T41" fmla="*/ 2 h 98"/>
                  <a:gd name="T42" fmla="*/ 20 w 56"/>
                  <a:gd name="T43" fmla="*/ 2 h 98"/>
                  <a:gd name="T44" fmla="*/ 23 w 56"/>
                  <a:gd name="T45" fmla="*/ 1 h 98"/>
                  <a:gd name="T46" fmla="*/ 28 w 56"/>
                  <a:gd name="T47" fmla="*/ 1 h 98"/>
                  <a:gd name="T48" fmla="*/ 32 w 56"/>
                  <a:gd name="T49" fmla="*/ 1 h 98"/>
                  <a:gd name="T50" fmla="*/ 38 w 56"/>
                  <a:gd name="T51" fmla="*/ 1 h 98"/>
                  <a:gd name="T52" fmla="*/ 43 w 56"/>
                  <a:gd name="T53" fmla="*/ 0 h 98"/>
                  <a:gd name="T54" fmla="*/ 46 w 56"/>
                  <a:gd name="T55" fmla="*/ 0 h 98"/>
                  <a:gd name="T56" fmla="*/ 50 w 56"/>
                  <a:gd name="T57" fmla="*/ 14 h 98"/>
                  <a:gd name="T58" fmla="*/ 42 w 56"/>
                  <a:gd name="T59" fmla="*/ 24 h 98"/>
                  <a:gd name="T60" fmla="*/ 35 w 56"/>
                  <a:gd name="T61" fmla="*/ 24 h 98"/>
                  <a:gd name="T62" fmla="*/ 30 w 56"/>
                  <a:gd name="T63" fmla="*/ 28 h 98"/>
                  <a:gd name="T64" fmla="*/ 43 w 56"/>
                  <a:gd name="T65" fmla="*/ 35 h 98"/>
                  <a:gd name="T66" fmla="*/ 49 w 56"/>
                  <a:gd name="T67" fmla="*/ 45 h 98"/>
                  <a:gd name="T68" fmla="*/ 47 w 56"/>
                  <a:gd name="T69" fmla="*/ 56 h 98"/>
                  <a:gd name="T70" fmla="*/ 42 w 56"/>
                  <a:gd name="T71" fmla="*/ 57 h 98"/>
                  <a:gd name="T72" fmla="*/ 38 w 56"/>
                  <a:gd name="T73" fmla="*/ 57 h 98"/>
                  <a:gd name="T74" fmla="*/ 32 w 56"/>
                  <a:gd name="T75" fmla="*/ 57 h 98"/>
                  <a:gd name="T76" fmla="*/ 32 w 56"/>
                  <a:gd name="T77" fmla="*/ 64 h 98"/>
                  <a:gd name="T78" fmla="*/ 33 w 56"/>
                  <a:gd name="T79" fmla="*/ 69 h 98"/>
                  <a:gd name="T80" fmla="*/ 38 w 56"/>
                  <a:gd name="T81" fmla="*/ 70 h 98"/>
                  <a:gd name="T82" fmla="*/ 42 w 56"/>
                  <a:gd name="T83" fmla="*/ 71 h 98"/>
                  <a:gd name="T84" fmla="*/ 46 w 56"/>
                  <a:gd name="T85" fmla="*/ 70 h 98"/>
                  <a:gd name="T86" fmla="*/ 54 w 56"/>
                  <a:gd name="T87" fmla="*/ 71 h 98"/>
                  <a:gd name="T88" fmla="*/ 56 w 56"/>
                  <a:gd name="T89" fmla="*/ 8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98">
                    <a:moveTo>
                      <a:pt x="56" y="81"/>
                    </a:moveTo>
                    <a:cubicBezTo>
                      <a:pt x="56" y="81"/>
                      <a:pt x="56" y="81"/>
                      <a:pt x="56" y="82"/>
                    </a:cubicBezTo>
                    <a:cubicBezTo>
                      <a:pt x="55" y="83"/>
                      <a:pt x="55" y="84"/>
                      <a:pt x="55" y="84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6" y="88"/>
                      <a:pt x="56" y="90"/>
                      <a:pt x="56" y="91"/>
                    </a:cubicBezTo>
                    <a:cubicBezTo>
                      <a:pt x="55" y="91"/>
                      <a:pt x="55" y="91"/>
                      <a:pt x="54" y="92"/>
                    </a:cubicBezTo>
                    <a:cubicBezTo>
                      <a:pt x="53" y="93"/>
                      <a:pt x="52" y="93"/>
                      <a:pt x="52" y="93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5" y="94"/>
                      <a:pt x="45" y="94"/>
                      <a:pt x="44" y="94"/>
                    </a:cubicBezTo>
                    <a:cubicBezTo>
                      <a:pt x="44" y="94"/>
                      <a:pt x="43" y="94"/>
                      <a:pt x="43" y="94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5" y="94"/>
                      <a:pt x="34" y="95"/>
                      <a:pt x="33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5" y="96"/>
                      <a:pt x="24" y="97"/>
                      <a:pt x="23" y="97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1" y="96"/>
                      <a:pt x="21" y="96"/>
                      <a:pt x="21" y="96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15" y="97"/>
                      <a:pt x="12" y="98"/>
                      <a:pt x="12" y="98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9" y="97"/>
                      <a:pt x="9" y="97"/>
                      <a:pt x="9" y="96"/>
                    </a:cubicBezTo>
                    <a:cubicBezTo>
                      <a:pt x="8" y="96"/>
                      <a:pt x="8" y="95"/>
                      <a:pt x="8" y="94"/>
                    </a:cubicBezTo>
                    <a:cubicBezTo>
                      <a:pt x="8" y="93"/>
                      <a:pt x="8" y="92"/>
                      <a:pt x="8" y="91"/>
                    </a:cubicBezTo>
                    <a:cubicBezTo>
                      <a:pt x="8" y="89"/>
                      <a:pt x="8" y="88"/>
                      <a:pt x="8" y="88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6" y="84"/>
                      <a:pt x="7" y="83"/>
                      <a:pt x="7" y="81"/>
                    </a:cubicBezTo>
                    <a:cubicBezTo>
                      <a:pt x="6" y="79"/>
                      <a:pt x="6" y="74"/>
                      <a:pt x="5" y="67"/>
                    </a:cubicBezTo>
                    <a:cubicBezTo>
                      <a:pt x="4" y="59"/>
                      <a:pt x="4" y="54"/>
                      <a:pt x="4" y="52"/>
                    </a:cubicBezTo>
                    <a:cubicBezTo>
                      <a:pt x="4" y="49"/>
                      <a:pt x="4" y="46"/>
                      <a:pt x="4" y="43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1"/>
                      <a:pt x="3" y="40"/>
                      <a:pt x="3" y="40"/>
                    </a:cubicBezTo>
                    <a:cubicBezTo>
                      <a:pt x="3" y="37"/>
                      <a:pt x="2" y="35"/>
                      <a:pt x="1" y="34"/>
                    </a:cubicBezTo>
                    <a:cubicBezTo>
                      <a:pt x="2" y="29"/>
                      <a:pt x="2" y="25"/>
                      <a:pt x="1" y="22"/>
                    </a:cubicBezTo>
                    <a:cubicBezTo>
                      <a:pt x="2" y="21"/>
                      <a:pt x="2" y="20"/>
                      <a:pt x="2" y="19"/>
                    </a:cubicBezTo>
                    <a:cubicBezTo>
                      <a:pt x="2" y="17"/>
                      <a:pt x="2" y="17"/>
                      <a:pt x="1" y="17"/>
                    </a:cubicBezTo>
                    <a:cubicBezTo>
                      <a:pt x="1" y="15"/>
                      <a:pt x="1" y="13"/>
                      <a:pt x="1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6" y="3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9" y="1"/>
                    </a:cubicBezTo>
                    <a:cubicBezTo>
                      <a:pt x="30" y="1"/>
                      <a:pt x="31" y="1"/>
                      <a:pt x="31" y="0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1"/>
                      <a:pt x="34" y="0"/>
                      <a:pt x="35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7" y="1"/>
                      <a:pt x="38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7" y="1"/>
                      <a:pt x="48" y="1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0" y="7"/>
                      <a:pt x="50" y="9"/>
                      <a:pt x="50" y="14"/>
                    </a:cubicBezTo>
                    <a:cubicBezTo>
                      <a:pt x="50" y="20"/>
                      <a:pt x="49" y="23"/>
                      <a:pt x="48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5" y="23"/>
                      <a:pt x="43" y="24"/>
                      <a:pt x="42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0" y="24"/>
                      <a:pt x="38" y="24"/>
                      <a:pt x="35" y="24"/>
                    </a:cubicBezTo>
                    <a:cubicBezTo>
                      <a:pt x="34" y="24"/>
                      <a:pt x="33" y="24"/>
                      <a:pt x="32" y="25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6"/>
                      <a:pt x="30" y="27"/>
                      <a:pt x="30" y="28"/>
                    </a:cubicBezTo>
                    <a:cubicBezTo>
                      <a:pt x="30" y="30"/>
                      <a:pt x="31" y="32"/>
                      <a:pt x="33" y="35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6"/>
                      <a:pt x="49" y="38"/>
                    </a:cubicBezTo>
                    <a:cubicBezTo>
                      <a:pt x="49" y="40"/>
                      <a:pt x="49" y="41"/>
                      <a:pt x="49" y="42"/>
                    </a:cubicBezTo>
                    <a:cubicBezTo>
                      <a:pt x="49" y="43"/>
                      <a:pt x="48" y="44"/>
                      <a:pt x="49" y="45"/>
                    </a:cubicBezTo>
                    <a:cubicBezTo>
                      <a:pt x="49" y="46"/>
                      <a:pt x="49" y="47"/>
                      <a:pt x="50" y="48"/>
                    </a:cubicBezTo>
                    <a:cubicBezTo>
                      <a:pt x="49" y="51"/>
                      <a:pt x="49" y="53"/>
                      <a:pt x="49" y="54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6" y="58"/>
                      <a:pt x="35" y="57"/>
                      <a:pt x="33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2" y="59"/>
                      <a:pt x="32" y="60"/>
                    </a:cubicBezTo>
                    <a:cubicBezTo>
                      <a:pt x="32" y="62"/>
                      <a:pt x="32" y="63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8" y="71"/>
                      <a:pt x="38" y="71"/>
                      <a:pt x="38" y="71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4" y="71"/>
                      <a:pt x="44" y="71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4" y="71"/>
                      <a:pt x="54" y="73"/>
                      <a:pt x="54" y="75"/>
                    </a:cubicBezTo>
                    <a:cubicBezTo>
                      <a:pt x="54" y="76"/>
                      <a:pt x="55" y="77"/>
                      <a:pt x="55" y="78"/>
                    </a:cubicBezTo>
                    <a:cubicBezTo>
                      <a:pt x="56" y="79"/>
                      <a:pt x="56" y="80"/>
                      <a:pt x="56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57"/>
              <p:cNvSpPr>
                <a:spLocks noEditPoints="1"/>
              </p:cNvSpPr>
              <p:nvPr userDrawn="1"/>
            </p:nvSpPr>
            <p:spPr bwMode="auto">
              <a:xfrm>
                <a:off x="8655050" y="4678363"/>
                <a:ext cx="198437" cy="355600"/>
              </a:xfrm>
              <a:custGeom>
                <a:avLst/>
                <a:gdLst>
                  <a:gd name="T0" fmla="*/ 4 w 61"/>
                  <a:gd name="T1" fmla="*/ 75 h 107"/>
                  <a:gd name="T2" fmla="*/ 9 w 61"/>
                  <a:gd name="T3" fmla="*/ 77 h 107"/>
                  <a:gd name="T4" fmla="*/ 13 w 61"/>
                  <a:gd name="T5" fmla="*/ 78 h 107"/>
                  <a:gd name="T6" fmla="*/ 15 w 61"/>
                  <a:gd name="T7" fmla="*/ 79 h 107"/>
                  <a:gd name="T8" fmla="*/ 20 w 61"/>
                  <a:gd name="T9" fmla="*/ 80 h 107"/>
                  <a:gd name="T10" fmla="*/ 21 w 61"/>
                  <a:gd name="T11" fmla="*/ 81 h 107"/>
                  <a:gd name="T12" fmla="*/ 24 w 61"/>
                  <a:gd name="T13" fmla="*/ 80 h 107"/>
                  <a:gd name="T14" fmla="*/ 30 w 61"/>
                  <a:gd name="T15" fmla="*/ 74 h 107"/>
                  <a:gd name="T16" fmla="*/ 30 w 61"/>
                  <a:gd name="T17" fmla="*/ 73 h 107"/>
                  <a:gd name="T18" fmla="*/ 29 w 61"/>
                  <a:gd name="T19" fmla="*/ 70 h 107"/>
                  <a:gd name="T20" fmla="*/ 26 w 61"/>
                  <a:gd name="T21" fmla="*/ 67 h 107"/>
                  <a:gd name="T22" fmla="*/ 7 w 61"/>
                  <a:gd name="T23" fmla="*/ 53 h 107"/>
                  <a:gd name="T24" fmla="*/ 2 w 61"/>
                  <a:gd name="T25" fmla="*/ 43 h 107"/>
                  <a:gd name="T26" fmla="*/ 1 w 61"/>
                  <a:gd name="T27" fmla="*/ 39 h 107"/>
                  <a:gd name="T28" fmla="*/ 0 w 61"/>
                  <a:gd name="T29" fmla="*/ 36 h 107"/>
                  <a:gd name="T30" fmla="*/ 7 w 61"/>
                  <a:gd name="T31" fmla="*/ 14 h 107"/>
                  <a:gd name="T32" fmla="*/ 22 w 61"/>
                  <a:gd name="T33" fmla="*/ 2 h 107"/>
                  <a:gd name="T34" fmla="*/ 27 w 61"/>
                  <a:gd name="T35" fmla="*/ 1 h 107"/>
                  <a:gd name="T36" fmla="*/ 33 w 61"/>
                  <a:gd name="T37" fmla="*/ 0 h 107"/>
                  <a:gd name="T38" fmla="*/ 39 w 61"/>
                  <a:gd name="T39" fmla="*/ 2 h 107"/>
                  <a:gd name="T40" fmla="*/ 45 w 61"/>
                  <a:gd name="T41" fmla="*/ 3 h 107"/>
                  <a:gd name="T42" fmla="*/ 53 w 61"/>
                  <a:gd name="T43" fmla="*/ 8 h 107"/>
                  <a:gd name="T44" fmla="*/ 53 w 61"/>
                  <a:gd name="T45" fmla="*/ 9 h 107"/>
                  <a:gd name="T46" fmla="*/ 54 w 61"/>
                  <a:gd name="T47" fmla="*/ 14 h 107"/>
                  <a:gd name="T48" fmla="*/ 54 w 61"/>
                  <a:gd name="T49" fmla="*/ 15 h 107"/>
                  <a:gd name="T50" fmla="*/ 54 w 61"/>
                  <a:gd name="T51" fmla="*/ 15 h 107"/>
                  <a:gd name="T52" fmla="*/ 54 w 61"/>
                  <a:gd name="T53" fmla="*/ 25 h 107"/>
                  <a:gd name="T54" fmla="*/ 52 w 61"/>
                  <a:gd name="T55" fmla="*/ 29 h 107"/>
                  <a:gd name="T56" fmla="*/ 49 w 61"/>
                  <a:gd name="T57" fmla="*/ 29 h 107"/>
                  <a:gd name="T58" fmla="*/ 46 w 61"/>
                  <a:gd name="T59" fmla="*/ 27 h 107"/>
                  <a:gd name="T60" fmla="*/ 42 w 61"/>
                  <a:gd name="T61" fmla="*/ 26 h 107"/>
                  <a:gd name="T62" fmla="*/ 38 w 61"/>
                  <a:gd name="T63" fmla="*/ 27 h 107"/>
                  <a:gd name="T64" fmla="*/ 31 w 61"/>
                  <a:gd name="T65" fmla="*/ 29 h 107"/>
                  <a:gd name="T66" fmla="*/ 31 w 61"/>
                  <a:gd name="T67" fmla="*/ 35 h 107"/>
                  <a:gd name="T68" fmla="*/ 32 w 61"/>
                  <a:gd name="T69" fmla="*/ 37 h 107"/>
                  <a:gd name="T70" fmla="*/ 47 w 61"/>
                  <a:gd name="T71" fmla="*/ 49 h 107"/>
                  <a:gd name="T72" fmla="*/ 47 w 61"/>
                  <a:gd name="T73" fmla="*/ 49 h 107"/>
                  <a:gd name="T74" fmla="*/ 49 w 61"/>
                  <a:gd name="T75" fmla="*/ 49 h 107"/>
                  <a:gd name="T76" fmla="*/ 51 w 61"/>
                  <a:gd name="T77" fmla="*/ 52 h 107"/>
                  <a:gd name="T78" fmla="*/ 50 w 61"/>
                  <a:gd name="T79" fmla="*/ 98 h 107"/>
                  <a:gd name="T80" fmla="*/ 50 w 61"/>
                  <a:gd name="T81" fmla="*/ 99 h 107"/>
                  <a:gd name="T82" fmla="*/ 41 w 61"/>
                  <a:gd name="T83" fmla="*/ 104 h 107"/>
                  <a:gd name="T84" fmla="*/ 38 w 61"/>
                  <a:gd name="T85" fmla="*/ 105 h 107"/>
                  <a:gd name="T86" fmla="*/ 36 w 61"/>
                  <a:gd name="T87" fmla="*/ 106 h 107"/>
                  <a:gd name="T88" fmla="*/ 32 w 61"/>
                  <a:gd name="T89" fmla="*/ 107 h 107"/>
                  <a:gd name="T90" fmla="*/ 29 w 61"/>
                  <a:gd name="T91" fmla="*/ 107 h 107"/>
                  <a:gd name="T92" fmla="*/ 24 w 61"/>
                  <a:gd name="T93" fmla="*/ 107 h 107"/>
                  <a:gd name="T94" fmla="*/ 18 w 61"/>
                  <a:gd name="T95" fmla="*/ 106 h 107"/>
                  <a:gd name="T96" fmla="*/ 14 w 61"/>
                  <a:gd name="T97" fmla="*/ 106 h 107"/>
                  <a:gd name="T98" fmla="*/ 9 w 61"/>
                  <a:gd name="T99" fmla="*/ 104 h 107"/>
                  <a:gd name="T100" fmla="*/ 6 w 61"/>
                  <a:gd name="T101" fmla="*/ 104 h 107"/>
                  <a:gd name="T102" fmla="*/ 5 w 61"/>
                  <a:gd name="T103" fmla="*/ 103 h 107"/>
                  <a:gd name="T104" fmla="*/ 1 w 61"/>
                  <a:gd name="T105" fmla="*/ 94 h 107"/>
                  <a:gd name="T106" fmla="*/ 1 w 61"/>
                  <a:gd name="T107" fmla="*/ 79 h 107"/>
                  <a:gd name="T108" fmla="*/ 3 w 61"/>
                  <a:gd name="T109" fmla="*/ 75 h 107"/>
                  <a:gd name="T110" fmla="*/ 3 w 61"/>
                  <a:gd name="T111" fmla="*/ 75 h 107"/>
                  <a:gd name="T112" fmla="*/ 3 w 61"/>
                  <a:gd name="T113" fmla="*/ 75 h 107"/>
                  <a:gd name="T114" fmla="*/ 3 w 61"/>
                  <a:gd name="T115" fmla="*/ 75 h 107"/>
                  <a:gd name="T116" fmla="*/ 4 w 61"/>
                  <a:gd name="T117" fmla="*/ 75 h 107"/>
                  <a:gd name="T118" fmla="*/ 3 w 61"/>
                  <a:gd name="T119" fmla="*/ 76 h 107"/>
                  <a:gd name="T120" fmla="*/ 4 w 61"/>
                  <a:gd name="T121" fmla="*/ 7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" h="107">
                    <a:moveTo>
                      <a:pt x="4" y="75"/>
                    </a:moveTo>
                    <a:cubicBezTo>
                      <a:pt x="4" y="75"/>
                      <a:pt x="4" y="75"/>
                      <a:pt x="4" y="75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7" y="76"/>
                      <a:pt x="8" y="77"/>
                      <a:pt x="9" y="77"/>
                    </a:cubicBezTo>
                    <a:cubicBezTo>
                      <a:pt x="10" y="77"/>
                      <a:pt x="11" y="78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6" y="80"/>
                      <a:pt x="17" y="80"/>
                      <a:pt x="18" y="80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2" y="81"/>
                      <a:pt x="23" y="81"/>
                      <a:pt x="24" y="80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5" y="80"/>
                      <a:pt x="26" y="80"/>
                      <a:pt x="29" y="78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3" y="66"/>
                      <a:pt x="20" y="64"/>
                      <a:pt x="16" y="60"/>
                    </a:cubicBezTo>
                    <a:cubicBezTo>
                      <a:pt x="14" y="60"/>
                      <a:pt x="11" y="57"/>
                      <a:pt x="7" y="53"/>
                    </a:cubicBezTo>
                    <a:cubicBezTo>
                      <a:pt x="4" y="48"/>
                      <a:pt x="2" y="45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7"/>
                      <a:pt x="0" y="36"/>
                    </a:cubicBezTo>
                    <a:cubicBezTo>
                      <a:pt x="0" y="32"/>
                      <a:pt x="0" y="28"/>
                      <a:pt x="0" y="22"/>
                    </a:cubicBezTo>
                    <a:cubicBezTo>
                      <a:pt x="2" y="20"/>
                      <a:pt x="5" y="18"/>
                      <a:pt x="7" y="14"/>
                    </a:cubicBezTo>
                    <a:cubicBezTo>
                      <a:pt x="9" y="11"/>
                      <a:pt x="11" y="9"/>
                      <a:pt x="11" y="8"/>
                    </a:cubicBezTo>
                    <a:cubicBezTo>
                      <a:pt x="14" y="6"/>
                      <a:pt x="17" y="4"/>
                      <a:pt x="22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1"/>
                      <a:pt x="30" y="1"/>
                      <a:pt x="33" y="0"/>
                    </a:cubicBezTo>
                    <a:cubicBezTo>
                      <a:pt x="34" y="0"/>
                      <a:pt x="35" y="1"/>
                      <a:pt x="36" y="1"/>
                    </a:cubicBezTo>
                    <a:cubicBezTo>
                      <a:pt x="37" y="2"/>
                      <a:pt x="38" y="2"/>
                      <a:pt x="39" y="2"/>
                    </a:cubicBezTo>
                    <a:cubicBezTo>
                      <a:pt x="40" y="2"/>
                      <a:pt x="40" y="2"/>
                      <a:pt x="41" y="1"/>
                    </a:cubicBezTo>
                    <a:cubicBezTo>
                      <a:pt x="42" y="2"/>
                      <a:pt x="43" y="2"/>
                      <a:pt x="45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50" y="5"/>
                      <a:pt x="52" y="7"/>
                      <a:pt x="53" y="8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11"/>
                      <a:pt x="53" y="12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7"/>
                      <a:pt x="54" y="20"/>
                      <a:pt x="53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28"/>
                      <a:pt x="48" y="28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0" y="26"/>
                      <a:pt x="39" y="27"/>
                      <a:pt x="38" y="27"/>
                    </a:cubicBezTo>
                    <a:cubicBezTo>
                      <a:pt x="37" y="27"/>
                      <a:pt x="36" y="27"/>
                      <a:pt x="34" y="26"/>
                    </a:cubicBezTo>
                    <a:cubicBezTo>
                      <a:pt x="33" y="26"/>
                      <a:pt x="32" y="27"/>
                      <a:pt x="31" y="29"/>
                    </a:cubicBezTo>
                    <a:cubicBezTo>
                      <a:pt x="30" y="31"/>
                      <a:pt x="30" y="32"/>
                      <a:pt x="29" y="33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36"/>
                      <a:pt x="31" y="36"/>
                      <a:pt x="32" y="37"/>
                    </a:cubicBezTo>
                    <a:cubicBezTo>
                      <a:pt x="35" y="39"/>
                      <a:pt x="40" y="42"/>
                      <a:pt x="46" y="46"/>
                    </a:cubicBezTo>
                    <a:cubicBezTo>
                      <a:pt x="46" y="47"/>
                      <a:pt x="47" y="47"/>
                      <a:pt x="47" y="49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50" y="50"/>
                      <a:pt x="50" y="51"/>
                      <a:pt x="50" y="52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7" y="59"/>
                      <a:pt x="61" y="65"/>
                      <a:pt x="61" y="72"/>
                    </a:cubicBezTo>
                    <a:cubicBezTo>
                      <a:pt x="61" y="80"/>
                      <a:pt x="58" y="89"/>
                      <a:pt x="50" y="98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8"/>
                      <a:pt x="50" y="99"/>
                      <a:pt x="50" y="99"/>
                    </a:cubicBezTo>
                    <a:cubicBezTo>
                      <a:pt x="48" y="100"/>
                      <a:pt x="45" y="101"/>
                      <a:pt x="41" y="103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1" y="104"/>
                      <a:pt x="40" y="104"/>
                      <a:pt x="40" y="104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5"/>
                      <a:pt x="38" y="104"/>
                      <a:pt x="38" y="105"/>
                    </a:cubicBezTo>
                    <a:cubicBezTo>
                      <a:pt x="37" y="105"/>
                      <a:pt x="37" y="105"/>
                      <a:pt x="36" y="106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7"/>
                      <a:pt x="31" y="107"/>
                      <a:pt x="30" y="106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19" y="107"/>
                      <a:pt x="19" y="107"/>
                      <a:pt x="19" y="107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4" y="106"/>
                      <a:pt x="13" y="106"/>
                      <a:pt x="14" y="106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3" y="105"/>
                      <a:pt x="11" y="105"/>
                      <a:pt x="9" y="104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2" y="98"/>
                      <a:pt x="1" y="96"/>
                      <a:pt x="1" y="94"/>
                    </a:cubicBezTo>
                    <a:cubicBezTo>
                      <a:pt x="1" y="92"/>
                      <a:pt x="1" y="91"/>
                      <a:pt x="2" y="89"/>
                    </a:cubicBezTo>
                    <a:cubicBezTo>
                      <a:pt x="1" y="86"/>
                      <a:pt x="1" y="83"/>
                      <a:pt x="1" y="79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6"/>
                      <a:pt x="3" y="76"/>
                    </a:cubicBezTo>
                    <a:cubicBezTo>
                      <a:pt x="3" y="75"/>
                      <a:pt x="3" y="75"/>
                      <a:pt x="3" y="75"/>
                    </a:cubicBezTo>
                    <a:lnTo>
                      <a:pt x="4" y="75"/>
                    </a:lnTo>
                    <a:close/>
                    <a:moveTo>
                      <a:pt x="4" y="75"/>
                    </a:moveTo>
                    <a:cubicBezTo>
                      <a:pt x="4" y="75"/>
                      <a:pt x="4" y="75"/>
                      <a:pt x="4" y="75"/>
                    </a:cubicBezTo>
                    <a:cubicBezTo>
                      <a:pt x="4" y="75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58"/>
              <p:cNvSpPr>
                <a:spLocks noEditPoints="1"/>
              </p:cNvSpPr>
              <p:nvPr userDrawn="1"/>
            </p:nvSpPr>
            <p:spPr bwMode="auto">
              <a:xfrm>
                <a:off x="8859838" y="4692651"/>
                <a:ext cx="198437" cy="354013"/>
              </a:xfrm>
              <a:custGeom>
                <a:avLst/>
                <a:gdLst>
                  <a:gd name="T0" fmla="*/ 3 w 61"/>
                  <a:gd name="T1" fmla="*/ 75 h 107"/>
                  <a:gd name="T2" fmla="*/ 8 w 61"/>
                  <a:gd name="T3" fmla="*/ 76 h 107"/>
                  <a:gd name="T4" fmla="*/ 13 w 61"/>
                  <a:gd name="T5" fmla="*/ 78 h 107"/>
                  <a:gd name="T6" fmla="*/ 15 w 61"/>
                  <a:gd name="T7" fmla="*/ 78 h 107"/>
                  <a:gd name="T8" fmla="*/ 20 w 61"/>
                  <a:gd name="T9" fmla="*/ 80 h 107"/>
                  <a:gd name="T10" fmla="*/ 21 w 61"/>
                  <a:gd name="T11" fmla="*/ 80 h 107"/>
                  <a:gd name="T12" fmla="*/ 24 w 61"/>
                  <a:gd name="T13" fmla="*/ 80 h 107"/>
                  <a:gd name="T14" fmla="*/ 30 w 61"/>
                  <a:gd name="T15" fmla="*/ 74 h 107"/>
                  <a:gd name="T16" fmla="*/ 30 w 61"/>
                  <a:gd name="T17" fmla="*/ 73 h 107"/>
                  <a:gd name="T18" fmla="*/ 29 w 61"/>
                  <a:gd name="T19" fmla="*/ 70 h 107"/>
                  <a:gd name="T20" fmla="*/ 26 w 61"/>
                  <a:gd name="T21" fmla="*/ 67 h 107"/>
                  <a:gd name="T22" fmla="*/ 7 w 61"/>
                  <a:gd name="T23" fmla="*/ 52 h 107"/>
                  <a:gd name="T24" fmla="*/ 1 w 61"/>
                  <a:gd name="T25" fmla="*/ 43 h 107"/>
                  <a:gd name="T26" fmla="*/ 1 w 61"/>
                  <a:gd name="T27" fmla="*/ 38 h 107"/>
                  <a:gd name="T28" fmla="*/ 0 w 61"/>
                  <a:gd name="T29" fmla="*/ 35 h 107"/>
                  <a:gd name="T30" fmla="*/ 7 w 61"/>
                  <a:gd name="T31" fmla="*/ 14 h 107"/>
                  <a:gd name="T32" fmla="*/ 22 w 61"/>
                  <a:gd name="T33" fmla="*/ 2 h 107"/>
                  <a:gd name="T34" fmla="*/ 27 w 61"/>
                  <a:gd name="T35" fmla="*/ 1 h 107"/>
                  <a:gd name="T36" fmla="*/ 32 w 61"/>
                  <a:gd name="T37" fmla="*/ 0 h 107"/>
                  <a:gd name="T38" fmla="*/ 39 w 61"/>
                  <a:gd name="T39" fmla="*/ 2 h 107"/>
                  <a:gd name="T40" fmla="*/ 44 w 61"/>
                  <a:gd name="T41" fmla="*/ 3 h 107"/>
                  <a:gd name="T42" fmla="*/ 53 w 61"/>
                  <a:gd name="T43" fmla="*/ 8 h 107"/>
                  <a:gd name="T44" fmla="*/ 53 w 61"/>
                  <a:gd name="T45" fmla="*/ 9 h 107"/>
                  <a:gd name="T46" fmla="*/ 53 w 61"/>
                  <a:gd name="T47" fmla="*/ 14 h 107"/>
                  <a:gd name="T48" fmla="*/ 54 w 61"/>
                  <a:gd name="T49" fmla="*/ 15 h 107"/>
                  <a:gd name="T50" fmla="*/ 54 w 61"/>
                  <a:gd name="T51" fmla="*/ 15 h 107"/>
                  <a:gd name="T52" fmla="*/ 54 w 61"/>
                  <a:gd name="T53" fmla="*/ 25 h 107"/>
                  <a:gd name="T54" fmla="*/ 52 w 61"/>
                  <a:gd name="T55" fmla="*/ 29 h 107"/>
                  <a:gd name="T56" fmla="*/ 49 w 61"/>
                  <a:gd name="T57" fmla="*/ 29 h 107"/>
                  <a:gd name="T58" fmla="*/ 46 w 61"/>
                  <a:gd name="T59" fmla="*/ 27 h 107"/>
                  <a:gd name="T60" fmla="*/ 42 w 61"/>
                  <a:gd name="T61" fmla="*/ 26 h 107"/>
                  <a:gd name="T62" fmla="*/ 38 w 61"/>
                  <a:gd name="T63" fmla="*/ 26 h 107"/>
                  <a:gd name="T64" fmla="*/ 31 w 61"/>
                  <a:gd name="T65" fmla="*/ 28 h 107"/>
                  <a:gd name="T66" fmla="*/ 31 w 61"/>
                  <a:gd name="T67" fmla="*/ 35 h 107"/>
                  <a:gd name="T68" fmla="*/ 32 w 61"/>
                  <a:gd name="T69" fmla="*/ 36 h 107"/>
                  <a:gd name="T70" fmla="*/ 47 w 61"/>
                  <a:gd name="T71" fmla="*/ 48 h 107"/>
                  <a:gd name="T72" fmla="*/ 47 w 61"/>
                  <a:gd name="T73" fmla="*/ 48 h 107"/>
                  <a:gd name="T74" fmla="*/ 49 w 61"/>
                  <a:gd name="T75" fmla="*/ 49 h 107"/>
                  <a:gd name="T76" fmla="*/ 51 w 61"/>
                  <a:gd name="T77" fmla="*/ 51 h 107"/>
                  <a:gd name="T78" fmla="*/ 50 w 61"/>
                  <a:gd name="T79" fmla="*/ 98 h 107"/>
                  <a:gd name="T80" fmla="*/ 49 w 61"/>
                  <a:gd name="T81" fmla="*/ 98 h 107"/>
                  <a:gd name="T82" fmla="*/ 41 w 61"/>
                  <a:gd name="T83" fmla="*/ 103 h 107"/>
                  <a:gd name="T84" fmla="*/ 38 w 61"/>
                  <a:gd name="T85" fmla="*/ 104 h 107"/>
                  <a:gd name="T86" fmla="*/ 36 w 61"/>
                  <a:gd name="T87" fmla="*/ 105 h 107"/>
                  <a:gd name="T88" fmla="*/ 32 w 61"/>
                  <a:gd name="T89" fmla="*/ 106 h 107"/>
                  <a:gd name="T90" fmla="*/ 29 w 61"/>
                  <a:gd name="T91" fmla="*/ 107 h 107"/>
                  <a:gd name="T92" fmla="*/ 24 w 61"/>
                  <a:gd name="T93" fmla="*/ 107 h 107"/>
                  <a:gd name="T94" fmla="*/ 17 w 61"/>
                  <a:gd name="T95" fmla="*/ 106 h 107"/>
                  <a:gd name="T96" fmla="*/ 14 w 61"/>
                  <a:gd name="T97" fmla="*/ 106 h 107"/>
                  <a:gd name="T98" fmla="*/ 9 w 61"/>
                  <a:gd name="T99" fmla="*/ 104 h 107"/>
                  <a:gd name="T100" fmla="*/ 6 w 61"/>
                  <a:gd name="T101" fmla="*/ 103 h 107"/>
                  <a:gd name="T102" fmla="*/ 4 w 61"/>
                  <a:gd name="T103" fmla="*/ 103 h 107"/>
                  <a:gd name="T104" fmla="*/ 0 w 61"/>
                  <a:gd name="T105" fmla="*/ 93 h 107"/>
                  <a:gd name="T106" fmla="*/ 1 w 61"/>
                  <a:gd name="T107" fmla="*/ 78 h 107"/>
                  <a:gd name="T108" fmla="*/ 3 w 61"/>
                  <a:gd name="T109" fmla="*/ 75 h 107"/>
                  <a:gd name="T110" fmla="*/ 3 w 61"/>
                  <a:gd name="T111" fmla="*/ 74 h 107"/>
                  <a:gd name="T112" fmla="*/ 3 w 61"/>
                  <a:gd name="T113" fmla="*/ 75 h 107"/>
                  <a:gd name="T114" fmla="*/ 3 w 61"/>
                  <a:gd name="T115" fmla="*/ 75 h 107"/>
                  <a:gd name="T116" fmla="*/ 3 w 61"/>
                  <a:gd name="T117" fmla="*/ 75 h 107"/>
                  <a:gd name="T118" fmla="*/ 3 w 61"/>
                  <a:gd name="T119" fmla="*/ 76 h 107"/>
                  <a:gd name="T120" fmla="*/ 4 w 61"/>
                  <a:gd name="T121" fmla="*/ 7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" h="107"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7" y="76"/>
                      <a:pt x="8" y="76"/>
                      <a:pt x="8" y="76"/>
                    </a:cubicBezTo>
                    <a:cubicBezTo>
                      <a:pt x="10" y="77"/>
                      <a:pt x="11" y="77"/>
                      <a:pt x="12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6" y="79"/>
                      <a:pt x="16" y="80"/>
                      <a:pt x="17" y="80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2" y="80"/>
                      <a:pt x="23" y="80"/>
                      <a:pt x="24" y="80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4" y="80"/>
                      <a:pt x="26" y="79"/>
                      <a:pt x="29" y="78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3" y="66"/>
                      <a:pt x="20" y="63"/>
                      <a:pt x="16" y="60"/>
                    </a:cubicBezTo>
                    <a:cubicBezTo>
                      <a:pt x="14" y="60"/>
                      <a:pt x="11" y="57"/>
                      <a:pt x="7" y="52"/>
                    </a:cubicBezTo>
                    <a:cubicBezTo>
                      <a:pt x="4" y="48"/>
                      <a:pt x="2" y="44"/>
                      <a:pt x="2" y="42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38"/>
                      <a:pt x="0" y="37"/>
                      <a:pt x="0" y="35"/>
                    </a:cubicBezTo>
                    <a:cubicBezTo>
                      <a:pt x="0" y="32"/>
                      <a:pt x="0" y="27"/>
                      <a:pt x="0" y="22"/>
                    </a:cubicBezTo>
                    <a:cubicBezTo>
                      <a:pt x="2" y="20"/>
                      <a:pt x="4" y="17"/>
                      <a:pt x="7" y="14"/>
                    </a:cubicBezTo>
                    <a:cubicBezTo>
                      <a:pt x="9" y="10"/>
                      <a:pt x="11" y="8"/>
                      <a:pt x="11" y="8"/>
                    </a:cubicBezTo>
                    <a:cubicBezTo>
                      <a:pt x="13" y="6"/>
                      <a:pt x="17" y="4"/>
                      <a:pt x="22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3" y="0"/>
                      <a:pt x="34" y="0"/>
                      <a:pt x="35" y="1"/>
                    </a:cubicBezTo>
                    <a:cubicBezTo>
                      <a:pt x="37" y="1"/>
                      <a:pt x="38" y="2"/>
                      <a:pt x="39" y="2"/>
                    </a:cubicBezTo>
                    <a:cubicBezTo>
                      <a:pt x="40" y="2"/>
                      <a:pt x="40" y="1"/>
                      <a:pt x="41" y="1"/>
                    </a:cubicBezTo>
                    <a:cubicBezTo>
                      <a:pt x="42" y="1"/>
                      <a:pt x="43" y="2"/>
                      <a:pt x="44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50" y="5"/>
                      <a:pt x="52" y="6"/>
                      <a:pt x="53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10"/>
                      <a:pt x="53" y="12"/>
                      <a:pt x="54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5"/>
                      <a:pt x="54" y="15"/>
                      <a:pt x="54" y="15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7"/>
                      <a:pt x="54" y="20"/>
                      <a:pt x="53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28"/>
                      <a:pt x="47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0" y="26"/>
                      <a:pt x="39" y="26"/>
                      <a:pt x="38" y="26"/>
                    </a:cubicBezTo>
                    <a:cubicBezTo>
                      <a:pt x="37" y="26"/>
                      <a:pt x="35" y="26"/>
                      <a:pt x="34" y="26"/>
                    </a:cubicBezTo>
                    <a:cubicBezTo>
                      <a:pt x="33" y="26"/>
                      <a:pt x="31" y="27"/>
                      <a:pt x="31" y="28"/>
                    </a:cubicBezTo>
                    <a:cubicBezTo>
                      <a:pt x="30" y="31"/>
                      <a:pt x="29" y="32"/>
                      <a:pt x="29" y="32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6"/>
                      <a:pt x="31" y="36"/>
                      <a:pt x="32" y="36"/>
                    </a:cubicBezTo>
                    <a:cubicBezTo>
                      <a:pt x="35" y="38"/>
                      <a:pt x="40" y="41"/>
                      <a:pt x="46" y="46"/>
                    </a:cubicBezTo>
                    <a:cubicBezTo>
                      <a:pt x="46" y="46"/>
                      <a:pt x="46" y="47"/>
                      <a:pt x="47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50" y="50"/>
                      <a:pt x="50" y="51"/>
                      <a:pt x="50" y="52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7" y="58"/>
                      <a:pt x="60" y="65"/>
                      <a:pt x="61" y="72"/>
                    </a:cubicBezTo>
                    <a:cubicBezTo>
                      <a:pt x="61" y="80"/>
                      <a:pt x="58" y="88"/>
                      <a:pt x="50" y="98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8"/>
                      <a:pt x="49" y="98"/>
                      <a:pt x="49" y="98"/>
                    </a:cubicBezTo>
                    <a:cubicBezTo>
                      <a:pt x="48" y="100"/>
                      <a:pt x="45" y="101"/>
                      <a:pt x="41" y="103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0" y="103"/>
                      <a:pt x="40" y="103"/>
                      <a:pt x="40" y="104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37" y="104"/>
                      <a:pt x="36" y="105"/>
                      <a:pt x="36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2" y="106"/>
                      <a:pt x="32" y="106"/>
                      <a:pt x="32" y="106"/>
                    </a:cubicBezTo>
                    <a:cubicBezTo>
                      <a:pt x="32" y="107"/>
                      <a:pt x="31" y="106"/>
                      <a:pt x="29" y="106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4" y="106"/>
                      <a:pt x="13" y="106"/>
                      <a:pt x="14" y="106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2" y="105"/>
                      <a:pt x="11" y="104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98"/>
                      <a:pt x="1" y="96"/>
                      <a:pt x="0" y="93"/>
                    </a:cubicBezTo>
                    <a:cubicBezTo>
                      <a:pt x="1" y="92"/>
                      <a:pt x="1" y="90"/>
                      <a:pt x="1" y="89"/>
                    </a:cubicBezTo>
                    <a:cubicBezTo>
                      <a:pt x="1" y="86"/>
                      <a:pt x="1" y="82"/>
                      <a:pt x="1" y="78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close/>
                    <a:moveTo>
                      <a:pt x="4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lnTo>
                      <a:pt x="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5" name="Group 64"/>
            <p:cNvGrpSpPr/>
            <p:nvPr userDrawn="1"/>
          </p:nvGrpSpPr>
          <p:grpSpPr>
            <a:xfrm>
              <a:off x="1753354" y="6065588"/>
              <a:ext cx="2874050" cy="456089"/>
              <a:chOff x="1513638" y="2600163"/>
              <a:chExt cx="2620963" cy="415926"/>
            </a:xfrm>
            <a:solidFill>
              <a:srgbClr val="FF0000"/>
            </a:solidFill>
          </p:grpSpPr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1513638" y="2754151"/>
                <a:ext cx="187325" cy="261938"/>
              </a:xfrm>
              <a:custGeom>
                <a:avLst/>
                <a:gdLst>
                  <a:gd name="T0" fmla="*/ 50 w 50"/>
                  <a:gd name="T1" fmla="*/ 38 h 68"/>
                  <a:gd name="T2" fmla="*/ 49 w 50"/>
                  <a:gd name="T3" fmla="*/ 43 h 68"/>
                  <a:gd name="T4" fmla="*/ 45 w 50"/>
                  <a:gd name="T5" fmla="*/ 54 h 68"/>
                  <a:gd name="T6" fmla="*/ 38 w 50"/>
                  <a:gd name="T7" fmla="*/ 62 h 68"/>
                  <a:gd name="T8" fmla="*/ 34 w 50"/>
                  <a:gd name="T9" fmla="*/ 64 h 68"/>
                  <a:gd name="T10" fmla="*/ 30 w 50"/>
                  <a:gd name="T11" fmla="*/ 65 h 68"/>
                  <a:gd name="T12" fmla="*/ 27 w 50"/>
                  <a:gd name="T13" fmla="*/ 66 h 68"/>
                  <a:gd name="T14" fmla="*/ 26 w 50"/>
                  <a:gd name="T15" fmla="*/ 66 h 68"/>
                  <a:gd name="T16" fmla="*/ 22 w 50"/>
                  <a:gd name="T17" fmla="*/ 66 h 68"/>
                  <a:gd name="T18" fmla="*/ 22 w 50"/>
                  <a:gd name="T19" fmla="*/ 67 h 68"/>
                  <a:gd name="T20" fmla="*/ 19 w 50"/>
                  <a:gd name="T21" fmla="*/ 67 h 68"/>
                  <a:gd name="T22" fmla="*/ 16 w 50"/>
                  <a:gd name="T23" fmla="*/ 68 h 68"/>
                  <a:gd name="T24" fmla="*/ 13 w 50"/>
                  <a:gd name="T25" fmla="*/ 67 h 68"/>
                  <a:gd name="T26" fmla="*/ 11 w 50"/>
                  <a:gd name="T27" fmla="*/ 67 h 68"/>
                  <a:gd name="T28" fmla="*/ 7 w 50"/>
                  <a:gd name="T29" fmla="*/ 68 h 68"/>
                  <a:gd name="T30" fmla="*/ 4 w 50"/>
                  <a:gd name="T31" fmla="*/ 58 h 68"/>
                  <a:gd name="T32" fmla="*/ 3 w 50"/>
                  <a:gd name="T33" fmla="*/ 49 h 68"/>
                  <a:gd name="T34" fmla="*/ 2 w 50"/>
                  <a:gd name="T35" fmla="*/ 40 h 68"/>
                  <a:gd name="T36" fmla="*/ 2 w 50"/>
                  <a:gd name="T37" fmla="*/ 34 h 68"/>
                  <a:gd name="T38" fmla="*/ 2 w 50"/>
                  <a:gd name="T39" fmla="*/ 26 h 68"/>
                  <a:gd name="T40" fmla="*/ 2 w 50"/>
                  <a:gd name="T41" fmla="*/ 20 h 68"/>
                  <a:gd name="T42" fmla="*/ 1 w 50"/>
                  <a:gd name="T43" fmla="*/ 20 h 68"/>
                  <a:gd name="T44" fmla="*/ 1 w 50"/>
                  <a:gd name="T45" fmla="*/ 17 h 68"/>
                  <a:gd name="T46" fmla="*/ 3 w 50"/>
                  <a:gd name="T47" fmla="*/ 2 h 68"/>
                  <a:gd name="T48" fmla="*/ 7 w 50"/>
                  <a:gd name="T49" fmla="*/ 2 h 68"/>
                  <a:gd name="T50" fmla="*/ 10 w 50"/>
                  <a:gd name="T51" fmla="*/ 1 h 68"/>
                  <a:gd name="T52" fmla="*/ 17 w 50"/>
                  <a:gd name="T53" fmla="*/ 1 h 68"/>
                  <a:gd name="T54" fmla="*/ 21 w 50"/>
                  <a:gd name="T55" fmla="*/ 0 h 68"/>
                  <a:gd name="T56" fmla="*/ 35 w 50"/>
                  <a:gd name="T57" fmla="*/ 4 h 68"/>
                  <a:gd name="T58" fmla="*/ 36 w 50"/>
                  <a:gd name="T59" fmla="*/ 5 h 68"/>
                  <a:gd name="T60" fmla="*/ 44 w 50"/>
                  <a:gd name="T61" fmla="*/ 12 h 68"/>
                  <a:gd name="T62" fmla="*/ 47 w 50"/>
                  <a:gd name="T63" fmla="*/ 19 h 68"/>
                  <a:gd name="T64" fmla="*/ 48 w 50"/>
                  <a:gd name="T65" fmla="*/ 25 h 68"/>
                  <a:gd name="T66" fmla="*/ 18 w 50"/>
                  <a:gd name="T67" fmla="*/ 49 h 68"/>
                  <a:gd name="T68" fmla="*/ 18 w 50"/>
                  <a:gd name="T69" fmla="*/ 49 h 68"/>
                  <a:gd name="T70" fmla="*/ 17 w 50"/>
                  <a:gd name="T71" fmla="*/ 50 h 68"/>
                  <a:gd name="T72" fmla="*/ 30 w 50"/>
                  <a:gd name="T73" fmla="*/ 41 h 68"/>
                  <a:gd name="T74" fmla="*/ 26 w 50"/>
                  <a:gd name="T75" fmla="*/ 22 h 68"/>
                  <a:gd name="T76" fmla="*/ 23 w 50"/>
                  <a:gd name="T77" fmla="*/ 19 h 68"/>
                  <a:gd name="T78" fmla="*/ 21 w 50"/>
                  <a:gd name="T79" fmla="*/ 25 h 68"/>
                  <a:gd name="T80" fmla="*/ 22 w 50"/>
                  <a:gd name="T81" fmla="*/ 31 h 68"/>
                  <a:gd name="T82" fmla="*/ 22 w 50"/>
                  <a:gd name="T83" fmla="*/ 40 h 68"/>
                  <a:gd name="T84" fmla="*/ 23 w 50"/>
                  <a:gd name="T85" fmla="*/ 43 h 68"/>
                  <a:gd name="T86" fmla="*/ 25 w 50"/>
                  <a:gd name="T87" fmla="*/ 49 h 68"/>
                  <a:gd name="T88" fmla="*/ 26 w 50"/>
                  <a:gd name="T89" fmla="*/ 49 h 68"/>
                  <a:gd name="T90" fmla="*/ 28 w 50"/>
                  <a:gd name="T91" fmla="*/ 48 h 68"/>
                  <a:gd name="T92" fmla="*/ 28 w 50"/>
                  <a:gd name="T93" fmla="*/ 46 h 68"/>
                  <a:gd name="T94" fmla="*/ 30 w 50"/>
                  <a:gd name="T95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" h="68">
                    <a:moveTo>
                      <a:pt x="50" y="33"/>
                    </a:move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7"/>
                      <a:pt x="50" y="38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8" y="44"/>
                      <a:pt x="48" y="46"/>
                      <a:pt x="48" y="49"/>
                    </a:cubicBezTo>
                    <a:cubicBezTo>
                      <a:pt x="47" y="51"/>
                      <a:pt x="46" y="53"/>
                      <a:pt x="45" y="54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4" y="55"/>
                      <a:pt x="43" y="56"/>
                      <a:pt x="42" y="59"/>
                    </a:cubicBezTo>
                    <a:cubicBezTo>
                      <a:pt x="41" y="59"/>
                      <a:pt x="39" y="60"/>
                      <a:pt x="38" y="62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2" y="65"/>
                      <a:pt x="31" y="65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6" y="66"/>
                      <a:pt x="25" y="66"/>
                      <a:pt x="24" y="66"/>
                    </a:cubicBezTo>
                    <a:cubicBezTo>
                      <a:pt x="23" y="66"/>
                      <a:pt x="23" y="67"/>
                      <a:pt x="22" y="6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6"/>
                      <a:pt x="22" y="66"/>
                      <a:pt x="22" y="67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22" y="67"/>
                      <a:pt x="21" y="67"/>
                      <a:pt x="21" y="68"/>
                    </a:cubicBezTo>
                    <a:cubicBezTo>
                      <a:pt x="20" y="67"/>
                      <a:pt x="19" y="67"/>
                      <a:pt x="19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8" y="67"/>
                      <a:pt x="18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3" y="67"/>
                      <a:pt x="12" y="67"/>
                    </a:cubicBezTo>
                    <a:cubicBezTo>
                      <a:pt x="12" y="67"/>
                      <a:pt x="12" y="68"/>
                      <a:pt x="11" y="68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0" y="68"/>
                      <a:pt x="10" y="68"/>
                      <a:pt x="9" y="68"/>
                    </a:cubicBezTo>
                    <a:cubicBezTo>
                      <a:pt x="9" y="68"/>
                      <a:pt x="8" y="68"/>
                      <a:pt x="8" y="68"/>
                    </a:cubicBezTo>
                    <a:cubicBezTo>
                      <a:pt x="8" y="68"/>
                      <a:pt x="7" y="68"/>
                      <a:pt x="7" y="68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5"/>
                      <a:pt x="4" y="53"/>
                      <a:pt x="4" y="51"/>
                    </a:cubicBezTo>
                    <a:cubicBezTo>
                      <a:pt x="4" y="50"/>
                      <a:pt x="4" y="50"/>
                      <a:pt x="4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8"/>
                      <a:pt x="2" y="36"/>
                      <a:pt x="2" y="34"/>
                    </a:cubicBezTo>
                    <a:cubicBezTo>
                      <a:pt x="2" y="31"/>
                      <a:pt x="2" y="30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8"/>
                      <a:pt x="2" y="26"/>
                    </a:cubicBezTo>
                    <a:cubicBezTo>
                      <a:pt x="2" y="24"/>
                      <a:pt x="2" y="23"/>
                      <a:pt x="2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0" y="12"/>
                      <a:pt x="0" y="10"/>
                      <a:pt x="0" y="10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9" y="1"/>
                      <a:pt x="10" y="2"/>
                      <a:pt x="10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3" y="1"/>
                      <a:pt x="14" y="1"/>
                      <a:pt x="14" y="1"/>
                    </a:cubicBezTo>
                    <a:cubicBezTo>
                      <a:pt x="15" y="1"/>
                      <a:pt x="16" y="1"/>
                      <a:pt x="17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1"/>
                      <a:pt x="26" y="2"/>
                      <a:pt x="31" y="3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3"/>
                      <a:pt x="34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7" y="6"/>
                      <a:pt x="39" y="9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1" y="9"/>
                      <a:pt x="42" y="10"/>
                      <a:pt x="44" y="12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6"/>
                      <a:pt x="46" y="17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1"/>
                      <a:pt x="47" y="23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6"/>
                      <a:pt x="48" y="27"/>
                      <a:pt x="49" y="29"/>
                    </a:cubicBezTo>
                    <a:cubicBezTo>
                      <a:pt x="49" y="31"/>
                      <a:pt x="49" y="33"/>
                      <a:pt x="50" y="33"/>
                    </a:cubicBezTo>
                    <a:close/>
                    <a:moveTo>
                      <a:pt x="18" y="49"/>
                    </a:moveTo>
                    <a:cubicBezTo>
                      <a:pt x="18" y="48"/>
                      <a:pt x="18" y="48"/>
                      <a:pt x="18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8" y="49"/>
                      <a:pt x="18" y="49"/>
                      <a:pt x="18" y="49"/>
                    </a:cubicBezTo>
                    <a:close/>
                    <a:moveTo>
                      <a:pt x="19" y="48"/>
                    </a:moveTo>
                    <a:cubicBezTo>
                      <a:pt x="18" y="48"/>
                      <a:pt x="18" y="48"/>
                      <a:pt x="18" y="48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8" y="50"/>
                      <a:pt x="18" y="50"/>
                      <a:pt x="18" y="50"/>
                    </a:cubicBezTo>
                    <a:lnTo>
                      <a:pt x="19" y="48"/>
                    </a:lnTo>
                    <a:close/>
                    <a:moveTo>
                      <a:pt x="30" y="41"/>
                    </a:move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28"/>
                      <a:pt x="28" y="25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2"/>
                      <a:pt x="25" y="22"/>
                      <a:pt x="25" y="21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4" y="19"/>
                      <a:pt x="24" y="19"/>
                      <a:pt x="23" y="19"/>
                    </a:cubicBezTo>
                    <a:cubicBezTo>
                      <a:pt x="21" y="19"/>
                      <a:pt x="21" y="20"/>
                      <a:pt x="21" y="21"/>
                    </a:cubicBezTo>
                    <a:cubicBezTo>
                      <a:pt x="21" y="23"/>
                      <a:pt x="21" y="24"/>
                      <a:pt x="21" y="23"/>
                    </a:cubicBezTo>
                    <a:cubicBezTo>
                      <a:pt x="21" y="24"/>
                      <a:pt x="21" y="25"/>
                      <a:pt x="21" y="25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8"/>
                      <a:pt x="22" y="29"/>
                      <a:pt x="22" y="31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2" y="37"/>
                      <a:pt x="22" y="39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7"/>
                      <a:pt x="23" y="49"/>
                      <a:pt x="24" y="50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6"/>
                      <a:pt x="28" y="45"/>
                      <a:pt x="29" y="44"/>
                    </a:cubicBezTo>
                    <a:cubicBezTo>
                      <a:pt x="29" y="43"/>
                      <a:pt x="30" y="43"/>
                      <a:pt x="30" y="42"/>
                    </a:cubicBezTo>
                    <a:lnTo>
                      <a:pt x="3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"/>
              <p:cNvSpPr>
                <a:spLocks noEditPoints="1"/>
              </p:cNvSpPr>
              <p:nvPr/>
            </p:nvSpPr>
            <p:spPr bwMode="auto">
              <a:xfrm>
                <a:off x="1720013" y="2738276"/>
                <a:ext cx="177800" cy="247650"/>
              </a:xfrm>
              <a:custGeom>
                <a:avLst/>
                <a:gdLst>
                  <a:gd name="T0" fmla="*/ 46 w 47"/>
                  <a:gd name="T1" fmla="*/ 61 h 64"/>
                  <a:gd name="T2" fmla="*/ 44 w 47"/>
                  <a:gd name="T3" fmla="*/ 61 h 64"/>
                  <a:gd name="T4" fmla="*/ 41 w 47"/>
                  <a:gd name="T5" fmla="*/ 62 h 64"/>
                  <a:gd name="T6" fmla="*/ 28 w 47"/>
                  <a:gd name="T7" fmla="*/ 58 h 64"/>
                  <a:gd name="T8" fmla="*/ 27 w 47"/>
                  <a:gd name="T9" fmla="*/ 57 h 64"/>
                  <a:gd name="T10" fmla="*/ 25 w 47"/>
                  <a:gd name="T11" fmla="*/ 50 h 64"/>
                  <a:gd name="T12" fmla="*/ 21 w 47"/>
                  <a:gd name="T13" fmla="*/ 43 h 64"/>
                  <a:gd name="T14" fmla="*/ 20 w 47"/>
                  <a:gd name="T15" fmla="*/ 48 h 64"/>
                  <a:gd name="T16" fmla="*/ 20 w 47"/>
                  <a:gd name="T17" fmla="*/ 51 h 64"/>
                  <a:gd name="T18" fmla="*/ 20 w 47"/>
                  <a:gd name="T19" fmla="*/ 60 h 64"/>
                  <a:gd name="T20" fmla="*/ 16 w 47"/>
                  <a:gd name="T21" fmla="*/ 63 h 64"/>
                  <a:gd name="T22" fmla="*/ 12 w 47"/>
                  <a:gd name="T23" fmla="*/ 64 h 64"/>
                  <a:gd name="T24" fmla="*/ 9 w 47"/>
                  <a:gd name="T25" fmla="*/ 63 h 64"/>
                  <a:gd name="T26" fmla="*/ 7 w 47"/>
                  <a:gd name="T27" fmla="*/ 63 h 64"/>
                  <a:gd name="T28" fmla="*/ 3 w 47"/>
                  <a:gd name="T29" fmla="*/ 61 h 64"/>
                  <a:gd name="T30" fmla="*/ 1 w 47"/>
                  <a:gd name="T31" fmla="*/ 50 h 64"/>
                  <a:gd name="T32" fmla="*/ 2 w 47"/>
                  <a:gd name="T33" fmla="*/ 45 h 64"/>
                  <a:gd name="T34" fmla="*/ 1 w 47"/>
                  <a:gd name="T35" fmla="*/ 31 h 64"/>
                  <a:gd name="T36" fmla="*/ 1 w 47"/>
                  <a:gd name="T37" fmla="*/ 21 h 64"/>
                  <a:gd name="T38" fmla="*/ 1 w 47"/>
                  <a:gd name="T39" fmla="*/ 19 h 64"/>
                  <a:gd name="T40" fmla="*/ 1 w 47"/>
                  <a:gd name="T41" fmla="*/ 15 h 64"/>
                  <a:gd name="T42" fmla="*/ 2 w 47"/>
                  <a:gd name="T43" fmla="*/ 2 h 64"/>
                  <a:gd name="T44" fmla="*/ 16 w 47"/>
                  <a:gd name="T45" fmla="*/ 0 h 64"/>
                  <a:gd name="T46" fmla="*/ 21 w 47"/>
                  <a:gd name="T47" fmla="*/ 0 h 64"/>
                  <a:gd name="T48" fmla="*/ 24 w 47"/>
                  <a:gd name="T49" fmla="*/ 1 h 64"/>
                  <a:gd name="T50" fmla="*/ 28 w 47"/>
                  <a:gd name="T51" fmla="*/ 1 h 64"/>
                  <a:gd name="T52" fmla="*/ 30 w 47"/>
                  <a:gd name="T53" fmla="*/ 1 h 64"/>
                  <a:gd name="T54" fmla="*/ 38 w 47"/>
                  <a:gd name="T55" fmla="*/ 6 h 64"/>
                  <a:gd name="T56" fmla="*/ 41 w 47"/>
                  <a:gd name="T57" fmla="*/ 10 h 64"/>
                  <a:gd name="T58" fmla="*/ 44 w 47"/>
                  <a:gd name="T59" fmla="*/ 19 h 64"/>
                  <a:gd name="T60" fmla="*/ 44 w 47"/>
                  <a:gd name="T61" fmla="*/ 24 h 64"/>
                  <a:gd name="T62" fmla="*/ 41 w 47"/>
                  <a:gd name="T63" fmla="*/ 30 h 64"/>
                  <a:gd name="T64" fmla="*/ 36 w 47"/>
                  <a:gd name="T65" fmla="*/ 33 h 64"/>
                  <a:gd name="T66" fmla="*/ 37 w 47"/>
                  <a:gd name="T67" fmla="*/ 38 h 64"/>
                  <a:gd name="T68" fmla="*/ 39 w 47"/>
                  <a:gd name="T69" fmla="*/ 43 h 64"/>
                  <a:gd name="T70" fmla="*/ 42 w 47"/>
                  <a:gd name="T71" fmla="*/ 50 h 64"/>
                  <a:gd name="T72" fmla="*/ 44 w 47"/>
                  <a:gd name="T73" fmla="*/ 54 h 64"/>
                  <a:gd name="T74" fmla="*/ 1 w 47"/>
                  <a:gd name="T75" fmla="*/ 21 h 64"/>
                  <a:gd name="T76" fmla="*/ 24 w 47"/>
                  <a:gd name="T77" fmla="*/ 16 h 64"/>
                  <a:gd name="T78" fmla="*/ 22 w 47"/>
                  <a:gd name="T79" fmla="*/ 15 h 64"/>
                  <a:gd name="T80" fmla="*/ 20 w 47"/>
                  <a:gd name="T81" fmla="*/ 14 h 64"/>
                  <a:gd name="T82" fmla="*/ 19 w 47"/>
                  <a:gd name="T83" fmla="*/ 22 h 64"/>
                  <a:gd name="T84" fmla="*/ 20 w 47"/>
                  <a:gd name="T85" fmla="*/ 26 h 64"/>
                  <a:gd name="T86" fmla="*/ 24 w 47"/>
                  <a:gd name="T87" fmla="*/ 25 h 64"/>
                  <a:gd name="T88" fmla="*/ 26 w 47"/>
                  <a:gd name="T89" fmla="*/ 2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" h="64">
                    <a:moveTo>
                      <a:pt x="47" y="60"/>
                    </a:moveTo>
                    <a:cubicBezTo>
                      <a:pt x="47" y="60"/>
                      <a:pt x="47" y="60"/>
                      <a:pt x="47" y="60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3" y="61"/>
                      <a:pt x="42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8" y="62"/>
                      <a:pt x="37" y="63"/>
                      <a:pt x="35" y="63"/>
                    </a:cubicBezTo>
                    <a:cubicBezTo>
                      <a:pt x="31" y="63"/>
                      <a:pt x="28" y="61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6" y="56"/>
                      <a:pt x="26" y="53"/>
                      <a:pt x="25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4" y="49"/>
                      <a:pt x="24" y="48"/>
                      <a:pt x="23" y="46"/>
                    </a:cubicBezTo>
                    <a:cubicBezTo>
                      <a:pt x="22" y="44"/>
                      <a:pt x="22" y="43"/>
                      <a:pt x="21" y="42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0" y="43"/>
                      <a:pt x="20" y="44"/>
                      <a:pt x="20" y="46"/>
                    </a:cubicBezTo>
                    <a:cubicBezTo>
                      <a:pt x="20" y="47"/>
                      <a:pt x="20" y="47"/>
                      <a:pt x="20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1"/>
                    </a:cubicBezTo>
                    <a:cubicBezTo>
                      <a:pt x="20" y="51"/>
                      <a:pt x="20" y="53"/>
                      <a:pt x="20" y="54"/>
                    </a:cubicBezTo>
                    <a:cubicBezTo>
                      <a:pt x="20" y="55"/>
                      <a:pt x="20" y="56"/>
                      <a:pt x="21" y="57"/>
                    </a:cubicBezTo>
                    <a:cubicBezTo>
                      <a:pt x="21" y="59"/>
                      <a:pt x="20" y="60"/>
                      <a:pt x="20" y="60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5" y="63"/>
                      <a:pt x="14" y="63"/>
                      <a:pt x="13" y="64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1" y="64"/>
                      <a:pt x="11" y="64"/>
                      <a:pt x="10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3"/>
                      <a:pt x="8" y="63"/>
                      <a:pt x="7" y="63"/>
                    </a:cubicBezTo>
                    <a:cubicBezTo>
                      <a:pt x="7" y="63"/>
                      <a:pt x="7" y="63"/>
                      <a:pt x="6" y="63"/>
                    </a:cubicBezTo>
                    <a:cubicBezTo>
                      <a:pt x="5" y="63"/>
                      <a:pt x="5" y="63"/>
                      <a:pt x="4" y="63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3" y="59"/>
                      <a:pt x="2" y="57"/>
                      <a:pt x="2" y="54"/>
                    </a:cubicBezTo>
                    <a:cubicBezTo>
                      <a:pt x="2" y="52"/>
                      <a:pt x="2" y="51"/>
                      <a:pt x="1" y="50"/>
                    </a:cubicBezTo>
                    <a:cubicBezTo>
                      <a:pt x="2" y="48"/>
                      <a:pt x="2" y="47"/>
                      <a:pt x="2" y="47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3"/>
                      <a:pt x="2" y="42"/>
                      <a:pt x="2" y="40"/>
                    </a:cubicBezTo>
                    <a:cubicBezTo>
                      <a:pt x="2" y="39"/>
                      <a:pt x="2" y="36"/>
                      <a:pt x="1" y="31"/>
                    </a:cubicBezTo>
                    <a:cubicBezTo>
                      <a:pt x="1" y="30"/>
                      <a:pt x="1" y="27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1" y="17"/>
                      <a:pt x="1" y="15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1" y="9"/>
                      <a:pt x="1" y="7"/>
                      <a:pt x="1" y="7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11" y="0"/>
                      <a:pt x="14" y="0"/>
                      <a:pt x="15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4" y="3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9" y="7"/>
                    </a:cubicBezTo>
                    <a:cubicBezTo>
                      <a:pt x="40" y="7"/>
                      <a:pt x="40" y="8"/>
                      <a:pt x="41" y="10"/>
                    </a:cubicBezTo>
                    <a:cubicBezTo>
                      <a:pt x="42" y="12"/>
                      <a:pt x="43" y="14"/>
                      <a:pt x="43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17"/>
                      <a:pt x="44" y="18"/>
                      <a:pt x="44" y="19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5"/>
                      <a:pt x="42" y="27"/>
                      <a:pt x="41" y="30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30"/>
                      <a:pt x="38" y="31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6" y="37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9"/>
                      <a:pt x="37" y="40"/>
                      <a:pt x="37" y="40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1" y="47"/>
                      <a:pt x="42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3" y="50"/>
                      <a:pt x="43" y="51"/>
                      <a:pt x="43" y="51"/>
                    </a:cubicBezTo>
                    <a:cubicBezTo>
                      <a:pt x="44" y="53"/>
                      <a:pt x="44" y="53"/>
                      <a:pt x="44" y="54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5"/>
                      <a:pt x="46" y="57"/>
                      <a:pt x="47" y="60"/>
                    </a:cubicBezTo>
                    <a:close/>
                    <a:moveTo>
                      <a:pt x="1" y="22"/>
                    </a:moveTo>
                    <a:cubicBezTo>
                      <a:pt x="1" y="22"/>
                      <a:pt x="1" y="22"/>
                      <a:pt x="1" y="21"/>
                    </a:cubicBezTo>
                    <a:lnTo>
                      <a:pt x="1" y="22"/>
                    </a:lnTo>
                    <a:close/>
                    <a:moveTo>
                      <a:pt x="26" y="21"/>
                    </a:moveTo>
                    <a:cubicBezTo>
                      <a:pt x="26" y="19"/>
                      <a:pt x="25" y="17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6"/>
                      <a:pt x="19" y="19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3"/>
                      <a:pt x="19" y="24"/>
                      <a:pt x="19" y="25"/>
                    </a:cubicBezTo>
                    <a:cubicBezTo>
                      <a:pt x="19" y="25"/>
                      <a:pt x="20" y="26"/>
                      <a:pt x="20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3" y="26"/>
                      <a:pt x="24" y="26"/>
                      <a:pt x="24" y="25"/>
                    </a:cubicBezTo>
                    <a:cubicBezTo>
                      <a:pt x="24" y="25"/>
                      <a:pt x="25" y="24"/>
                      <a:pt x="25" y="24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7"/>
              <p:cNvSpPr>
                <a:spLocks noEditPoints="1"/>
              </p:cNvSpPr>
              <p:nvPr/>
            </p:nvSpPr>
            <p:spPr bwMode="auto">
              <a:xfrm>
                <a:off x="1915276" y="2738276"/>
                <a:ext cx="169863" cy="234950"/>
              </a:xfrm>
              <a:custGeom>
                <a:avLst/>
                <a:gdLst>
                  <a:gd name="T0" fmla="*/ 22 w 45"/>
                  <a:gd name="T1" fmla="*/ 53 h 61"/>
                  <a:gd name="T2" fmla="*/ 21 w 45"/>
                  <a:gd name="T3" fmla="*/ 54 h 61"/>
                  <a:gd name="T4" fmla="*/ 19 w 45"/>
                  <a:gd name="T5" fmla="*/ 50 h 61"/>
                  <a:gd name="T6" fmla="*/ 17 w 45"/>
                  <a:gd name="T7" fmla="*/ 49 h 61"/>
                  <a:gd name="T8" fmla="*/ 18 w 45"/>
                  <a:gd name="T9" fmla="*/ 53 h 61"/>
                  <a:gd name="T10" fmla="*/ 17 w 45"/>
                  <a:gd name="T11" fmla="*/ 58 h 61"/>
                  <a:gd name="T12" fmla="*/ 15 w 45"/>
                  <a:gd name="T13" fmla="*/ 57 h 61"/>
                  <a:gd name="T14" fmla="*/ 11 w 45"/>
                  <a:gd name="T15" fmla="*/ 50 h 61"/>
                  <a:gd name="T16" fmla="*/ 9 w 45"/>
                  <a:gd name="T17" fmla="*/ 44 h 61"/>
                  <a:gd name="T18" fmla="*/ 7 w 45"/>
                  <a:gd name="T19" fmla="*/ 45 h 61"/>
                  <a:gd name="T20" fmla="*/ 7 w 45"/>
                  <a:gd name="T21" fmla="*/ 48 h 61"/>
                  <a:gd name="T22" fmla="*/ 4 w 45"/>
                  <a:gd name="T23" fmla="*/ 47 h 61"/>
                  <a:gd name="T24" fmla="*/ 0 w 45"/>
                  <a:gd name="T25" fmla="*/ 32 h 61"/>
                  <a:gd name="T26" fmla="*/ 19 w 45"/>
                  <a:gd name="T27" fmla="*/ 1 h 61"/>
                  <a:gd name="T28" fmla="*/ 45 w 45"/>
                  <a:gd name="T29" fmla="*/ 28 h 61"/>
                  <a:gd name="T30" fmla="*/ 39 w 45"/>
                  <a:gd name="T31" fmla="*/ 50 h 61"/>
                  <a:gd name="T32" fmla="*/ 36 w 45"/>
                  <a:gd name="T33" fmla="*/ 51 h 61"/>
                  <a:gd name="T34" fmla="*/ 35 w 45"/>
                  <a:gd name="T35" fmla="*/ 46 h 61"/>
                  <a:gd name="T36" fmla="*/ 33 w 45"/>
                  <a:gd name="T37" fmla="*/ 47 h 61"/>
                  <a:gd name="T38" fmla="*/ 27 w 45"/>
                  <a:gd name="T39" fmla="*/ 47 h 61"/>
                  <a:gd name="T40" fmla="*/ 25 w 45"/>
                  <a:gd name="T41" fmla="*/ 46 h 61"/>
                  <a:gd name="T42" fmla="*/ 28 w 45"/>
                  <a:gd name="T43" fmla="*/ 36 h 61"/>
                  <a:gd name="T44" fmla="*/ 28 w 45"/>
                  <a:gd name="T45" fmla="*/ 24 h 61"/>
                  <a:gd name="T46" fmla="*/ 25 w 45"/>
                  <a:gd name="T47" fmla="*/ 17 h 61"/>
                  <a:gd name="T48" fmla="*/ 19 w 45"/>
                  <a:gd name="T49" fmla="*/ 18 h 61"/>
                  <a:gd name="T50" fmla="*/ 17 w 45"/>
                  <a:gd name="T51" fmla="*/ 33 h 61"/>
                  <a:gd name="T52" fmla="*/ 22 w 45"/>
                  <a:gd name="T53" fmla="*/ 47 h 61"/>
                  <a:gd name="T54" fmla="*/ 26 w 45"/>
                  <a:gd name="T55" fmla="*/ 50 h 61"/>
                  <a:gd name="T56" fmla="*/ 27 w 45"/>
                  <a:gd name="T57" fmla="*/ 56 h 61"/>
                  <a:gd name="T58" fmla="*/ 24 w 45"/>
                  <a:gd name="T59" fmla="*/ 52 h 61"/>
                  <a:gd name="T60" fmla="*/ 11 w 45"/>
                  <a:gd name="T61" fmla="*/ 57 h 61"/>
                  <a:gd name="T62" fmla="*/ 7 w 45"/>
                  <a:gd name="T63" fmla="*/ 53 h 61"/>
                  <a:gd name="T64" fmla="*/ 10 w 45"/>
                  <a:gd name="T65" fmla="*/ 51 h 61"/>
                  <a:gd name="T66" fmla="*/ 25 w 45"/>
                  <a:gd name="T67" fmla="*/ 50 h 61"/>
                  <a:gd name="T68" fmla="*/ 23 w 45"/>
                  <a:gd name="T69" fmla="*/ 52 h 61"/>
                  <a:gd name="T70" fmla="*/ 24 w 45"/>
                  <a:gd name="T71" fmla="*/ 51 h 61"/>
                  <a:gd name="T72" fmla="*/ 25 w 45"/>
                  <a:gd name="T73" fmla="*/ 61 h 61"/>
                  <a:gd name="T74" fmla="*/ 25 w 45"/>
                  <a:gd name="T75" fmla="*/ 58 h 61"/>
                  <a:gd name="T76" fmla="*/ 27 w 45"/>
                  <a:gd name="T77" fmla="*/ 58 h 61"/>
                  <a:gd name="T78" fmla="*/ 27 w 45"/>
                  <a:gd name="T79" fmla="*/ 50 h 61"/>
                  <a:gd name="T80" fmla="*/ 27 w 45"/>
                  <a:gd name="T81" fmla="*/ 57 h 61"/>
                  <a:gd name="T82" fmla="*/ 29 w 45"/>
                  <a:gd name="T83" fmla="*/ 52 h 61"/>
                  <a:gd name="T84" fmla="*/ 39 w 45"/>
                  <a:gd name="T85" fmla="*/ 54 h 61"/>
                  <a:gd name="T86" fmla="*/ 34 w 45"/>
                  <a:gd name="T87" fmla="*/ 59 h 61"/>
                  <a:gd name="T88" fmla="*/ 30 w 45"/>
                  <a:gd name="T89" fmla="*/ 60 h 61"/>
                  <a:gd name="T90" fmla="*/ 32 w 45"/>
                  <a:gd name="T91" fmla="*/ 55 h 61"/>
                  <a:gd name="T92" fmla="*/ 34 w 45"/>
                  <a:gd name="T93" fmla="*/ 52 h 61"/>
                  <a:gd name="T94" fmla="*/ 38 w 45"/>
                  <a:gd name="T95" fmla="*/ 54 h 61"/>
                  <a:gd name="T96" fmla="*/ 33 w 45"/>
                  <a:gd name="T97" fmla="*/ 51 h 61"/>
                  <a:gd name="T98" fmla="*/ 32 w 45"/>
                  <a:gd name="T99" fmla="*/ 48 h 61"/>
                  <a:gd name="T100" fmla="*/ 33 w 45"/>
                  <a:gd name="T101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" h="61">
                    <a:moveTo>
                      <a:pt x="23" y="52"/>
                    </a:move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5"/>
                      <a:pt x="21" y="55"/>
                      <a:pt x="21" y="54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3"/>
                      <a:pt x="19" y="52"/>
                      <a:pt x="19" y="51"/>
                    </a:cubicBezTo>
                    <a:cubicBezTo>
                      <a:pt x="19" y="51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49"/>
                      <a:pt x="19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7" y="49"/>
                      <a:pt x="1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8"/>
                      <a:pt x="17" y="48"/>
                    </a:cubicBezTo>
                    <a:cubicBezTo>
                      <a:pt x="17" y="47"/>
                      <a:pt x="17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9"/>
                      <a:pt x="17" y="51"/>
                      <a:pt x="18" y="53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7" y="58"/>
                      <a:pt x="17" y="59"/>
                      <a:pt x="17" y="60"/>
                    </a:cubicBezTo>
                    <a:cubicBezTo>
                      <a:pt x="16" y="59"/>
                      <a:pt x="15" y="59"/>
                      <a:pt x="14" y="59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7"/>
                      <a:pt x="15" y="56"/>
                      <a:pt x="14" y="5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3" y="51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8"/>
                      <a:pt x="9" y="48"/>
                      <a:pt x="8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8" y="43"/>
                      <a:pt x="7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6" y="47"/>
                      <a:pt x="5" y="48"/>
                    </a:cubicBezTo>
                    <a:cubicBezTo>
                      <a:pt x="5" y="48"/>
                      <a:pt x="6" y="48"/>
                      <a:pt x="6" y="48"/>
                    </a:cubicBezTo>
                    <a:cubicBezTo>
                      <a:pt x="6" y="48"/>
                      <a:pt x="7" y="48"/>
                      <a:pt x="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5" y="48"/>
                      <a:pt x="5" y="48"/>
                      <a:pt x="4" y="47"/>
                    </a:cubicBezTo>
                    <a:cubicBezTo>
                      <a:pt x="3" y="46"/>
                      <a:pt x="2" y="43"/>
                      <a:pt x="0" y="40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37"/>
                      <a:pt x="0" y="36"/>
                      <a:pt x="0" y="34"/>
                    </a:cubicBezTo>
                    <a:cubicBezTo>
                      <a:pt x="0" y="34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1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2" y="15"/>
                      <a:pt x="6" y="7"/>
                      <a:pt x="12" y="3"/>
                    </a:cubicBezTo>
                    <a:cubicBezTo>
                      <a:pt x="14" y="2"/>
                      <a:pt x="15" y="1"/>
                      <a:pt x="16" y="1"/>
                    </a:cubicBezTo>
                    <a:cubicBezTo>
                      <a:pt x="15" y="1"/>
                      <a:pt x="16" y="1"/>
                      <a:pt x="19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8" y="0"/>
                      <a:pt x="33" y="2"/>
                      <a:pt x="37" y="7"/>
                    </a:cubicBezTo>
                    <a:cubicBezTo>
                      <a:pt x="41" y="12"/>
                      <a:pt x="44" y="17"/>
                      <a:pt x="44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6"/>
                      <a:pt x="45" y="27"/>
                      <a:pt x="45" y="28"/>
                    </a:cubicBezTo>
                    <a:cubicBezTo>
                      <a:pt x="45" y="33"/>
                      <a:pt x="45" y="37"/>
                      <a:pt x="44" y="41"/>
                    </a:cubicBezTo>
                    <a:cubicBezTo>
                      <a:pt x="43" y="48"/>
                      <a:pt x="42" y="51"/>
                      <a:pt x="40" y="51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50"/>
                      <a:pt x="37" y="51"/>
                      <a:pt x="36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2" y="46"/>
                      <a:pt x="33" y="47"/>
                    </a:cubicBezTo>
                    <a:cubicBezTo>
                      <a:pt x="32" y="48"/>
                      <a:pt x="31" y="48"/>
                      <a:pt x="31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7"/>
                      <a:pt x="28" y="47"/>
                      <a:pt x="27" y="47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5" y="47"/>
                      <a:pt x="25" y="47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6"/>
                      <a:pt x="27" y="44"/>
                      <a:pt x="28" y="43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8"/>
                      <a:pt x="28" y="37"/>
                      <a:pt x="28" y="36"/>
                    </a:cubicBezTo>
                    <a:cubicBezTo>
                      <a:pt x="28" y="35"/>
                      <a:pt x="28" y="34"/>
                      <a:pt x="27" y="33"/>
                    </a:cubicBezTo>
                    <a:cubicBezTo>
                      <a:pt x="28" y="32"/>
                      <a:pt x="28" y="31"/>
                      <a:pt x="28" y="29"/>
                    </a:cubicBezTo>
                    <a:cubicBezTo>
                      <a:pt x="28" y="29"/>
                      <a:pt x="28" y="29"/>
                      <a:pt x="28" y="28"/>
                    </a:cubicBezTo>
                    <a:cubicBezTo>
                      <a:pt x="28" y="28"/>
                      <a:pt x="28" y="27"/>
                      <a:pt x="28" y="27"/>
                    </a:cubicBezTo>
                    <a:cubicBezTo>
                      <a:pt x="28" y="27"/>
                      <a:pt x="28" y="26"/>
                      <a:pt x="28" y="24"/>
                    </a:cubicBezTo>
                    <a:cubicBezTo>
                      <a:pt x="28" y="23"/>
                      <a:pt x="27" y="22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6"/>
                      <a:pt x="19" y="17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9"/>
                      <a:pt x="18" y="19"/>
                      <a:pt x="18" y="20"/>
                    </a:cubicBezTo>
                    <a:cubicBezTo>
                      <a:pt x="17" y="21"/>
                      <a:pt x="17" y="24"/>
                      <a:pt x="17" y="27"/>
                    </a:cubicBezTo>
                    <a:cubicBezTo>
                      <a:pt x="17" y="29"/>
                      <a:pt x="17" y="30"/>
                      <a:pt x="18" y="31"/>
                    </a:cubicBezTo>
                    <a:cubicBezTo>
                      <a:pt x="17" y="32"/>
                      <a:pt x="17" y="32"/>
                      <a:pt x="17" y="33"/>
                    </a:cubicBezTo>
                    <a:cubicBezTo>
                      <a:pt x="17" y="34"/>
                      <a:pt x="18" y="35"/>
                      <a:pt x="18" y="36"/>
                    </a:cubicBezTo>
                    <a:cubicBezTo>
                      <a:pt x="18" y="37"/>
                      <a:pt x="18" y="37"/>
                      <a:pt x="18" y="38"/>
                    </a:cubicBezTo>
                    <a:cubicBezTo>
                      <a:pt x="18" y="39"/>
                      <a:pt x="18" y="39"/>
                      <a:pt x="18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9" y="44"/>
                      <a:pt x="20" y="46"/>
                      <a:pt x="22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6" y="56"/>
                      <a:pt x="26" y="56"/>
                      <a:pt x="25" y="57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4" y="56"/>
                      <a:pt x="24" y="55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3" y="52"/>
                      <a:pt x="23" y="52"/>
                      <a:pt x="23" y="52"/>
                    </a:cubicBezTo>
                    <a:close/>
                    <a:moveTo>
                      <a:pt x="13" y="56"/>
                    </a:moveTo>
                    <a:cubicBezTo>
                      <a:pt x="12" y="58"/>
                      <a:pt x="12" y="58"/>
                      <a:pt x="12" y="58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9" y="54"/>
                      <a:pt x="8" y="54"/>
                    </a:cubicBezTo>
                    <a:cubicBezTo>
                      <a:pt x="8" y="54"/>
                      <a:pt x="8" y="54"/>
                      <a:pt x="7" y="53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2"/>
                      <a:pt x="9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3"/>
                      <a:pt x="12" y="54"/>
                      <a:pt x="12" y="54"/>
                    </a:cubicBezTo>
                    <a:cubicBezTo>
                      <a:pt x="12" y="56"/>
                      <a:pt x="12" y="56"/>
                      <a:pt x="12" y="56"/>
                    </a:cubicBezTo>
                    <a:lnTo>
                      <a:pt x="13" y="56"/>
                    </a:lnTo>
                    <a:close/>
                    <a:moveTo>
                      <a:pt x="25" y="50"/>
                    </a:moveTo>
                    <a:cubicBezTo>
                      <a:pt x="25" y="50"/>
                      <a:pt x="24" y="49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lnTo>
                      <a:pt x="25" y="50"/>
                    </a:lnTo>
                    <a:close/>
                    <a:moveTo>
                      <a:pt x="28" y="60"/>
                    </a:move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0"/>
                      <a:pt x="27" y="60"/>
                      <a:pt x="26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4" y="59"/>
                      <a:pt x="24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6" y="58"/>
                      <a:pt x="26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7" y="58"/>
                      <a:pt x="27" y="59"/>
                      <a:pt x="28" y="59"/>
                    </a:cubicBezTo>
                    <a:lnTo>
                      <a:pt x="28" y="60"/>
                    </a:lnTo>
                    <a:close/>
                    <a:moveTo>
                      <a:pt x="27" y="50"/>
                    </a:move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lose/>
                    <a:moveTo>
                      <a:pt x="29" y="57"/>
                    </a:move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6"/>
                      <a:pt x="27" y="56"/>
                      <a:pt x="28" y="55"/>
                    </a:cubicBezTo>
                    <a:lnTo>
                      <a:pt x="29" y="57"/>
                    </a:lnTo>
                    <a:close/>
                    <a:moveTo>
                      <a:pt x="30" y="52"/>
                    </a:move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0" y="50"/>
                      <a:pt x="30" y="50"/>
                    </a:cubicBezTo>
                    <a:lnTo>
                      <a:pt x="30" y="52"/>
                    </a:lnTo>
                    <a:close/>
                    <a:moveTo>
                      <a:pt x="39" y="54"/>
                    </a:moveTo>
                    <a:cubicBezTo>
                      <a:pt x="38" y="54"/>
                      <a:pt x="38" y="55"/>
                      <a:pt x="37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7"/>
                      <a:pt x="35" y="57"/>
                      <a:pt x="35" y="59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4" y="58"/>
                      <a:pt x="33" y="59"/>
                      <a:pt x="33" y="59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9"/>
                      <a:pt x="32" y="59"/>
                      <a:pt x="31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1" y="59"/>
                      <a:pt x="31" y="59"/>
                      <a:pt x="31" y="58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2" y="55"/>
                      <a:pt x="31" y="55"/>
                      <a:pt x="31" y="55"/>
                    </a:cubicBezTo>
                    <a:cubicBezTo>
                      <a:pt x="31" y="54"/>
                      <a:pt x="31" y="54"/>
                      <a:pt x="31" y="53"/>
                    </a:cubicBezTo>
                    <a:cubicBezTo>
                      <a:pt x="32" y="53"/>
                      <a:pt x="32" y="54"/>
                      <a:pt x="32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4"/>
                      <a:pt x="34" y="53"/>
                      <a:pt x="34" y="52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53"/>
                      <a:pt x="37" y="53"/>
                      <a:pt x="37" y="53"/>
                    </a:cubicBezTo>
                    <a:cubicBezTo>
                      <a:pt x="37" y="53"/>
                      <a:pt x="38" y="53"/>
                      <a:pt x="38" y="54"/>
                    </a:cubicBezTo>
                    <a:cubicBezTo>
                      <a:pt x="39" y="53"/>
                      <a:pt x="39" y="53"/>
                      <a:pt x="39" y="53"/>
                    </a:cubicBezTo>
                    <a:lnTo>
                      <a:pt x="39" y="54"/>
                    </a:lnTo>
                    <a:close/>
                    <a:moveTo>
                      <a:pt x="34" y="49"/>
                    </a:moveTo>
                    <a:cubicBezTo>
                      <a:pt x="33" y="49"/>
                      <a:pt x="33" y="50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1" y="50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48"/>
                      <a:pt x="33" y="48"/>
                      <a:pt x="33" y="48"/>
                    </a:cubicBezTo>
                    <a:lnTo>
                      <a:pt x="34" y="49"/>
                    </a:lnTo>
                    <a:close/>
                    <a:moveTo>
                      <a:pt x="34" y="44"/>
                    </a:move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4"/>
                      <a:pt x="33" y="44"/>
                      <a:pt x="33" y="44"/>
                    </a:cubicBezTo>
                    <a:lnTo>
                      <a:pt x="3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8"/>
              <p:cNvSpPr>
                <a:spLocks noEditPoints="1"/>
              </p:cNvSpPr>
              <p:nvPr/>
            </p:nvSpPr>
            <p:spPr bwMode="auto">
              <a:xfrm>
                <a:off x="2096251" y="2711288"/>
                <a:ext cx="188913" cy="269875"/>
              </a:xfrm>
              <a:custGeom>
                <a:avLst/>
                <a:gdLst>
                  <a:gd name="T0" fmla="*/ 49 w 50"/>
                  <a:gd name="T1" fmla="*/ 31 h 70"/>
                  <a:gd name="T2" fmla="*/ 41 w 50"/>
                  <a:gd name="T3" fmla="*/ 43 h 70"/>
                  <a:gd name="T4" fmla="*/ 36 w 50"/>
                  <a:gd name="T5" fmla="*/ 45 h 70"/>
                  <a:gd name="T6" fmla="*/ 33 w 50"/>
                  <a:gd name="T7" fmla="*/ 46 h 70"/>
                  <a:gd name="T8" fmla="*/ 35 w 50"/>
                  <a:gd name="T9" fmla="*/ 43 h 70"/>
                  <a:gd name="T10" fmla="*/ 36 w 50"/>
                  <a:gd name="T11" fmla="*/ 39 h 70"/>
                  <a:gd name="T12" fmla="*/ 34 w 50"/>
                  <a:gd name="T13" fmla="*/ 35 h 70"/>
                  <a:gd name="T14" fmla="*/ 32 w 50"/>
                  <a:gd name="T15" fmla="*/ 36 h 70"/>
                  <a:gd name="T16" fmla="*/ 30 w 50"/>
                  <a:gd name="T17" fmla="*/ 37 h 70"/>
                  <a:gd name="T18" fmla="*/ 29 w 50"/>
                  <a:gd name="T19" fmla="*/ 40 h 70"/>
                  <a:gd name="T20" fmla="*/ 27 w 50"/>
                  <a:gd name="T21" fmla="*/ 38 h 70"/>
                  <a:gd name="T22" fmla="*/ 24 w 50"/>
                  <a:gd name="T23" fmla="*/ 39 h 70"/>
                  <a:gd name="T24" fmla="*/ 22 w 50"/>
                  <a:gd name="T25" fmla="*/ 43 h 70"/>
                  <a:gd name="T26" fmla="*/ 28 w 50"/>
                  <a:gd name="T27" fmla="*/ 46 h 70"/>
                  <a:gd name="T28" fmla="*/ 23 w 50"/>
                  <a:gd name="T29" fmla="*/ 49 h 70"/>
                  <a:gd name="T30" fmla="*/ 17 w 50"/>
                  <a:gd name="T31" fmla="*/ 50 h 70"/>
                  <a:gd name="T32" fmla="*/ 12 w 50"/>
                  <a:gd name="T33" fmla="*/ 49 h 70"/>
                  <a:gd name="T34" fmla="*/ 10 w 50"/>
                  <a:gd name="T35" fmla="*/ 51 h 70"/>
                  <a:gd name="T36" fmla="*/ 9 w 50"/>
                  <a:gd name="T37" fmla="*/ 49 h 70"/>
                  <a:gd name="T38" fmla="*/ 7 w 50"/>
                  <a:gd name="T39" fmla="*/ 53 h 70"/>
                  <a:gd name="T40" fmla="*/ 4 w 50"/>
                  <a:gd name="T41" fmla="*/ 48 h 70"/>
                  <a:gd name="T42" fmla="*/ 2 w 50"/>
                  <a:gd name="T43" fmla="*/ 18 h 70"/>
                  <a:gd name="T44" fmla="*/ 5 w 50"/>
                  <a:gd name="T45" fmla="*/ 1 h 70"/>
                  <a:gd name="T46" fmla="*/ 16 w 50"/>
                  <a:gd name="T47" fmla="*/ 1 h 70"/>
                  <a:gd name="T48" fmla="*/ 28 w 50"/>
                  <a:gd name="T49" fmla="*/ 1 h 70"/>
                  <a:gd name="T50" fmla="*/ 41 w 50"/>
                  <a:gd name="T51" fmla="*/ 5 h 70"/>
                  <a:gd name="T52" fmla="*/ 48 w 50"/>
                  <a:gd name="T53" fmla="*/ 11 h 70"/>
                  <a:gd name="T54" fmla="*/ 49 w 50"/>
                  <a:gd name="T55" fmla="*/ 20 h 70"/>
                  <a:gd name="T56" fmla="*/ 21 w 50"/>
                  <a:gd name="T57" fmla="*/ 69 h 70"/>
                  <a:gd name="T58" fmla="*/ 19 w 50"/>
                  <a:gd name="T59" fmla="*/ 69 h 70"/>
                  <a:gd name="T60" fmla="*/ 11 w 50"/>
                  <a:gd name="T61" fmla="*/ 70 h 70"/>
                  <a:gd name="T62" fmla="*/ 4 w 50"/>
                  <a:gd name="T63" fmla="*/ 58 h 70"/>
                  <a:gd name="T64" fmla="*/ 8 w 50"/>
                  <a:gd name="T65" fmla="*/ 58 h 70"/>
                  <a:gd name="T66" fmla="*/ 12 w 50"/>
                  <a:gd name="T67" fmla="*/ 61 h 70"/>
                  <a:gd name="T68" fmla="*/ 17 w 50"/>
                  <a:gd name="T69" fmla="*/ 67 h 70"/>
                  <a:gd name="T70" fmla="*/ 19 w 50"/>
                  <a:gd name="T71" fmla="*/ 60 h 70"/>
                  <a:gd name="T72" fmla="*/ 20 w 50"/>
                  <a:gd name="T73" fmla="*/ 58 h 70"/>
                  <a:gd name="T74" fmla="*/ 21 w 50"/>
                  <a:gd name="T75" fmla="*/ 51 h 70"/>
                  <a:gd name="T76" fmla="*/ 22 w 50"/>
                  <a:gd name="T77" fmla="*/ 51 h 70"/>
                  <a:gd name="T78" fmla="*/ 24 w 50"/>
                  <a:gd name="T79" fmla="*/ 60 h 70"/>
                  <a:gd name="T80" fmla="*/ 5 w 50"/>
                  <a:gd name="T81" fmla="*/ 51 h 70"/>
                  <a:gd name="T82" fmla="*/ 10 w 50"/>
                  <a:gd name="T83" fmla="*/ 56 h 70"/>
                  <a:gd name="T84" fmla="*/ 12 w 50"/>
                  <a:gd name="T85" fmla="*/ 48 h 70"/>
                  <a:gd name="T86" fmla="*/ 19 w 50"/>
                  <a:gd name="T87" fmla="*/ 58 h 70"/>
                  <a:gd name="T88" fmla="*/ 13 w 50"/>
                  <a:gd name="T89" fmla="*/ 60 h 70"/>
                  <a:gd name="T90" fmla="*/ 18 w 50"/>
                  <a:gd name="T91" fmla="*/ 55 h 70"/>
                  <a:gd name="T92" fmla="*/ 13 w 50"/>
                  <a:gd name="T93" fmla="*/ 51 h 70"/>
                  <a:gd name="T94" fmla="*/ 14 w 50"/>
                  <a:gd name="T95" fmla="*/ 31 h 70"/>
                  <a:gd name="T96" fmla="*/ 15 w 50"/>
                  <a:gd name="T97" fmla="*/ 30 h 70"/>
                  <a:gd name="T98" fmla="*/ 15 w 50"/>
                  <a:gd name="T99" fmla="*/ 31 h 70"/>
                  <a:gd name="T100" fmla="*/ 16 w 50"/>
                  <a:gd name="T101" fmla="*/ 33 h 70"/>
                  <a:gd name="T102" fmla="*/ 30 w 50"/>
                  <a:gd name="T103" fmla="*/ 21 h 70"/>
                  <a:gd name="T104" fmla="*/ 23 w 50"/>
                  <a:gd name="T105" fmla="*/ 15 h 70"/>
                  <a:gd name="T106" fmla="*/ 22 w 50"/>
                  <a:gd name="T107" fmla="*/ 31 h 70"/>
                  <a:gd name="T108" fmla="*/ 29 w 50"/>
                  <a:gd name="T109" fmla="*/ 29 h 70"/>
                  <a:gd name="T110" fmla="*/ 22 w 50"/>
                  <a:gd name="T111" fmla="*/ 32 h 70"/>
                  <a:gd name="T112" fmla="*/ 23 w 50"/>
                  <a:gd name="T113" fmla="*/ 44 h 70"/>
                  <a:gd name="T114" fmla="*/ 29 w 50"/>
                  <a:gd name="T115" fmla="*/ 43 h 70"/>
                  <a:gd name="T116" fmla="*/ 33 w 50"/>
                  <a:gd name="T117" fmla="*/ 41 h 70"/>
                  <a:gd name="T118" fmla="*/ 33 w 50"/>
                  <a:gd name="T119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" h="70">
                    <a:moveTo>
                      <a:pt x="50" y="23"/>
                    </a:move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6"/>
                      <a:pt x="50" y="27"/>
                      <a:pt x="49" y="28"/>
                    </a:cubicBezTo>
                    <a:cubicBezTo>
                      <a:pt x="49" y="29"/>
                      <a:pt x="49" y="30"/>
                      <a:pt x="49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8" y="31"/>
                      <a:pt x="48" y="32"/>
                      <a:pt x="48" y="35"/>
                    </a:cubicBezTo>
                    <a:cubicBezTo>
                      <a:pt x="47" y="35"/>
                      <a:pt x="47" y="36"/>
                      <a:pt x="46" y="37"/>
                    </a:cubicBezTo>
                    <a:cubicBezTo>
                      <a:pt x="46" y="38"/>
                      <a:pt x="46" y="39"/>
                      <a:pt x="45" y="39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4" y="40"/>
                      <a:pt x="43" y="41"/>
                      <a:pt x="41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3"/>
                      <a:pt x="41" y="43"/>
                      <a:pt x="40" y="43"/>
                    </a:cubicBezTo>
                    <a:cubicBezTo>
                      <a:pt x="39" y="43"/>
                      <a:pt x="39" y="43"/>
                      <a:pt x="39" y="44"/>
                    </a:cubicBezTo>
                    <a:cubicBezTo>
                      <a:pt x="38" y="44"/>
                      <a:pt x="38" y="43"/>
                      <a:pt x="38" y="43"/>
                    </a:cubicBezTo>
                    <a:cubicBezTo>
                      <a:pt x="38" y="44"/>
                      <a:pt x="38" y="44"/>
                      <a:pt x="37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4" y="42"/>
                      <a:pt x="34" y="41"/>
                    </a:cubicBezTo>
                    <a:cubicBezTo>
                      <a:pt x="35" y="42"/>
                      <a:pt x="35" y="42"/>
                      <a:pt x="35" y="43"/>
                    </a:cubicBezTo>
                    <a:cubicBezTo>
                      <a:pt x="35" y="43"/>
                      <a:pt x="36" y="44"/>
                      <a:pt x="36" y="44"/>
                    </a:cubicBezTo>
                    <a:cubicBezTo>
                      <a:pt x="36" y="44"/>
                      <a:pt x="37" y="44"/>
                      <a:pt x="37" y="44"/>
                    </a:cubicBezTo>
                    <a:cubicBezTo>
                      <a:pt x="37" y="44"/>
                      <a:pt x="37" y="43"/>
                      <a:pt x="37" y="42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39"/>
                      <a:pt x="36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6"/>
                      <a:pt x="35" y="36"/>
                      <a:pt x="34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6"/>
                      <a:pt x="33" y="36"/>
                      <a:pt x="34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2" y="36"/>
                    </a:cubicBezTo>
                    <a:cubicBezTo>
                      <a:pt x="32" y="36"/>
                      <a:pt x="32" y="36"/>
                      <a:pt x="31" y="35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31" y="40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3" y="40"/>
                      <a:pt x="23" y="41"/>
                    </a:cubicBezTo>
                    <a:cubicBezTo>
                      <a:pt x="22" y="41"/>
                      <a:pt x="21" y="40"/>
                      <a:pt x="20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2"/>
                      <a:pt x="22" y="42"/>
                      <a:pt x="22" y="43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4" y="42"/>
                      <a:pt x="24" y="42"/>
                    </a:cubicBezTo>
                    <a:cubicBezTo>
                      <a:pt x="25" y="42"/>
                      <a:pt x="25" y="43"/>
                      <a:pt x="25" y="43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7" y="43"/>
                      <a:pt x="27" y="44"/>
                      <a:pt x="28" y="46"/>
                    </a:cubicBezTo>
                    <a:cubicBezTo>
                      <a:pt x="28" y="46"/>
                      <a:pt x="27" y="46"/>
                      <a:pt x="26" y="47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3" y="48"/>
                      <a:pt x="23" y="49"/>
                      <a:pt x="23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1" y="49"/>
                      <a:pt x="20" y="49"/>
                      <a:pt x="19" y="49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8" y="50"/>
                      <a:pt x="17" y="51"/>
                      <a:pt x="17" y="51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6" y="50"/>
                      <a:pt x="15" y="49"/>
                      <a:pt x="15" y="48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7" y="49"/>
                      <a:pt x="7" y="50"/>
                      <a:pt x="7" y="52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7" y="52"/>
                      <a:pt x="7" y="53"/>
                      <a:pt x="7" y="53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50"/>
                      <a:pt x="6" y="49"/>
                      <a:pt x="5" y="49"/>
                    </a:cubicBezTo>
                    <a:cubicBezTo>
                      <a:pt x="5" y="48"/>
                      <a:pt x="5" y="48"/>
                      <a:pt x="4" y="48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2"/>
                      <a:pt x="3" y="29"/>
                      <a:pt x="2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19"/>
                      <a:pt x="2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5"/>
                      <a:pt x="1" y="13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4"/>
                      <a:pt x="2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1"/>
                      <a:pt x="11" y="1"/>
                      <a:pt x="12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7" y="1"/>
                      <a:pt x="19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2" y="1"/>
                      <a:pt x="23" y="1"/>
                      <a:pt x="24" y="0"/>
                    </a:cubicBezTo>
                    <a:cubicBezTo>
                      <a:pt x="25" y="1"/>
                      <a:pt x="26" y="1"/>
                      <a:pt x="28" y="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1"/>
                      <a:pt x="33" y="1"/>
                    </a:cubicBezTo>
                    <a:cubicBezTo>
                      <a:pt x="35" y="2"/>
                      <a:pt x="38" y="3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5"/>
                      <a:pt x="43" y="6"/>
                      <a:pt x="45" y="8"/>
                    </a:cubicBezTo>
                    <a:cubicBezTo>
                      <a:pt x="47" y="10"/>
                      <a:pt x="48" y="11"/>
                      <a:pt x="48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8" y="11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8" y="12"/>
                      <a:pt x="48" y="14"/>
                      <a:pt x="49" y="15"/>
                    </a:cubicBezTo>
                    <a:cubicBezTo>
                      <a:pt x="49" y="16"/>
                      <a:pt x="49" y="16"/>
                      <a:pt x="49" y="17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9" y="21"/>
                      <a:pt x="50" y="22"/>
                      <a:pt x="50" y="23"/>
                    </a:cubicBezTo>
                    <a:close/>
                    <a:moveTo>
                      <a:pt x="24" y="62"/>
                    </a:moveTo>
                    <a:cubicBezTo>
                      <a:pt x="24" y="64"/>
                      <a:pt x="24" y="66"/>
                      <a:pt x="23" y="69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8" y="69"/>
                      <a:pt x="18" y="69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7" y="70"/>
                      <a:pt x="16" y="69"/>
                      <a:pt x="14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70"/>
                      <a:pt x="13" y="69"/>
                      <a:pt x="12" y="68"/>
                    </a:cubicBezTo>
                    <a:cubicBezTo>
                      <a:pt x="11" y="68"/>
                      <a:pt x="10" y="69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0"/>
                      <a:pt x="9" y="70"/>
                      <a:pt x="7" y="70"/>
                    </a:cubicBezTo>
                    <a:cubicBezTo>
                      <a:pt x="6" y="70"/>
                      <a:pt x="6" y="70"/>
                      <a:pt x="5" y="69"/>
                    </a:cubicBezTo>
                    <a:cubicBezTo>
                      <a:pt x="5" y="68"/>
                      <a:pt x="4" y="67"/>
                      <a:pt x="4" y="67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7"/>
                      <a:pt x="5" y="57"/>
                      <a:pt x="5" y="5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5" y="55"/>
                      <a:pt x="6" y="54"/>
                      <a:pt x="6" y="54"/>
                    </a:cubicBezTo>
                    <a:cubicBezTo>
                      <a:pt x="7" y="55"/>
                      <a:pt x="7" y="56"/>
                      <a:pt x="8" y="5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61"/>
                      <a:pt x="11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3" y="63"/>
                    </a:cubicBezTo>
                    <a:cubicBezTo>
                      <a:pt x="13" y="64"/>
                      <a:pt x="14" y="64"/>
                      <a:pt x="15" y="65"/>
                    </a:cubicBezTo>
                    <a:cubicBezTo>
                      <a:pt x="15" y="66"/>
                      <a:pt x="16" y="67"/>
                      <a:pt x="17" y="67"/>
                    </a:cubicBezTo>
                    <a:cubicBezTo>
                      <a:pt x="17" y="67"/>
                      <a:pt x="18" y="67"/>
                      <a:pt x="18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2"/>
                      <a:pt x="17" y="61"/>
                      <a:pt x="18" y="61"/>
                    </a:cubicBezTo>
                    <a:cubicBezTo>
                      <a:pt x="18" y="61"/>
                      <a:pt x="19" y="60"/>
                      <a:pt x="19" y="60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20" y="61"/>
                      <a:pt x="20" y="61"/>
                    </a:cubicBezTo>
                    <a:cubicBezTo>
                      <a:pt x="20" y="61"/>
                      <a:pt x="20" y="62"/>
                      <a:pt x="21" y="63"/>
                    </a:cubicBezTo>
                    <a:cubicBezTo>
                      <a:pt x="21" y="62"/>
                      <a:pt x="22" y="61"/>
                      <a:pt x="2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1" y="56"/>
                      <a:pt x="21" y="56"/>
                      <a:pt x="21" y="54"/>
                    </a:cubicBezTo>
                    <a:cubicBezTo>
                      <a:pt x="21" y="53"/>
                      <a:pt x="21" y="53"/>
                      <a:pt x="20" y="5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1"/>
                      <a:pt x="21" y="51"/>
                      <a:pt x="22" y="5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2"/>
                      <a:pt x="23" y="53"/>
                      <a:pt x="23" y="53"/>
                    </a:cubicBezTo>
                    <a:cubicBezTo>
                      <a:pt x="23" y="54"/>
                      <a:pt x="23" y="55"/>
                      <a:pt x="22" y="56"/>
                    </a:cubicBezTo>
                    <a:cubicBezTo>
                      <a:pt x="23" y="56"/>
                      <a:pt x="23" y="56"/>
                      <a:pt x="23" y="57"/>
                    </a:cubicBezTo>
                    <a:cubicBezTo>
                      <a:pt x="23" y="58"/>
                      <a:pt x="24" y="59"/>
                      <a:pt x="24" y="59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4" y="60"/>
                      <a:pt x="24" y="60"/>
                      <a:pt x="24" y="60"/>
                    </a:cubicBezTo>
                    <a:lnTo>
                      <a:pt x="24" y="62"/>
                    </a:lnTo>
                    <a:close/>
                    <a:moveTo>
                      <a:pt x="5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lnTo>
                      <a:pt x="5" y="51"/>
                    </a:lnTo>
                    <a:close/>
                    <a:moveTo>
                      <a:pt x="9" y="27"/>
                    </a:move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lose/>
                    <a:moveTo>
                      <a:pt x="12" y="57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4"/>
                      <a:pt x="10" y="54"/>
                      <a:pt x="10" y="53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1" y="55"/>
                      <a:pt x="11" y="55"/>
                      <a:pt x="11" y="55"/>
                    </a:cubicBezTo>
                    <a:lnTo>
                      <a:pt x="12" y="57"/>
                    </a:lnTo>
                    <a:close/>
                    <a:moveTo>
                      <a:pt x="12" y="48"/>
                    </a:moveTo>
                    <a:cubicBezTo>
                      <a:pt x="12" y="48"/>
                      <a:pt x="12" y="48"/>
                      <a:pt x="12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2" y="49"/>
                      <a:pt x="12" y="49"/>
                      <a:pt x="12" y="49"/>
                    </a:cubicBezTo>
                    <a:lnTo>
                      <a:pt x="12" y="48"/>
                    </a:lnTo>
                    <a:close/>
                    <a:moveTo>
                      <a:pt x="19" y="56"/>
                    </a:moveTo>
                    <a:cubicBezTo>
                      <a:pt x="19" y="57"/>
                      <a:pt x="19" y="58"/>
                      <a:pt x="19" y="58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59"/>
                      <a:pt x="14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8"/>
                      <a:pt x="13" y="57"/>
                      <a:pt x="15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7" y="55"/>
                      <a:pt x="17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6"/>
                      <a:pt x="19" y="56"/>
                      <a:pt x="19" y="56"/>
                    </a:cubicBezTo>
                    <a:close/>
                    <a:moveTo>
                      <a:pt x="14" y="52"/>
                    </a:move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1"/>
                    </a:cubicBezTo>
                    <a:cubicBezTo>
                      <a:pt x="14" y="51"/>
                      <a:pt x="14" y="51"/>
                      <a:pt x="14" y="51"/>
                    </a:cubicBezTo>
                    <a:lnTo>
                      <a:pt x="14" y="52"/>
                    </a:lnTo>
                    <a:close/>
                    <a:moveTo>
                      <a:pt x="15" y="31"/>
                    </a:move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2"/>
                    </a:cubicBezTo>
                    <a:lnTo>
                      <a:pt x="15" y="31"/>
                    </a:lnTo>
                    <a:close/>
                    <a:moveTo>
                      <a:pt x="17" y="29"/>
                    </a:move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29"/>
                    </a:cubicBezTo>
                    <a:cubicBezTo>
                      <a:pt x="16" y="29"/>
                      <a:pt x="16" y="30"/>
                      <a:pt x="1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2"/>
                      <a:pt x="16" y="31"/>
                      <a:pt x="16" y="30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lnTo>
                      <a:pt x="17" y="29"/>
                    </a:lnTo>
                    <a:close/>
                    <a:moveTo>
                      <a:pt x="16" y="33"/>
                    </a:move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4"/>
                      <a:pt x="16" y="34"/>
                      <a:pt x="16" y="34"/>
                    </a:cubicBezTo>
                    <a:lnTo>
                      <a:pt x="16" y="33"/>
                    </a:lnTo>
                    <a:close/>
                    <a:moveTo>
                      <a:pt x="31" y="23"/>
                    </a:move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28" y="18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7"/>
                      <a:pt x="21" y="20"/>
                      <a:pt x="22" y="26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1"/>
                      <a:pt x="26" y="31"/>
                      <a:pt x="27" y="31"/>
                    </a:cubicBezTo>
                    <a:cubicBezTo>
                      <a:pt x="28" y="30"/>
                      <a:pt x="29" y="30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8"/>
                      <a:pt x="30" y="28"/>
                    </a:cubicBezTo>
                    <a:cubicBezTo>
                      <a:pt x="30" y="27"/>
                      <a:pt x="30" y="26"/>
                      <a:pt x="30" y="26"/>
                    </a:cubicBezTo>
                    <a:cubicBezTo>
                      <a:pt x="30" y="25"/>
                      <a:pt x="30" y="25"/>
                      <a:pt x="31" y="23"/>
                    </a:cubicBezTo>
                    <a:close/>
                    <a:moveTo>
                      <a:pt x="22" y="32"/>
                    </a:move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lose/>
                    <a:moveTo>
                      <a:pt x="23" y="44"/>
                    </a:move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3" y="44"/>
                    </a:lnTo>
                    <a:close/>
                    <a:moveTo>
                      <a:pt x="31" y="46"/>
                    </a:move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6"/>
                      <a:pt x="30" y="46"/>
                      <a:pt x="29" y="46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4"/>
                      <a:pt x="29" y="44"/>
                    </a:cubicBezTo>
                    <a:cubicBezTo>
                      <a:pt x="29" y="44"/>
                      <a:pt x="29" y="43"/>
                      <a:pt x="29" y="43"/>
                    </a:cubicBezTo>
                    <a:cubicBezTo>
                      <a:pt x="29" y="43"/>
                      <a:pt x="29" y="42"/>
                      <a:pt x="29" y="42"/>
                    </a:cubicBezTo>
                    <a:cubicBezTo>
                      <a:pt x="29" y="42"/>
                      <a:pt x="30" y="42"/>
                      <a:pt x="30" y="43"/>
                    </a:cubicBezTo>
                    <a:cubicBezTo>
                      <a:pt x="30" y="43"/>
                      <a:pt x="31" y="43"/>
                      <a:pt x="31" y="43"/>
                    </a:cubicBezTo>
                    <a:cubicBezTo>
                      <a:pt x="31" y="43"/>
                      <a:pt x="31" y="44"/>
                      <a:pt x="31" y="46"/>
                    </a:cubicBezTo>
                    <a:close/>
                    <a:moveTo>
                      <a:pt x="34" y="40"/>
                    </a:moveTo>
                    <a:cubicBezTo>
                      <a:pt x="34" y="41"/>
                      <a:pt x="33" y="41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40"/>
                      <a:pt x="32" y="39"/>
                      <a:pt x="32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4" y="38"/>
                      <a:pt x="34" y="38"/>
                      <a:pt x="34" y="38"/>
                    </a:cubicBezTo>
                    <a:lnTo>
                      <a:pt x="34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"/>
              <p:cNvSpPr>
                <a:spLocks noEditPoints="1"/>
              </p:cNvSpPr>
              <p:nvPr/>
            </p:nvSpPr>
            <p:spPr bwMode="auto">
              <a:xfrm>
                <a:off x="2293101" y="2703351"/>
                <a:ext cx="187325" cy="266700"/>
              </a:xfrm>
              <a:custGeom>
                <a:avLst/>
                <a:gdLst>
                  <a:gd name="T0" fmla="*/ 48 w 50"/>
                  <a:gd name="T1" fmla="*/ 30 h 69"/>
                  <a:gd name="T2" fmla="*/ 41 w 50"/>
                  <a:gd name="T3" fmla="*/ 42 h 69"/>
                  <a:gd name="T4" fmla="*/ 36 w 50"/>
                  <a:gd name="T5" fmla="*/ 44 h 69"/>
                  <a:gd name="T6" fmla="*/ 33 w 50"/>
                  <a:gd name="T7" fmla="*/ 46 h 69"/>
                  <a:gd name="T8" fmla="*/ 34 w 50"/>
                  <a:gd name="T9" fmla="*/ 43 h 69"/>
                  <a:gd name="T10" fmla="*/ 36 w 50"/>
                  <a:gd name="T11" fmla="*/ 38 h 69"/>
                  <a:gd name="T12" fmla="*/ 33 w 50"/>
                  <a:gd name="T13" fmla="*/ 35 h 69"/>
                  <a:gd name="T14" fmla="*/ 31 w 50"/>
                  <a:gd name="T15" fmla="*/ 35 h 69"/>
                  <a:gd name="T16" fmla="*/ 30 w 50"/>
                  <a:gd name="T17" fmla="*/ 37 h 69"/>
                  <a:gd name="T18" fmla="*/ 28 w 50"/>
                  <a:gd name="T19" fmla="*/ 39 h 69"/>
                  <a:gd name="T20" fmla="*/ 27 w 50"/>
                  <a:gd name="T21" fmla="*/ 37 h 69"/>
                  <a:gd name="T22" fmla="*/ 23 w 50"/>
                  <a:gd name="T23" fmla="*/ 38 h 69"/>
                  <a:gd name="T24" fmla="*/ 22 w 50"/>
                  <a:gd name="T25" fmla="*/ 42 h 69"/>
                  <a:gd name="T26" fmla="*/ 28 w 50"/>
                  <a:gd name="T27" fmla="*/ 45 h 69"/>
                  <a:gd name="T28" fmla="*/ 22 w 50"/>
                  <a:gd name="T29" fmla="*/ 48 h 69"/>
                  <a:gd name="T30" fmla="*/ 17 w 50"/>
                  <a:gd name="T31" fmla="*/ 50 h 69"/>
                  <a:gd name="T32" fmla="*/ 12 w 50"/>
                  <a:gd name="T33" fmla="*/ 48 h 69"/>
                  <a:gd name="T34" fmla="*/ 10 w 50"/>
                  <a:gd name="T35" fmla="*/ 50 h 69"/>
                  <a:gd name="T36" fmla="*/ 8 w 50"/>
                  <a:gd name="T37" fmla="*/ 48 h 69"/>
                  <a:gd name="T38" fmla="*/ 6 w 50"/>
                  <a:gd name="T39" fmla="*/ 52 h 69"/>
                  <a:gd name="T40" fmla="*/ 3 w 50"/>
                  <a:gd name="T41" fmla="*/ 48 h 69"/>
                  <a:gd name="T42" fmla="*/ 1 w 50"/>
                  <a:gd name="T43" fmla="*/ 18 h 69"/>
                  <a:gd name="T44" fmla="*/ 5 w 50"/>
                  <a:gd name="T45" fmla="*/ 1 h 69"/>
                  <a:gd name="T46" fmla="*/ 15 w 50"/>
                  <a:gd name="T47" fmla="*/ 0 h 69"/>
                  <a:gd name="T48" fmla="*/ 27 w 50"/>
                  <a:gd name="T49" fmla="*/ 0 h 69"/>
                  <a:gd name="T50" fmla="*/ 40 w 50"/>
                  <a:gd name="T51" fmla="*/ 4 h 69"/>
                  <a:gd name="T52" fmla="*/ 47 w 50"/>
                  <a:gd name="T53" fmla="*/ 11 h 69"/>
                  <a:gd name="T54" fmla="*/ 49 w 50"/>
                  <a:gd name="T55" fmla="*/ 19 h 69"/>
                  <a:gd name="T56" fmla="*/ 21 w 50"/>
                  <a:gd name="T57" fmla="*/ 68 h 69"/>
                  <a:gd name="T58" fmla="*/ 18 w 50"/>
                  <a:gd name="T59" fmla="*/ 69 h 69"/>
                  <a:gd name="T60" fmla="*/ 10 w 50"/>
                  <a:gd name="T61" fmla="*/ 69 h 69"/>
                  <a:gd name="T62" fmla="*/ 3 w 50"/>
                  <a:gd name="T63" fmla="*/ 57 h 69"/>
                  <a:gd name="T64" fmla="*/ 8 w 50"/>
                  <a:gd name="T65" fmla="*/ 57 h 69"/>
                  <a:gd name="T66" fmla="*/ 12 w 50"/>
                  <a:gd name="T67" fmla="*/ 60 h 69"/>
                  <a:gd name="T68" fmla="*/ 16 w 50"/>
                  <a:gd name="T69" fmla="*/ 66 h 69"/>
                  <a:gd name="T70" fmla="*/ 18 w 50"/>
                  <a:gd name="T71" fmla="*/ 60 h 69"/>
                  <a:gd name="T72" fmla="*/ 20 w 50"/>
                  <a:gd name="T73" fmla="*/ 57 h 69"/>
                  <a:gd name="T74" fmla="*/ 20 w 50"/>
                  <a:gd name="T75" fmla="*/ 50 h 69"/>
                  <a:gd name="T76" fmla="*/ 22 w 50"/>
                  <a:gd name="T77" fmla="*/ 50 h 69"/>
                  <a:gd name="T78" fmla="*/ 23 w 50"/>
                  <a:gd name="T79" fmla="*/ 60 h 69"/>
                  <a:gd name="T80" fmla="*/ 4 w 50"/>
                  <a:gd name="T81" fmla="*/ 50 h 69"/>
                  <a:gd name="T82" fmla="*/ 11 w 50"/>
                  <a:gd name="T83" fmla="*/ 56 h 69"/>
                  <a:gd name="T84" fmla="*/ 11 w 50"/>
                  <a:gd name="T85" fmla="*/ 56 h 69"/>
                  <a:gd name="T86" fmla="*/ 19 w 50"/>
                  <a:gd name="T87" fmla="*/ 55 h 69"/>
                  <a:gd name="T88" fmla="*/ 13 w 50"/>
                  <a:gd name="T89" fmla="*/ 59 h 69"/>
                  <a:gd name="T90" fmla="*/ 16 w 50"/>
                  <a:gd name="T91" fmla="*/ 54 h 69"/>
                  <a:gd name="T92" fmla="*/ 13 w 50"/>
                  <a:gd name="T93" fmla="*/ 51 h 69"/>
                  <a:gd name="T94" fmla="*/ 13 w 50"/>
                  <a:gd name="T95" fmla="*/ 31 h 69"/>
                  <a:gd name="T96" fmla="*/ 15 w 50"/>
                  <a:gd name="T97" fmla="*/ 28 h 69"/>
                  <a:gd name="T98" fmla="*/ 14 w 50"/>
                  <a:gd name="T99" fmla="*/ 31 h 69"/>
                  <a:gd name="T100" fmla="*/ 16 w 50"/>
                  <a:gd name="T101" fmla="*/ 28 h 69"/>
                  <a:gd name="T102" fmla="*/ 30 w 50"/>
                  <a:gd name="T103" fmla="*/ 23 h 69"/>
                  <a:gd name="T104" fmla="*/ 23 w 50"/>
                  <a:gd name="T105" fmla="*/ 15 h 69"/>
                  <a:gd name="T106" fmla="*/ 21 w 50"/>
                  <a:gd name="T107" fmla="*/ 28 h 69"/>
                  <a:gd name="T108" fmla="*/ 29 w 50"/>
                  <a:gd name="T109" fmla="*/ 29 h 69"/>
                  <a:gd name="T110" fmla="*/ 21 w 50"/>
                  <a:gd name="T111" fmla="*/ 31 h 69"/>
                  <a:gd name="T112" fmla="*/ 21 w 50"/>
                  <a:gd name="T113" fmla="*/ 44 h 69"/>
                  <a:gd name="T114" fmla="*/ 28 w 50"/>
                  <a:gd name="T115" fmla="*/ 44 h 69"/>
                  <a:gd name="T116" fmla="*/ 31 w 50"/>
                  <a:gd name="T117" fmla="*/ 45 h 69"/>
                  <a:gd name="T118" fmla="*/ 31 w 50"/>
                  <a:gd name="T119" fmla="*/ 3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" h="69">
                    <a:moveTo>
                      <a:pt x="50" y="22"/>
                    </a:move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5"/>
                      <a:pt x="49" y="26"/>
                      <a:pt x="49" y="27"/>
                    </a:cubicBezTo>
                    <a:cubicBezTo>
                      <a:pt x="49" y="29"/>
                      <a:pt x="48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30"/>
                      <a:pt x="47" y="32"/>
                      <a:pt x="47" y="34"/>
                    </a:cubicBezTo>
                    <a:cubicBezTo>
                      <a:pt x="47" y="35"/>
                      <a:pt x="46" y="36"/>
                      <a:pt x="46" y="36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39"/>
                      <a:pt x="43" y="40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0" y="42"/>
                      <a:pt x="39" y="42"/>
                    </a:cubicBezTo>
                    <a:cubicBezTo>
                      <a:pt x="39" y="43"/>
                      <a:pt x="38" y="43"/>
                      <a:pt x="38" y="43"/>
                    </a:cubicBezTo>
                    <a:cubicBezTo>
                      <a:pt x="38" y="43"/>
                      <a:pt x="38" y="43"/>
                      <a:pt x="38" y="42"/>
                    </a:cubicBezTo>
                    <a:cubicBezTo>
                      <a:pt x="37" y="43"/>
                      <a:pt x="37" y="44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1"/>
                      <a:pt x="34" y="41"/>
                    </a:cubicBezTo>
                    <a:cubicBezTo>
                      <a:pt x="34" y="41"/>
                      <a:pt x="35" y="42"/>
                      <a:pt x="3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4"/>
                    </a:cubicBezTo>
                    <a:cubicBezTo>
                      <a:pt x="36" y="43"/>
                      <a:pt x="37" y="42"/>
                      <a:pt x="37" y="41"/>
                    </a:cubicBezTo>
                    <a:cubicBezTo>
                      <a:pt x="37" y="40"/>
                      <a:pt x="37" y="39"/>
                      <a:pt x="37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4" y="36"/>
                      <a:pt x="34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6"/>
                      <a:pt x="32" y="36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39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1"/>
                      <a:pt x="21" y="42"/>
                      <a:pt x="22" y="42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1"/>
                      <a:pt x="23" y="41"/>
                      <a:pt x="24" y="41"/>
                    </a:cubicBezTo>
                    <a:cubicBezTo>
                      <a:pt x="24" y="42"/>
                      <a:pt x="25" y="42"/>
                      <a:pt x="25" y="42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2"/>
                      <a:pt x="27" y="44"/>
                      <a:pt x="28" y="45"/>
                    </a:cubicBezTo>
                    <a:cubicBezTo>
                      <a:pt x="27" y="45"/>
                      <a:pt x="26" y="46"/>
                      <a:pt x="25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2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8"/>
                      <a:pt x="20" y="48"/>
                      <a:pt x="19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7" y="49"/>
                      <a:pt x="17" y="50"/>
                      <a:pt x="17" y="51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6" y="49"/>
                      <a:pt x="15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2" y="47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8"/>
                      <a:pt x="12" y="48"/>
                    </a:cubicBezTo>
                    <a:cubicBezTo>
                      <a:pt x="12" y="48"/>
                      <a:pt x="11" y="48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6" y="48"/>
                      <a:pt x="6" y="49"/>
                      <a:pt x="6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8"/>
                    </a:cubicBezTo>
                    <a:cubicBezTo>
                      <a:pt x="4" y="48"/>
                      <a:pt x="4" y="48"/>
                      <a:pt x="3" y="48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1"/>
                      <a:pt x="2" y="28"/>
                      <a:pt x="2" y="24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8"/>
                      <a:pt x="1" y="18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4"/>
                      <a:pt x="0" y="12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4" y="0"/>
                    </a:cubicBezTo>
                    <a:cubicBezTo>
                      <a:pt x="24" y="0"/>
                      <a:pt x="25" y="0"/>
                      <a:pt x="27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1"/>
                      <a:pt x="32" y="1"/>
                      <a:pt x="33" y="0"/>
                    </a:cubicBezTo>
                    <a:cubicBezTo>
                      <a:pt x="35" y="1"/>
                      <a:pt x="37" y="3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3" y="5"/>
                      <a:pt x="44" y="7"/>
                    </a:cubicBezTo>
                    <a:cubicBezTo>
                      <a:pt x="46" y="9"/>
                      <a:pt x="47" y="10"/>
                      <a:pt x="47" y="10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2"/>
                      <a:pt x="48" y="13"/>
                      <a:pt x="48" y="15"/>
                    </a:cubicBezTo>
                    <a:cubicBezTo>
                      <a:pt x="48" y="15"/>
                      <a:pt x="48" y="16"/>
                      <a:pt x="49" y="16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9" y="20"/>
                      <a:pt x="49" y="21"/>
                      <a:pt x="50" y="22"/>
                    </a:cubicBezTo>
                    <a:close/>
                    <a:moveTo>
                      <a:pt x="23" y="61"/>
                    </a:moveTo>
                    <a:cubicBezTo>
                      <a:pt x="23" y="63"/>
                      <a:pt x="23" y="65"/>
                      <a:pt x="23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1" y="68"/>
                      <a:pt x="21" y="69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9"/>
                      <a:pt x="18" y="69"/>
                    </a:cubicBezTo>
                    <a:cubicBezTo>
                      <a:pt x="18" y="69"/>
                      <a:pt x="18" y="69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6" y="69"/>
                      <a:pt x="15" y="69"/>
                      <a:pt x="14" y="69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2" y="69"/>
                      <a:pt x="12" y="68"/>
                      <a:pt x="12" y="67"/>
                    </a:cubicBezTo>
                    <a:cubicBezTo>
                      <a:pt x="10" y="68"/>
                      <a:pt x="10" y="68"/>
                      <a:pt x="10" y="69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69"/>
                      <a:pt x="9" y="69"/>
                      <a:pt x="6" y="69"/>
                    </a:cubicBezTo>
                    <a:cubicBezTo>
                      <a:pt x="6" y="69"/>
                      <a:pt x="5" y="69"/>
                      <a:pt x="5" y="68"/>
                    </a:cubicBezTo>
                    <a:cubicBezTo>
                      <a:pt x="4" y="67"/>
                      <a:pt x="4" y="66"/>
                      <a:pt x="4" y="6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4" y="56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54"/>
                      <a:pt x="5" y="54"/>
                      <a:pt x="6" y="53"/>
                    </a:cubicBezTo>
                    <a:cubicBezTo>
                      <a:pt x="6" y="54"/>
                      <a:pt x="7" y="56"/>
                      <a:pt x="8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0" y="60"/>
                      <a:pt x="10" y="61"/>
                      <a:pt x="11" y="61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11" y="62"/>
                      <a:pt x="12" y="62"/>
                      <a:pt x="12" y="63"/>
                    </a:cubicBezTo>
                    <a:cubicBezTo>
                      <a:pt x="13" y="63"/>
                      <a:pt x="13" y="63"/>
                      <a:pt x="14" y="64"/>
                    </a:cubicBezTo>
                    <a:cubicBezTo>
                      <a:pt x="15" y="66"/>
                      <a:pt x="15" y="66"/>
                      <a:pt x="16" y="66"/>
                    </a:cubicBezTo>
                    <a:cubicBezTo>
                      <a:pt x="17" y="66"/>
                      <a:pt x="17" y="66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1"/>
                      <a:pt x="17" y="61"/>
                      <a:pt x="17" y="60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8" y="60"/>
                      <a:pt x="18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20" y="61"/>
                      <a:pt x="20" y="62"/>
                    </a:cubicBezTo>
                    <a:cubicBezTo>
                      <a:pt x="21" y="61"/>
                      <a:pt x="21" y="60"/>
                      <a:pt x="22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5"/>
                      <a:pt x="20" y="54"/>
                    </a:cubicBezTo>
                    <a:cubicBezTo>
                      <a:pt x="20" y="52"/>
                      <a:pt x="20" y="52"/>
                      <a:pt x="19" y="5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1"/>
                      <a:pt x="23" y="52"/>
                      <a:pt x="23" y="53"/>
                    </a:cubicBezTo>
                    <a:cubicBezTo>
                      <a:pt x="23" y="53"/>
                      <a:pt x="22" y="54"/>
                      <a:pt x="22" y="55"/>
                    </a:cubicBezTo>
                    <a:cubicBezTo>
                      <a:pt x="22" y="55"/>
                      <a:pt x="22" y="56"/>
                      <a:pt x="23" y="57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3" y="60"/>
                      <a:pt x="23" y="60"/>
                      <a:pt x="23" y="60"/>
                    </a:cubicBezTo>
                    <a:lnTo>
                      <a:pt x="23" y="61"/>
                    </a:lnTo>
                    <a:close/>
                    <a:moveTo>
                      <a:pt x="4" y="50"/>
                    </a:moveTo>
                    <a:cubicBezTo>
                      <a:pt x="4" y="50"/>
                      <a:pt x="4" y="50"/>
                      <a:pt x="4" y="50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4" y="49"/>
                      <a:pt x="4" y="49"/>
                      <a:pt x="4" y="49"/>
                    </a:cubicBezTo>
                    <a:lnTo>
                      <a:pt x="4" y="50"/>
                    </a:lnTo>
                    <a:close/>
                    <a:moveTo>
                      <a:pt x="9" y="26"/>
                    </a:moveTo>
                    <a:cubicBezTo>
                      <a:pt x="9" y="26"/>
                      <a:pt x="9" y="26"/>
                      <a:pt x="9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8" y="27"/>
                      <a:pt x="8" y="27"/>
                    </a:cubicBezTo>
                    <a:lnTo>
                      <a:pt x="9" y="26"/>
                    </a:lnTo>
                    <a:close/>
                    <a:moveTo>
                      <a:pt x="11" y="56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9" y="54"/>
                      <a:pt x="9" y="53"/>
                      <a:pt x="10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5"/>
                      <a:pt x="11" y="55"/>
                      <a:pt x="11" y="55"/>
                    </a:cubicBezTo>
                    <a:lnTo>
                      <a:pt x="11" y="56"/>
                    </a:lnTo>
                    <a:close/>
                    <a:moveTo>
                      <a:pt x="12" y="48"/>
                    </a:move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lnTo>
                      <a:pt x="12" y="48"/>
                    </a:lnTo>
                    <a:close/>
                    <a:moveTo>
                      <a:pt x="19" y="55"/>
                    </a:moveTo>
                    <a:cubicBezTo>
                      <a:pt x="18" y="56"/>
                      <a:pt x="18" y="57"/>
                      <a:pt x="18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8"/>
                      <a:pt x="13" y="59"/>
                      <a:pt x="13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6"/>
                      <a:pt x="14" y="55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4"/>
                      <a:pt x="17" y="54"/>
                    </a:cubicBezTo>
                    <a:cubicBezTo>
                      <a:pt x="17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9" y="55"/>
                    </a:cubicBezTo>
                    <a:close/>
                    <a:moveTo>
                      <a:pt x="13" y="51"/>
                    </a:move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2" y="51"/>
                      <a:pt x="12" y="50"/>
                    </a:cubicBezTo>
                    <a:cubicBezTo>
                      <a:pt x="13" y="50"/>
                      <a:pt x="13" y="50"/>
                      <a:pt x="13" y="50"/>
                    </a:cubicBezTo>
                    <a:lnTo>
                      <a:pt x="13" y="51"/>
                    </a:lnTo>
                    <a:close/>
                    <a:moveTo>
                      <a:pt x="14" y="31"/>
                    </a:move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3" y="32"/>
                      <a:pt x="13" y="32"/>
                    </a:cubicBezTo>
                    <a:lnTo>
                      <a:pt x="14" y="31"/>
                    </a:lnTo>
                    <a:close/>
                    <a:moveTo>
                      <a:pt x="16" y="28"/>
                    </a:move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1"/>
                      <a:pt x="16" y="30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8"/>
                      <a:pt x="15" y="28"/>
                      <a:pt x="15" y="28"/>
                    </a:cubicBezTo>
                    <a:lnTo>
                      <a:pt x="16" y="28"/>
                    </a:lnTo>
                    <a:close/>
                    <a:moveTo>
                      <a:pt x="16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lnTo>
                      <a:pt x="16" y="32"/>
                    </a:lnTo>
                    <a:close/>
                    <a:moveTo>
                      <a:pt x="30" y="23"/>
                    </a:moveTo>
                    <a:cubicBezTo>
                      <a:pt x="30" y="20"/>
                      <a:pt x="30" y="20"/>
                      <a:pt x="30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7" y="17"/>
                      <a:pt x="23" y="1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21" y="20"/>
                      <a:pt x="21" y="26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1"/>
                      <a:pt x="24" y="31"/>
                      <a:pt x="25" y="31"/>
                    </a:cubicBezTo>
                    <a:cubicBezTo>
                      <a:pt x="25" y="31"/>
                      <a:pt x="26" y="30"/>
                      <a:pt x="27" y="30"/>
                    </a:cubicBezTo>
                    <a:cubicBezTo>
                      <a:pt x="27" y="29"/>
                      <a:pt x="28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7"/>
                    </a:cubicBezTo>
                    <a:cubicBezTo>
                      <a:pt x="29" y="26"/>
                      <a:pt x="30" y="26"/>
                      <a:pt x="30" y="25"/>
                    </a:cubicBezTo>
                    <a:cubicBezTo>
                      <a:pt x="30" y="25"/>
                      <a:pt x="30" y="24"/>
                      <a:pt x="30" y="23"/>
                    </a:cubicBezTo>
                    <a:close/>
                    <a:moveTo>
                      <a:pt x="22" y="32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2"/>
                      <a:pt x="21" y="32"/>
                      <a:pt x="21" y="32"/>
                    </a:cubicBezTo>
                    <a:lnTo>
                      <a:pt x="22" y="32"/>
                    </a:lnTo>
                    <a:close/>
                    <a:moveTo>
                      <a:pt x="22" y="43"/>
                    </a:move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2" y="44"/>
                      <a:pt x="22" y="44"/>
                      <a:pt x="22" y="44"/>
                    </a:cubicBezTo>
                    <a:lnTo>
                      <a:pt x="22" y="43"/>
                    </a:lnTo>
                    <a:close/>
                    <a:moveTo>
                      <a:pt x="31" y="45"/>
                    </a:move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9" y="45"/>
                      <a:pt x="28" y="45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44"/>
                      <a:pt x="29" y="44"/>
                      <a:pt x="29" y="43"/>
                    </a:cubicBezTo>
                    <a:cubicBezTo>
                      <a:pt x="29" y="43"/>
                      <a:pt x="28" y="43"/>
                      <a:pt x="28" y="42"/>
                    </a:cubicBezTo>
                    <a:cubicBezTo>
                      <a:pt x="28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0" y="44"/>
                      <a:pt x="31" y="45"/>
                    </a:cubicBezTo>
                    <a:close/>
                    <a:moveTo>
                      <a:pt x="34" y="40"/>
                    </a:moveTo>
                    <a:cubicBezTo>
                      <a:pt x="33" y="40"/>
                      <a:pt x="32" y="40"/>
                      <a:pt x="32" y="41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39"/>
                      <a:pt x="32" y="39"/>
                      <a:pt x="31" y="39"/>
                    </a:cubicBezTo>
                    <a:cubicBezTo>
                      <a:pt x="31" y="39"/>
                      <a:pt x="31" y="39"/>
                      <a:pt x="31" y="38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lnTo>
                      <a:pt x="34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10"/>
              <p:cNvSpPr>
                <a:spLocks/>
              </p:cNvSpPr>
              <p:nvPr/>
            </p:nvSpPr>
            <p:spPr bwMode="auto">
              <a:xfrm>
                <a:off x="2485188" y="2700176"/>
                <a:ext cx="146050" cy="258763"/>
              </a:xfrm>
              <a:custGeom>
                <a:avLst/>
                <a:gdLst>
                  <a:gd name="T0" fmla="*/ 38 w 39"/>
                  <a:gd name="T1" fmla="*/ 58 h 67"/>
                  <a:gd name="T2" fmla="*/ 39 w 39"/>
                  <a:gd name="T3" fmla="*/ 63 h 67"/>
                  <a:gd name="T4" fmla="*/ 36 w 39"/>
                  <a:gd name="T5" fmla="*/ 64 h 67"/>
                  <a:gd name="T6" fmla="*/ 34 w 39"/>
                  <a:gd name="T7" fmla="*/ 64 h 67"/>
                  <a:gd name="T8" fmla="*/ 31 w 39"/>
                  <a:gd name="T9" fmla="*/ 65 h 67"/>
                  <a:gd name="T10" fmla="*/ 28 w 39"/>
                  <a:gd name="T11" fmla="*/ 65 h 67"/>
                  <a:gd name="T12" fmla="*/ 23 w 39"/>
                  <a:gd name="T13" fmla="*/ 65 h 67"/>
                  <a:gd name="T14" fmla="*/ 22 w 39"/>
                  <a:gd name="T15" fmla="*/ 66 h 67"/>
                  <a:gd name="T16" fmla="*/ 19 w 39"/>
                  <a:gd name="T17" fmla="*/ 65 h 67"/>
                  <a:gd name="T18" fmla="*/ 16 w 39"/>
                  <a:gd name="T19" fmla="*/ 66 h 67"/>
                  <a:gd name="T20" fmla="*/ 14 w 39"/>
                  <a:gd name="T21" fmla="*/ 67 h 67"/>
                  <a:gd name="T22" fmla="*/ 8 w 39"/>
                  <a:gd name="T23" fmla="*/ 67 h 67"/>
                  <a:gd name="T24" fmla="*/ 6 w 39"/>
                  <a:gd name="T25" fmla="*/ 66 h 67"/>
                  <a:gd name="T26" fmla="*/ 6 w 39"/>
                  <a:gd name="T27" fmla="*/ 61 h 67"/>
                  <a:gd name="T28" fmla="*/ 5 w 39"/>
                  <a:gd name="T29" fmla="*/ 56 h 67"/>
                  <a:gd name="T30" fmla="*/ 3 w 39"/>
                  <a:gd name="T31" fmla="*/ 30 h 67"/>
                  <a:gd name="T32" fmla="*/ 1 w 39"/>
                  <a:gd name="T33" fmla="*/ 23 h 67"/>
                  <a:gd name="T34" fmla="*/ 1 w 39"/>
                  <a:gd name="T35" fmla="*/ 11 h 67"/>
                  <a:gd name="T36" fmla="*/ 1 w 39"/>
                  <a:gd name="T37" fmla="*/ 7 h 67"/>
                  <a:gd name="T38" fmla="*/ 8 w 39"/>
                  <a:gd name="T39" fmla="*/ 1 h 67"/>
                  <a:gd name="T40" fmla="*/ 12 w 39"/>
                  <a:gd name="T41" fmla="*/ 1 h 67"/>
                  <a:gd name="T42" fmla="*/ 14 w 39"/>
                  <a:gd name="T43" fmla="*/ 1 h 67"/>
                  <a:gd name="T44" fmla="*/ 16 w 39"/>
                  <a:gd name="T45" fmla="*/ 0 h 67"/>
                  <a:gd name="T46" fmla="*/ 19 w 39"/>
                  <a:gd name="T47" fmla="*/ 0 h 67"/>
                  <a:gd name="T48" fmla="*/ 22 w 39"/>
                  <a:gd name="T49" fmla="*/ 0 h 67"/>
                  <a:gd name="T50" fmla="*/ 26 w 39"/>
                  <a:gd name="T51" fmla="*/ 0 h 67"/>
                  <a:gd name="T52" fmla="*/ 30 w 39"/>
                  <a:gd name="T53" fmla="*/ 0 h 67"/>
                  <a:gd name="T54" fmla="*/ 32 w 39"/>
                  <a:gd name="T55" fmla="*/ 0 h 67"/>
                  <a:gd name="T56" fmla="*/ 35 w 39"/>
                  <a:gd name="T57" fmla="*/ 10 h 67"/>
                  <a:gd name="T58" fmla="*/ 29 w 39"/>
                  <a:gd name="T59" fmla="*/ 16 h 67"/>
                  <a:gd name="T60" fmla="*/ 24 w 39"/>
                  <a:gd name="T61" fmla="*/ 16 h 67"/>
                  <a:gd name="T62" fmla="*/ 21 w 39"/>
                  <a:gd name="T63" fmla="*/ 19 h 67"/>
                  <a:gd name="T64" fmla="*/ 30 w 39"/>
                  <a:gd name="T65" fmla="*/ 24 h 67"/>
                  <a:gd name="T66" fmla="*/ 34 w 39"/>
                  <a:gd name="T67" fmla="*/ 31 h 67"/>
                  <a:gd name="T68" fmla="*/ 33 w 39"/>
                  <a:gd name="T69" fmla="*/ 39 h 67"/>
                  <a:gd name="T70" fmla="*/ 29 w 39"/>
                  <a:gd name="T71" fmla="*/ 39 h 67"/>
                  <a:gd name="T72" fmla="*/ 27 w 39"/>
                  <a:gd name="T73" fmla="*/ 39 h 67"/>
                  <a:gd name="T74" fmla="*/ 22 w 39"/>
                  <a:gd name="T75" fmla="*/ 39 h 67"/>
                  <a:gd name="T76" fmla="*/ 22 w 39"/>
                  <a:gd name="T77" fmla="*/ 44 h 67"/>
                  <a:gd name="T78" fmla="*/ 23 w 39"/>
                  <a:gd name="T79" fmla="*/ 48 h 67"/>
                  <a:gd name="T80" fmla="*/ 26 w 39"/>
                  <a:gd name="T81" fmla="*/ 48 h 67"/>
                  <a:gd name="T82" fmla="*/ 29 w 39"/>
                  <a:gd name="T83" fmla="*/ 49 h 67"/>
                  <a:gd name="T84" fmla="*/ 32 w 39"/>
                  <a:gd name="T85" fmla="*/ 48 h 67"/>
                  <a:gd name="T86" fmla="*/ 37 w 39"/>
                  <a:gd name="T87" fmla="*/ 49 h 67"/>
                  <a:gd name="T88" fmla="*/ 39 w 39"/>
                  <a:gd name="T89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" h="67">
                    <a:moveTo>
                      <a:pt x="39" y="55"/>
                    </a:moveTo>
                    <a:cubicBezTo>
                      <a:pt x="39" y="56"/>
                      <a:pt x="39" y="56"/>
                      <a:pt x="39" y="57"/>
                    </a:cubicBezTo>
                    <a:cubicBezTo>
                      <a:pt x="38" y="57"/>
                      <a:pt x="38" y="58"/>
                      <a:pt x="38" y="58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1"/>
                      <a:pt x="39" y="62"/>
                      <a:pt x="39" y="63"/>
                    </a:cubicBezTo>
                    <a:cubicBezTo>
                      <a:pt x="38" y="63"/>
                      <a:pt x="38" y="63"/>
                      <a:pt x="37" y="63"/>
                    </a:cubicBezTo>
                    <a:cubicBezTo>
                      <a:pt x="37" y="64"/>
                      <a:pt x="36" y="64"/>
                      <a:pt x="36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5"/>
                      <a:pt x="24" y="65"/>
                      <a:pt x="23" y="65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7" y="66"/>
                      <a:pt x="17" y="66"/>
                      <a:pt x="16" y="66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0" y="67"/>
                      <a:pt x="9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67"/>
                      <a:pt x="6" y="67"/>
                      <a:pt x="6" y="66"/>
                    </a:cubicBezTo>
                    <a:cubicBezTo>
                      <a:pt x="6" y="66"/>
                      <a:pt x="5" y="66"/>
                      <a:pt x="5" y="65"/>
                    </a:cubicBezTo>
                    <a:cubicBezTo>
                      <a:pt x="5" y="64"/>
                      <a:pt x="5" y="64"/>
                      <a:pt x="5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5" y="58"/>
                      <a:pt x="5" y="57"/>
                      <a:pt x="5" y="56"/>
                    </a:cubicBezTo>
                    <a:cubicBezTo>
                      <a:pt x="5" y="54"/>
                      <a:pt x="4" y="51"/>
                      <a:pt x="4" y="46"/>
                    </a:cubicBezTo>
                    <a:cubicBezTo>
                      <a:pt x="3" y="41"/>
                      <a:pt x="3" y="37"/>
                      <a:pt x="3" y="36"/>
                    </a:cubicBezTo>
                    <a:cubicBezTo>
                      <a:pt x="3" y="33"/>
                      <a:pt x="3" y="31"/>
                      <a:pt x="3" y="30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5"/>
                      <a:pt x="2" y="24"/>
                      <a:pt x="1" y="23"/>
                    </a:cubicBezTo>
                    <a:cubicBezTo>
                      <a:pt x="1" y="20"/>
                      <a:pt x="1" y="17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2"/>
                      <a:pt x="4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1"/>
                      <a:pt x="20" y="0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6"/>
                      <a:pt x="35" y="10"/>
                    </a:cubicBezTo>
                    <a:cubicBezTo>
                      <a:pt x="34" y="13"/>
                      <a:pt x="34" y="15"/>
                      <a:pt x="33" y="16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1" y="16"/>
                      <a:pt x="30" y="16"/>
                      <a:pt x="29" y="1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6"/>
                      <a:pt x="26" y="16"/>
                      <a:pt x="24" y="16"/>
                    </a:cubicBezTo>
                    <a:cubicBezTo>
                      <a:pt x="23" y="16"/>
                      <a:pt x="23" y="16"/>
                      <a:pt x="22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8"/>
                      <a:pt x="21" y="19"/>
                      <a:pt x="21" y="19"/>
                    </a:cubicBezTo>
                    <a:cubicBezTo>
                      <a:pt x="21" y="20"/>
                      <a:pt x="22" y="22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1" y="24"/>
                      <a:pt x="33" y="25"/>
                      <a:pt x="34" y="26"/>
                    </a:cubicBezTo>
                    <a:cubicBezTo>
                      <a:pt x="34" y="27"/>
                      <a:pt x="34" y="28"/>
                      <a:pt x="34" y="29"/>
                    </a:cubicBezTo>
                    <a:cubicBezTo>
                      <a:pt x="34" y="29"/>
                      <a:pt x="34" y="30"/>
                      <a:pt x="34" y="31"/>
                    </a:cubicBezTo>
                    <a:cubicBezTo>
                      <a:pt x="34" y="31"/>
                      <a:pt x="34" y="32"/>
                      <a:pt x="34" y="33"/>
                    </a:cubicBezTo>
                    <a:cubicBezTo>
                      <a:pt x="34" y="35"/>
                      <a:pt x="34" y="37"/>
                      <a:pt x="34" y="37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4" y="39"/>
                      <a:pt x="23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40"/>
                      <a:pt x="22" y="41"/>
                    </a:cubicBezTo>
                    <a:cubicBezTo>
                      <a:pt x="22" y="43"/>
                      <a:pt x="22" y="44"/>
                      <a:pt x="22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9"/>
                      <a:pt x="30" y="49"/>
                      <a:pt x="31" y="49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8" y="50"/>
                      <a:pt x="38" y="52"/>
                    </a:cubicBezTo>
                    <a:cubicBezTo>
                      <a:pt x="38" y="52"/>
                      <a:pt x="38" y="53"/>
                      <a:pt x="38" y="54"/>
                    </a:cubicBezTo>
                    <a:cubicBezTo>
                      <a:pt x="39" y="54"/>
                      <a:pt x="39" y="55"/>
                      <a:pt x="39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11"/>
              <p:cNvSpPr>
                <a:spLocks noEditPoints="1"/>
              </p:cNvSpPr>
              <p:nvPr/>
            </p:nvSpPr>
            <p:spPr bwMode="auto">
              <a:xfrm>
                <a:off x="2650288" y="2692238"/>
                <a:ext cx="188913" cy="261938"/>
              </a:xfrm>
              <a:custGeom>
                <a:avLst/>
                <a:gdLst>
                  <a:gd name="T0" fmla="*/ 50 w 50"/>
                  <a:gd name="T1" fmla="*/ 38 h 68"/>
                  <a:gd name="T2" fmla="*/ 49 w 50"/>
                  <a:gd name="T3" fmla="*/ 43 h 68"/>
                  <a:gd name="T4" fmla="*/ 45 w 50"/>
                  <a:gd name="T5" fmla="*/ 54 h 68"/>
                  <a:gd name="T6" fmla="*/ 38 w 50"/>
                  <a:gd name="T7" fmla="*/ 62 h 68"/>
                  <a:gd name="T8" fmla="*/ 35 w 50"/>
                  <a:gd name="T9" fmla="*/ 64 h 68"/>
                  <a:gd name="T10" fmla="*/ 30 w 50"/>
                  <a:gd name="T11" fmla="*/ 65 h 68"/>
                  <a:gd name="T12" fmla="*/ 28 w 50"/>
                  <a:gd name="T13" fmla="*/ 66 h 68"/>
                  <a:gd name="T14" fmla="*/ 26 w 50"/>
                  <a:gd name="T15" fmla="*/ 66 h 68"/>
                  <a:gd name="T16" fmla="*/ 23 w 50"/>
                  <a:gd name="T17" fmla="*/ 67 h 68"/>
                  <a:gd name="T18" fmla="*/ 22 w 50"/>
                  <a:gd name="T19" fmla="*/ 67 h 68"/>
                  <a:gd name="T20" fmla="*/ 19 w 50"/>
                  <a:gd name="T21" fmla="*/ 67 h 68"/>
                  <a:gd name="T22" fmla="*/ 16 w 50"/>
                  <a:gd name="T23" fmla="*/ 68 h 68"/>
                  <a:gd name="T24" fmla="*/ 13 w 50"/>
                  <a:gd name="T25" fmla="*/ 68 h 68"/>
                  <a:gd name="T26" fmla="*/ 11 w 50"/>
                  <a:gd name="T27" fmla="*/ 68 h 68"/>
                  <a:gd name="T28" fmla="*/ 7 w 50"/>
                  <a:gd name="T29" fmla="*/ 68 h 68"/>
                  <a:gd name="T30" fmla="*/ 5 w 50"/>
                  <a:gd name="T31" fmla="*/ 58 h 68"/>
                  <a:gd name="T32" fmla="*/ 3 w 50"/>
                  <a:gd name="T33" fmla="*/ 49 h 68"/>
                  <a:gd name="T34" fmla="*/ 3 w 50"/>
                  <a:gd name="T35" fmla="*/ 40 h 68"/>
                  <a:gd name="T36" fmla="*/ 2 w 50"/>
                  <a:gd name="T37" fmla="*/ 34 h 68"/>
                  <a:gd name="T38" fmla="*/ 2 w 50"/>
                  <a:gd name="T39" fmla="*/ 26 h 68"/>
                  <a:gd name="T40" fmla="*/ 2 w 50"/>
                  <a:gd name="T41" fmla="*/ 20 h 68"/>
                  <a:gd name="T42" fmla="*/ 1 w 50"/>
                  <a:gd name="T43" fmla="*/ 20 h 68"/>
                  <a:gd name="T44" fmla="*/ 1 w 50"/>
                  <a:gd name="T45" fmla="*/ 17 h 68"/>
                  <a:gd name="T46" fmla="*/ 3 w 50"/>
                  <a:gd name="T47" fmla="*/ 2 h 68"/>
                  <a:gd name="T48" fmla="*/ 7 w 50"/>
                  <a:gd name="T49" fmla="*/ 2 h 68"/>
                  <a:gd name="T50" fmla="*/ 11 w 50"/>
                  <a:gd name="T51" fmla="*/ 2 h 68"/>
                  <a:gd name="T52" fmla="*/ 17 w 50"/>
                  <a:gd name="T53" fmla="*/ 1 h 68"/>
                  <a:gd name="T54" fmla="*/ 21 w 50"/>
                  <a:gd name="T55" fmla="*/ 0 h 68"/>
                  <a:gd name="T56" fmla="*/ 35 w 50"/>
                  <a:gd name="T57" fmla="*/ 5 h 68"/>
                  <a:gd name="T58" fmla="*/ 37 w 50"/>
                  <a:gd name="T59" fmla="*/ 5 h 68"/>
                  <a:gd name="T60" fmla="*/ 44 w 50"/>
                  <a:gd name="T61" fmla="*/ 12 h 68"/>
                  <a:gd name="T62" fmla="*/ 47 w 50"/>
                  <a:gd name="T63" fmla="*/ 20 h 68"/>
                  <a:gd name="T64" fmla="*/ 48 w 50"/>
                  <a:gd name="T65" fmla="*/ 25 h 68"/>
                  <a:gd name="T66" fmla="*/ 18 w 50"/>
                  <a:gd name="T67" fmla="*/ 49 h 68"/>
                  <a:gd name="T68" fmla="*/ 18 w 50"/>
                  <a:gd name="T69" fmla="*/ 49 h 68"/>
                  <a:gd name="T70" fmla="*/ 18 w 50"/>
                  <a:gd name="T71" fmla="*/ 50 h 68"/>
                  <a:gd name="T72" fmla="*/ 30 w 50"/>
                  <a:gd name="T73" fmla="*/ 41 h 68"/>
                  <a:gd name="T74" fmla="*/ 26 w 50"/>
                  <a:gd name="T75" fmla="*/ 23 h 68"/>
                  <a:gd name="T76" fmla="*/ 23 w 50"/>
                  <a:gd name="T77" fmla="*/ 19 h 68"/>
                  <a:gd name="T78" fmla="*/ 21 w 50"/>
                  <a:gd name="T79" fmla="*/ 25 h 68"/>
                  <a:gd name="T80" fmla="*/ 22 w 50"/>
                  <a:gd name="T81" fmla="*/ 31 h 68"/>
                  <a:gd name="T82" fmla="*/ 23 w 50"/>
                  <a:gd name="T83" fmla="*/ 40 h 68"/>
                  <a:gd name="T84" fmla="*/ 23 w 50"/>
                  <a:gd name="T85" fmla="*/ 43 h 68"/>
                  <a:gd name="T86" fmla="*/ 25 w 50"/>
                  <a:gd name="T87" fmla="*/ 49 h 68"/>
                  <a:gd name="T88" fmla="*/ 27 w 50"/>
                  <a:gd name="T89" fmla="*/ 49 h 68"/>
                  <a:gd name="T90" fmla="*/ 28 w 50"/>
                  <a:gd name="T91" fmla="*/ 48 h 68"/>
                  <a:gd name="T92" fmla="*/ 28 w 50"/>
                  <a:gd name="T93" fmla="*/ 46 h 68"/>
                  <a:gd name="T94" fmla="*/ 30 w 50"/>
                  <a:gd name="T95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" h="68">
                    <a:moveTo>
                      <a:pt x="50" y="33"/>
                    </a:move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7"/>
                      <a:pt x="50" y="38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4"/>
                      <a:pt x="48" y="46"/>
                      <a:pt x="48" y="49"/>
                    </a:cubicBezTo>
                    <a:cubicBezTo>
                      <a:pt x="47" y="51"/>
                      <a:pt x="46" y="53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4" y="55"/>
                      <a:pt x="43" y="57"/>
                      <a:pt x="42" y="59"/>
                    </a:cubicBezTo>
                    <a:cubicBezTo>
                      <a:pt x="41" y="59"/>
                      <a:pt x="39" y="60"/>
                      <a:pt x="38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2" y="65"/>
                      <a:pt x="31" y="65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6" y="66"/>
                      <a:pt x="25" y="66"/>
                      <a:pt x="24" y="67"/>
                    </a:cubicBezTo>
                    <a:cubicBezTo>
                      <a:pt x="24" y="67"/>
                      <a:pt x="23" y="67"/>
                      <a:pt x="22" y="6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22" y="67"/>
                      <a:pt x="21" y="67"/>
                      <a:pt x="21" y="68"/>
                    </a:cubicBezTo>
                    <a:cubicBezTo>
                      <a:pt x="20" y="67"/>
                      <a:pt x="19" y="67"/>
                      <a:pt x="19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7" y="67"/>
                      <a:pt x="17" y="67"/>
                      <a:pt x="17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0" y="68"/>
                      <a:pt x="10" y="68"/>
                      <a:pt x="9" y="68"/>
                    </a:cubicBezTo>
                    <a:cubicBezTo>
                      <a:pt x="9" y="68"/>
                      <a:pt x="8" y="68"/>
                      <a:pt x="8" y="68"/>
                    </a:cubicBezTo>
                    <a:cubicBezTo>
                      <a:pt x="8" y="68"/>
                      <a:pt x="7" y="68"/>
                      <a:pt x="7" y="68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5"/>
                      <a:pt x="4" y="53"/>
                      <a:pt x="4" y="52"/>
                    </a:cubicBezTo>
                    <a:cubicBezTo>
                      <a:pt x="4" y="51"/>
                      <a:pt x="4" y="50"/>
                      <a:pt x="4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8"/>
                      <a:pt x="2" y="36"/>
                      <a:pt x="2" y="34"/>
                    </a:cubicBezTo>
                    <a:cubicBezTo>
                      <a:pt x="2" y="32"/>
                      <a:pt x="2" y="30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8"/>
                      <a:pt x="2" y="26"/>
                    </a:cubicBezTo>
                    <a:cubicBezTo>
                      <a:pt x="2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6"/>
                      <a:pt x="1" y="4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2"/>
                    </a:cubicBezTo>
                    <a:cubicBezTo>
                      <a:pt x="12" y="2"/>
                      <a:pt x="12" y="1"/>
                      <a:pt x="13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5" y="1"/>
                      <a:pt x="16" y="1"/>
                      <a:pt x="17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4" y="1"/>
                      <a:pt x="27" y="2"/>
                      <a:pt x="31" y="3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4" y="4"/>
                      <a:pt x="35" y="5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8" y="6"/>
                      <a:pt x="40" y="9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1" y="9"/>
                      <a:pt x="42" y="10"/>
                      <a:pt x="44" y="12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6"/>
                      <a:pt x="46" y="17"/>
                      <a:pt x="47" y="18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2"/>
                      <a:pt x="47" y="23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6"/>
                      <a:pt x="48" y="27"/>
                      <a:pt x="49" y="29"/>
                    </a:cubicBezTo>
                    <a:cubicBezTo>
                      <a:pt x="49" y="32"/>
                      <a:pt x="49" y="33"/>
                      <a:pt x="50" y="33"/>
                    </a:cubicBezTo>
                    <a:close/>
                    <a:moveTo>
                      <a:pt x="18" y="49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8" y="49"/>
                      <a:pt x="18" y="49"/>
                      <a:pt x="18" y="49"/>
                    </a:cubicBezTo>
                    <a:close/>
                    <a:moveTo>
                      <a:pt x="19" y="49"/>
                    </a:move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8" y="50"/>
                      <a:pt x="18" y="50"/>
                      <a:pt x="18" y="50"/>
                    </a:cubicBezTo>
                    <a:lnTo>
                      <a:pt x="19" y="49"/>
                    </a:lnTo>
                    <a:close/>
                    <a:moveTo>
                      <a:pt x="30" y="41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28"/>
                      <a:pt x="28" y="25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3"/>
                      <a:pt x="25" y="22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19"/>
                      <a:pt x="24" y="19"/>
                      <a:pt x="23" y="19"/>
                    </a:cubicBezTo>
                    <a:cubicBezTo>
                      <a:pt x="22" y="19"/>
                      <a:pt x="21" y="20"/>
                      <a:pt x="21" y="21"/>
                    </a:cubicBezTo>
                    <a:cubicBezTo>
                      <a:pt x="21" y="23"/>
                      <a:pt x="21" y="24"/>
                      <a:pt x="21" y="24"/>
                    </a:cubicBezTo>
                    <a:cubicBezTo>
                      <a:pt x="21" y="24"/>
                      <a:pt x="21" y="25"/>
                      <a:pt x="21" y="25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8"/>
                      <a:pt x="22" y="29"/>
                      <a:pt x="22" y="31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2" y="37"/>
                      <a:pt x="23" y="39"/>
                      <a:pt x="23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7"/>
                      <a:pt x="23" y="49"/>
                      <a:pt x="24" y="50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6"/>
                      <a:pt x="28" y="45"/>
                      <a:pt x="29" y="44"/>
                    </a:cubicBezTo>
                    <a:cubicBezTo>
                      <a:pt x="30" y="43"/>
                      <a:pt x="30" y="43"/>
                      <a:pt x="30" y="42"/>
                    </a:cubicBezTo>
                    <a:lnTo>
                      <a:pt x="3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12"/>
              <p:cNvSpPr>
                <a:spLocks noEditPoints="1"/>
              </p:cNvSpPr>
              <p:nvPr/>
            </p:nvSpPr>
            <p:spPr bwMode="auto">
              <a:xfrm>
                <a:off x="2936038" y="2684301"/>
                <a:ext cx="169863" cy="234950"/>
              </a:xfrm>
              <a:custGeom>
                <a:avLst/>
                <a:gdLst>
                  <a:gd name="T0" fmla="*/ 22 w 45"/>
                  <a:gd name="T1" fmla="*/ 53 h 61"/>
                  <a:gd name="T2" fmla="*/ 21 w 45"/>
                  <a:gd name="T3" fmla="*/ 53 h 61"/>
                  <a:gd name="T4" fmla="*/ 19 w 45"/>
                  <a:gd name="T5" fmla="*/ 49 h 61"/>
                  <a:gd name="T6" fmla="*/ 17 w 45"/>
                  <a:gd name="T7" fmla="*/ 49 h 61"/>
                  <a:gd name="T8" fmla="*/ 18 w 45"/>
                  <a:gd name="T9" fmla="*/ 52 h 61"/>
                  <a:gd name="T10" fmla="*/ 17 w 45"/>
                  <a:gd name="T11" fmla="*/ 58 h 61"/>
                  <a:gd name="T12" fmla="*/ 15 w 45"/>
                  <a:gd name="T13" fmla="*/ 57 h 61"/>
                  <a:gd name="T14" fmla="*/ 11 w 45"/>
                  <a:gd name="T15" fmla="*/ 50 h 61"/>
                  <a:gd name="T16" fmla="*/ 9 w 45"/>
                  <a:gd name="T17" fmla="*/ 44 h 61"/>
                  <a:gd name="T18" fmla="*/ 7 w 45"/>
                  <a:gd name="T19" fmla="*/ 45 h 61"/>
                  <a:gd name="T20" fmla="*/ 7 w 45"/>
                  <a:gd name="T21" fmla="*/ 48 h 61"/>
                  <a:gd name="T22" fmla="*/ 4 w 45"/>
                  <a:gd name="T23" fmla="*/ 47 h 61"/>
                  <a:gd name="T24" fmla="*/ 0 w 45"/>
                  <a:gd name="T25" fmla="*/ 32 h 61"/>
                  <a:gd name="T26" fmla="*/ 19 w 45"/>
                  <a:gd name="T27" fmla="*/ 1 h 61"/>
                  <a:gd name="T28" fmla="*/ 45 w 45"/>
                  <a:gd name="T29" fmla="*/ 28 h 61"/>
                  <a:gd name="T30" fmla="*/ 39 w 45"/>
                  <a:gd name="T31" fmla="*/ 49 h 61"/>
                  <a:gd name="T32" fmla="*/ 36 w 45"/>
                  <a:gd name="T33" fmla="*/ 51 h 61"/>
                  <a:gd name="T34" fmla="*/ 35 w 45"/>
                  <a:gd name="T35" fmla="*/ 46 h 61"/>
                  <a:gd name="T36" fmla="*/ 33 w 45"/>
                  <a:gd name="T37" fmla="*/ 47 h 61"/>
                  <a:gd name="T38" fmla="*/ 27 w 45"/>
                  <a:gd name="T39" fmla="*/ 47 h 61"/>
                  <a:gd name="T40" fmla="*/ 25 w 45"/>
                  <a:gd name="T41" fmla="*/ 46 h 61"/>
                  <a:gd name="T42" fmla="*/ 28 w 45"/>
                  <a:gd name="T43" fmla="*/ 36 h 61"/>
                  <a:gd name="T44" fmla="*/ 28 w 45"/>
                  <a:gd name="T45" fmla="*/ 24 h 61"/>
                  <a:gd name="T46" fmla="*/ 25 w 45"/>
                  <a:gd name="T47" fmla="*/ 16 h 61"/>
                  <a:gd name="T48" fmla="*/ 19 w 45"/>
                  <a:gd name="T49" fmla="*/ 17 h 61"/>
                  <a:gd name="T50" fmla="*/ 17 w 45"/>
                  <a:gd name="T51" fmla="*/ 33 h 61"/>
                  <a:gd name="T52" fmla="*/ 22 w 45"/>
                  <a:gd name="T53" fmla="*/ 47 h 61"/>
                  <a:gd name="T54" fmla="*/ 26 w 45"/>
                  <a:gd name="T55" fmla="*/ 50 h 61"/>
                  <a:gd name="T56" fmla="*/ 27 w 45"/>
                  <a:gd name="T57" fmla="*/ 56 h 61"/>
                  <a:gd name="T58" fmla="*/ 24 w 45"/>
                  <a:gd name="T59" fmla="*/ 52 h 61"/>
                  <a:gd name="T60" fmla="*/ 11 w 45"/>
                  <a:gd name="T61" fmla="*/ 56 h 61"/>
                  <a:gd name="T62" fmla="*/ 7 w 45"/>
                  <a:gd name="T63" fmla="*/ 53 h 61"/>
                  <a:gd name="T64" fmla="*/ 10 w 45"/>
                  <a:gd name="T65" fmla="*/ 51 h 61"/>
                  <a:gd name="T66" fmla="*/ 25 w 45"/>
                  <a:gd name="T67" fmla="*/ 50 h 61"/>
                  <a:gd name="T68" fmla="*/ 23 w 45"/>
                  <a:gd name="T69" fmla="*/ 51 h 61"/>
                  <a:gd name="T70" fmla="*/ 24 w 45"/>
                  <a:gd name="T71" fmla="*/ 51 h 61"/>
                  <a:gd name="T72" fmla="*/ 25 w 45"/>
                  <a:gd name="T73" fmla="*/ 61 h 61"/>
                  <a:gd name="T74" fmla="*/ 25 w 45"/>
                  <a:gd name="T75" fmla="*/ 58 h 61"/>
                  <a:gd name="T76" fmla="*/ 27 w 45"/>
                  <a:gd name="T77" fmla="*/ 58 h 61"/>
                  <a:gd name="T78" fmla="*/ 27 w 45"/>
                  <a:gd name="T79" fmla="*/ 50 h 61"/>
                  <a:gd name="T80" fmla="*/ 27 w 45"/>
                  <a:gd name="T81" fmla="*/ 57 h 61"/>
                  <a:gd name="T82" fmla="*/ 29 w 45"/>
                  <a:gd name="T83" fmla="*/ 52 h 61"/>
                  <a:gd name="T84" fmla="*/ 39 w 45"/>
                  <a:gd name="T85" fmla="*/ 54 h 61"/>
                  <a:gd name="T86" fmla="*/ 34 w 45"/>
                  <a:gd name="T87" fmla="*/ 58 h 61"/>
                  <a:gd name="T88" fmla="*/ 30 w 45"/>
                  <a:gd name="T89" fmla="*/ 59 h 61"/>
                  <a:gd name="T90" fmla="*/ 32 w 45"/>
                  <a:gd name="T91" fmla="*/ 55 h 61"/>
                  <a:gd name="T92" fmla="*/ 34 w 45"/>
                  <a:gd name="T93" fmla="*/ 52 h 61"/>
                  <a:gd name="T94" fmla="*/ 38 w 45"/>
                  <a:gd name="T95" fmla="*/ 53 h 61"/>
                  <a:gd name="T96" fmla="*/ 33 w 45"/>
                  <a:gd name="T97" fmla="*/ 50 h 61"/>
                  <a:gd name="T98" fmla="*/ 32 w 45"/>
                  <a:gd name="T99" fmla="*/ 48 h 61"/>
                  <a:gd name="T100" fmla="*/ 33 w 45"/>
                  <a:gd name="T101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" h="61">
                    <a:moveTo>
                      <a:pt x="23" y="51"/>
                    </a:move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5"/>
                      <a:pt x="21" y="55"/>
                      <a:pt x="21" y="54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3"/>
                      <a:pt x="19" y="52"/>
                      <a:pt x="19" y="51"/>
                    </a:cubicBezTo>
                    <a:cubicBezTo>
                      <a:pt x="19" y="51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7" y="49"/>
                      <a:pt x="18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8"/>
                      <a:pt x="17" y="48"/>
                    </a:cubicBezTo>
                    <a:cubicBezTo>
                      <a:pt x="17" y="47"/>
                      <a:pt x="17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9"/>
                      <a:pt x="17" y="51"/>
                      <a:pt x="18" y="52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7" y="58"/>
                      <a:pt x="17" y="59"/>
                      <a:pt x="17" y="59"/>
                    </a:cubicBezTo>
                    <a:cubicBezTo>
                      <a:pt x="16" y="59"/>
                      <a:pt x="15" y="58"/>
                      <a:pt x="14" y="59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6"/>
                      <a:pt x="15" y="56"/>
                      <a:pt x="14" y="5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3" y="51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8"/>
                    </a:cubicBezTo>
                    <a:cubicBezTo>
                      <a:pt x="9" y="48"/>
                      <a:pt x="9" y="47"/>
                      <a:pt x="8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8" y="43"/>
                      <a:pt x="7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6" y="47"/>
                      <a:pt x="5" y="48"/>
                    </a:cubicBezTo>
                    <a:cubicBezTo>
                      <a:pt x="5" y="48"/>
                      <a:pt x="6" y="48"/>
                      <a:pt x="6" y="48"/>
                    </a:cubicBezTo>
                    <a:cubicBezTo>
                      <a:pt x="6" y="48"/>
                      <a:pt x="7" y="48"/>
                      <a:pt x="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6" y="49"/>
                      <a:pt x="6" y="48"/>
                      <a:pt x="6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5" y="48"/>
                      <a:pt x="5" y="47"/>
                      <a:pt x="4" y="47"/>
                    </a:cubicBezTo>
                    <a:cubicBezTo>
                      <a:pt x="3" y="45"/>
                      <a:pt x="2" y="43"/>
                      <a:pt x="0" y="4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7"/>
                      <a:pt x="0" y="36"/>
                      <a:pt x="0" y="34"/>
                    </a:cubicBezTo>
                    <a:cubicBezTo>
                      <a:pt x="0" y="34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1"/>
                      <a:pt x="0" y="30"/>
                    </a:cubicBezTo>
                    <a:cubicBezTo>
                      <a:pt x="0" y="29"/>
                      <a:pt x="0" y="29"/>
                      <a:pt x="0" y="28"/>
                    </a:cubicBezTo>
                    <a:cubicBezTo>
                      <a:pt x="2" y="15"/>
                      <a:pt x="6" y="7"/>
                      <a:pt x="12" y="3"/>
                    </a:cubicBezTo>
                    <a:cubicBezTo>
                      <a:pt x="14" y="2"/>
                      <a:pt x="15" y="1"/>
                      <a:pt x="16" y="1"/>
                    </a:cubicBezTo>
                    <a:cubicBezTo>
                      <a:pt x="15" y="1"/>
                      <a:pt x="16" y="1"/>
                      <a:pt x="19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0"/>
                      <a:pt x="33" y="2"/>
                      <a:pt x="37" y="7"/>
                    </a:cubicBezTo>
                    <a:cubicBezTo>
                      <a:pt x="41" y="11"/>
                      <a:pt x="44" y="17"/>
                      <a:pt x="44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7"/>
                      <a:pt x="45" y="28"/>
                    </a:cubicBezTo>
                    <a:cubicBezTo>
                      <a:pt x="45" y="32"/>
                      <a:pt x="45" y="37"/>
                      <a:pt x="44" y="41"/>
                    </a:cubicBezTo>
                    <a:cubicBezTo>
                      <a:pt x="43" y="48"/>
                      <a:pt x="42" y="51"/>
                      <a:pt x="40" y="51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50"/>
                      <a:pt x="37" y="51"/>
                      <a:pt x="36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2" y="46"/>
                      <a:pt x="33" y="47"/>
                    </a:cubicBezTo>
                    <a:cubicBezTo>
                      <a:pt x="32" y="47"/>
                      <a:pt x="31" y="48"/>
                      <a:pt x="31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7"/>
                      <a:pt x="28" y="47"/>
                      <a:pt x="27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5" y="47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5"/>
                      <a:pt x="27" y="44"/>
                      <a:pt x="28" y="43"/>
                    </a:cubicBezTo>
                    <a:cubicBezTo>
                      <a:pt x="28" y="41"/>
                      <a:pt x="28" y="40"/>
                      <a:pt x="28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8"/>
                      <a:pt x="28" y="37"/>
                      <a:pt x="28" y="36"/>
                    </a:cubicBezTo>
                    <a:cubicBezTo>
                      <a:pt x="28" y="34"/>
                      <a:pt x="28" y="33"/>
                      <a:pt x="27" y="33"/>
                    </a:cubicBezTo>
                    <a:cubicBezTo>
                      <a:pt x="28" y="32"/>
                      <a:pt x="28" y="30"/>
                      <a:pt x="28" y="29"/>
                    </a:cubicBezTo>
                    <a:cubicBezTo>
                      <a:pt x="28" y="29"/>
                      <a:pt x="28" y="29"/>
                      <a:pt x="28" y="28"/>
                    </a:cubicBezTo>
                    <a:cubicBezTo>
                      <a:pt x="28" y="28"/>
                      <a:pt x="28" y="27"/>
                      <a:pt x="28" y="27"/>
                    </a:cubicBezTo>
                    <a:cubicBezTo>
                      <a:pt x="28" y="27"/>
                      <a:pt x="28" y="26"/>
                      <a:pt x="28" y="24"/>
                    </a:cubicBezTo>
                    <a:cubicBezTo>
                      <a:pt x="28" y="22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7"/>
                      <a:pt x="25" y="17"/>
                      <a:pt x="25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9" y="17"/>
                      <a:pt x="19" y="17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9"/>
                      <a:pt x="18" y="19"/>
                      <a:pt x="18" y="20"/>
                    </a:cubicBezTo>
                    <a:cubicBezTo>
                      <a:pt x="17" y="21"/>
                      <a:pt x="17" y="24"/>
                      <a:pt x="17" y="27"/>
                    </a:cubicBezTo>
                    <a:cubicBezTo>
                      <a:pt x="17" y="28"/>
                      <a:pt x="17" y="30"/>
                      <a:pt x="18" y="31"/>
                    </a:cubicBezTo>
                    <a:cubicBezTo>
                      <a:pt x="17" y="31"/>
                      <a:pt x="17" y="32"/>
                      <a:pt x="17" y="33"/>
                    </a:cubicBezTo>
                    <a:cubicBezTo>
                      <a:pt x="17" y="34"/>
                      <a:pt x="18" y="35"/>
                      <a:pt x="18" y="36"/>
                    </a:cubicBezTo>
                    <a:cubicBezTo>
                      <a:pt x="18" y="36"/>
                      <a:pt x="18" y="37"/>
                      <a:pt x="18" y="38"/>
                    </a:cubicBezTo>
                    <a:cubicBezTo>
                      <a:pt x="18" y="39"/>
                      <a:pt x="18" y="39"/>
                      <a:pt x="18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9" y="44"/>
                      <a:pt x="20" y="46"/>
                      <a:pt x="22" y="47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6" y="56"/>
                      <a:pt x="26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4" y="56"/>
                      <a:pt x="24" y="55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3" y="51"/>
                      <a:pt x="23" y="51"/>
                      <a:pt x="23" y="51"/>
                    </a:cubicBezTo>
                    <a:close/>
                    <a:moveTo>
                      <a:pt x="13" y="56"/>
                    </a:moveTo>
                    <a:cubicBezTo>
                      <a:pt x="12" y="57"/>
                      <a:pt x="12" y="57"/>
                      <a:pt x="12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1" y="57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4"/>
                      <a:pt x="9" y="54"/>
                      <a:pt x="8" y="54"/>
                    </a:cubicBezTo>
                    <a:cubicBezTo>
                      <a:pt x="8" y="54"/>
                      <a:pt x="8" y="53"/>
                      <a:pt x="7" y="53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1"/>
                      <a:pt x="8" y="51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2"/>
                      <a:pt x="9" y="51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3"/>
                      <a:pt x="12" y="53"/>
                      <a:pt x="12" y="54"/>
                    </a:cubicBezTo>
                    <a:cubicBezTo>
                      <a:pt x="12" y="56"/>
                      <a:pt x="12" y="56"/>
                      <a:pt x="12" y="56"/>
                    </a:cubicBezTo>
                    <a:lnTo>
                      <a:pt x="13" y="56"/>
                    </a:lnTo>
                    <a:close/>
                    <a:moveTo>
                      <a:pt x="25" y="50"/>
                    </a:moveTo>
                    <a:cubicBezTo>
                      <a:pt x="25" y="50"/>
                      <a:pt x="24" y="49"/>
                      <a:pt x="23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9"/>
                      <a:pt x="22" y="50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lnTo>
                      <a:pt x="25" y="50"/>
                    </a:lnTo>
                    <a:close/>
                    <a:moveTo>
                      <a:pt x="28" y="60"/>
                    </a:move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0"/>
                      <a:pt x="27" y="60"/>
                      <a:pt x="26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8"/>
                      <a:pt x="24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6" y="58"/>
                      <a:pt x="26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7" y="58"/>
                      <a:pt x="27" y="58"/>
                      <a:pt x="28" y="58"/>
                    </a:cubicBezTo>
                    <a:lnTo>
                      <a:pt x="28" y="60"/>
                    </a:lnTo>
                    <a:close/>
                    <a:moveTo>
                      <a:pt x="27" y="50"/>
                    </a:move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lose/>
                    <a:moveTo>
                      <a:pt x="29" y="56"/>
                    </a:move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6"/>
                      <a:pt x="27" y="56"/>
                      <a:pt x="28" y="55"/>
                    </a:cubicBezTo>
                    <a:lnTo>
                      <a:pt x="29" y="56"/>
                    </a:lnTo>
                    <a:close/>
                    <a:moveTo>
                      <a:pt x="30" y="52"/>
                    </a:move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50"/>
                      <a:pt x="30" y="50"/>
                      <a:pt x="30" y="50"/>
                    </a:cubicBezTo>
                    <a:lnTo>
                      <a:pt x="30" y="52"/>
                    </a:lnTo>
                    <a:close/>
                    <a:moveTo>
                      <a:pt x="39" y="54"/>
                    </a:moveTo>
                    <a:cubicBezTo>
                      <a:pt x="38" y="54"/>
                      <a:pt x="38" y="55"/>
                      <a:pt x="37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5" y="57"/>
                      <a:pt x="35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4" y="58"/>
                      <a:pt x="33" y="58"/>
                      <a:pt x="33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9"/>
                      <a:pt x="31" y="60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1" y="59"/>
                      <a:pt x="31" y="59"/>
                      <a:pt x="31" y="58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2" y="55"/>
                      <a:pt x="31" y="55"/>
                      <a:pt x="31" y="54"/>
                    </a:cubicBezTo>
                    <a:cubicBezTo>
                      <a:pt x="31" y="54"/>
                      <a:pt x="31" y="54"/>
                      <a:pt x="32" y="53"/>
                    </a:cubicBezTo>
                    <a:cubicBezTo>
                      <a:pt x="32" y="53"/>
                      <a:pt x="32" y="54"/>
                      <a:pt x="32" y="55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4" y="53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53"/>
                      <a:pt x="37" y="53"/>
                      <a:pt x="37" y="53"/>
                    </a:cubicBezTo>
                    <a:cubicBezTo>
                      <a:pt x="37" y="53"/>
                      <a:pt x="38" y="53"/>
                      <a:pt x="38" y="53"/>
                    </a:cubicBezTo>
                    <a:cubicBezTo>
                      <a:pt x="39" y="53"/>
                      <a:pt x="39" y="53"/>
                      <a:pt x="39" y="53"/>
                    </a:cubicBezTo>
                    <a:lnTo>
                      <a:pt x="39" y="54"/>
                    </a:lnTo>
                    <a:close/>
                    <a:moveTo>
                      <a:pt x="34" y="49"/>
                    </a:moveTo>
                    <a:cubicBezTo>
                      <a:pt x="33" y="49"/>
                      <a:pt x="33" y="50"/>
                      <a:pt x="33" y="51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0"/>
                      <a:pt x="31" y="50"/>
                    </a:cubicBezTo>
                    <a:cubicBezTo>
                      <a:pt x="31" y="49"/>
                      <a:pt x="31" y="49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48"/>
                      <a:pt x="33" y="48"/>
                      <a:pt x="33" y="48"/>
                    </a:cubicBezTo>
                    <a:lnTo>
                      <a:pt x="34" y="49"/>
                    </a:lnTo>
                    <a:close/>
                    <a:moveTo>
                      <a:pt x="34" y="44"/>
                    </a:move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4"/>
                      <a:pt x="33" y="44"/>
                      <a:pt x="33" y="44"/>
                    </a:cubicBezTo>
                    <a:lnTo>
                      <a:pt x="3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3"/>
              <p:cNvSpPr>
                <a:spLocks noEditPoints="1"/>
              </p:cNvSpPr>
              <p:nvPr/>
            </p:nvSpPr>
            <p:spPr bwMode="auto">
              <a:xfrm>
                <a:off x="3109076" y="2654138"/>
                <a:ext cx="180975" cy="273050"/>
              </a:xfrm>
              <a:custGeom>
                <a:avLst/>
                <a:gdLst>
                  <a:gd name="T0" fmla="*/ 44 w 48"/>
                  <a:gd name="T1" fmla="*/ 62 h 71"/>
                  <a:gd name="T2" fmla="*/ 37 w 48"/>
                  <a:gd name="T3" fmla="*/ 67 h 71"/>
                  <a:gd name="T4" fmla="*/ 34 w 48"/>
                  <a:gd name="T5" fmla="*/ 67 h 71"/>
                  <a:gd name="T6" fmla="*/ 28 w 48"/>
                  <a:gd name="T7" fmla="*/ 68 h 71"/>
                  <a:gd name="T8" fmla="*/ 24 w 48"/>
                  <a:gd name="T9" fmla="*/ 69 h 71"/>
                  <a:gd name="T10" fmla="*/ 21 w 48"/>
                  <a:gd name="T11" fmla="*/ 69 h 71"/>
                  <a:gd name="T12" fmla="*/ 16 w 48"/>
                  <a:gd name="T13" fmla="*/ 69 h 71"/>
                  <a:gd name="T14" fmla="*/ 12 w 48"/>
                  <a:gd name="T15" fmla="*/ 69 h 71"/>
                  <a:gd name="T16" fmla="*/ 10 w 48"/>
                  <a:gd name="T17" fmla="*/ 70 h 71"/>
                  <a:gd name="T18" fmla="*/ 4 w 48"/>
                  <a:gd name="T19" fmla="*/ 66 h 71"/>
                  <a:gd name="T20" fmla="*/ 3 w 48"/>
                  <a:gd name="T21" fmla="*/ 54 h 71"/>
                  <a:gd name="T22" fmla="*/ 2 w 48"/>
                  <a:gd name="T23" fmla="*/ 48 h 71"/>
                  <a:gd name="T24" fmla="*/ 2 w 48"/>
                  <a:gd name="T25" fmla="*/ 36 h 71"/>
                  <a:gd name="T26" fmla="*/ 1 w 48"/>
                  <a:gd name="T27" fmla="*/ 25 h 71"/>
                  <a:gd name="T28" fmla="*/ 0 w 48"/>
                  <a:gd name="T29" fmla="*/ 7 h 71"/>
                  <a:gd name="T30" fmla="*/ 6 w 48"/>
                  <a:gd name="T31" fmla="*/ 2 h 71"/>
                  <a:gd name="T32" fmla="*/ 12 w 48"/>
                  <a:gd name="T33" fmla="*/ 1 h 71"/>
                  <a:gd name="T34" fmla="*/ 20 w 48"/>
                  <a:gd name="T35" fmla="*/ 1 h 71"/>
                  <a:gd name="T36" fmla="*/ 24 w 48"/>
                  <a:gd name="T37" fmla="*/ 0 h 71"/>
                  <a:gd name="T38" fmla="*/ 31 w 48"/>
                  <a:gd name="T39" fmla="*/ 1 h 71"/>
                  <a:gd name="T40" fmla="*/ 38 w 48"/>
                  <a:gd name="T41" fmla="*/ 3 h 71"/>
                  <a:gd name="T42" fmla="*/ 46 w 48"/>
                  <a:gd name="T43" fmla="*/ 17 h 71"/>
                  <a:gd name="T44" fmla="*/ 41 w 48"/>
                  <a:gd name="T45" fmla="*/ 29 h 71"/>
                  <a:gd name="T46" fmla="*/ 43 w 48"/>
                  <a:gd name="T47" fmla="*/ 35 h 71"/>
                  <a:gd name="T48" fmla="*/ 47 w 48"/>
                  <a:gd name="T49" fmla="*/ 44 h 71"/>
                  <a:gd name="T50" fmla="*/ 46 w 48"/>
                  <a:gd name="T51" fmla="*/ 49 h 71"/>
                  <a:gd name="T52" fmla="*/ 41 w 48"/>
                  <a:gd name="T53" fmla="*/ 54 h 71"/>
                  <a:gd name="T54" fmla="*/ 41 w 48"/>
                  <a:gd name="T55" fmla="*/ 58 h 71"/>
                  <a:gd name="T56" fmla="*/ 48 w 48"/>
                  <a:gd name="T57" fmla="*/ 54 h 71"/>
                  <a:gd name="T58" fmla="*/ 18 w 48"/>
                  <a:gd name="T59" fmla="*/ 58 h 71"/>
                  <a:gd name="T60" fmla="*/ 16 w 48"/>
                  <a:gd name="T61" fmla="*/ 55 h 71"/>
                  <a:gd name="T62" fmla="*/ 15 w 48"/>
                  <a:gd name="T63" fmla="*/ 56 h 71"/>
                  <a:gd name="T64" fmla="*/ 11 w 48"/>
                  <a:gd name="T65" fmla="*/ 54 h 71"/>
                  <a:gd name="T66" fmla="*/ 13 w 48"/>
                  <a:gd name="T67" fmla="*/ 56 h 71"/>
                  <a:gd name="T68" fmla="*/ 14 w 48"/>
                  <a:gd name="T69" fmla="*/ 60 h 71"/>
                  <a:gd name="T70" fmla="*/ 14 w 48"/>
                  <a:gd name="T71" fmla="*/ 61 h 71"/>
                  <a:gd name="T72" fmla="*/ 18 w 48"/>
                  <a:gd name="T73" fmla="*/ 59 h 71"/>
                  <a:gd name="T74" fmla="*/ 14 w 48"/>
                  <a:gd name="T75" fmla="*/ 67 h 71"/>
                  <a:gd name="T76" fmla="*/ 24 w 48"/>
                  <a:gd name="T77" fmla="*/ 17 h 71"/>
                  <a:gd name="T78" fmla="*/ 22 w 48"/>
                  <a:gd name="T79" fmla="*/ 24 h 71"/>
                  <a:gd name="T80" fmla="*/ 24 w 48"/>
                  <a:gd name="T81" fmla="*/ 26 h 71"/>
                  <a:gd name="T82" fmla="*/ 28 w 48"/>
                  <a:gd name="T83" fmla="*/ 42 h 71"/>
                  <a:gd name="T84" fmla="*/ 25 w 48"/>
                  <a:gd name="T85" fmla="*/ 41 h 71"/>
                  <a:gd name="T86" fmla="*/ 22 w 48"/>
                  <a:gd name="T87" fmla="*/ 44 h 71"/>
                  <a:gd name="T88" fmla="*/ 26 w 48"/>
                  <a:gd name="T89" fmla="*/ 53 h 71"/>
                  <a:gd name="T90" fmla="*/ 30 w 48"/>
                  <a:gd name="T91" fmla="*/ 49 h 71"/>
                  <a:gd name="T92" fmla="*/ 39 w 48"/>
                  <a:gd name="T93" fmla="*/ 42 h 71"/>
                  <a:gd name="T94" fmla="*/ 37 w 48"/>
                  <a:gd name="T95" fmla="*/ 43 h 71"/>
                  <a:gd name="T96" fmla="*/ 34 w 48"/>
                  <a:gd name="T97" fmla="*/ 49 h 71"/>
                  <a:gd name="T98" fmla="*/ 34 w 48"/>
                  <a:gd name="T99" fmla="*/ 53 h 71"/>
                  <a:gd name="T100" fmla="*/ 32 w 48"/>
                  <a:gd name="T101" fmla="*/ 53 h 71"/>
                  <a:gd name="T102" fmla="*/ 32 w 48"/>
                  <a:gd name="T103" fmla="*/ 54 h 71"/>
                  <a:gd name="T104" fmla="*/ 34 w 48"/>
                  <a:gd name="T105" fmla="*/ 55 h 71"/>
                  <a:gd name="T106" fmla="*/ 36 w 48"/>
                  <a:gd name="T107" fmla="*/ 55 h 71"/>
                  <a:gd name="T108" fmla="*/ 38 w 48"/>
                  <a:gd name="T109" fmla="*/ 52 h 71"/>
                  <a:gd name="T110" fmla="*/ 38 w 48"/>
                  <a:gd name="T111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" h="71">
                    <a:moveTo>
                      <a:pt x="48" y="55"/>
                    </a:moveTo>
                    <a:cubicBezTo>
                      <a:pt x="48" y="57"/>
                      <a:pt x="46" y="59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3" y="63"/>
                      <a:pt x="42" y="64"/>
                      <a:pt x="41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9" y="66"/>
                      <a:pt x="38" y="66"/>
                      <a:pt x="37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1" y="68"/>
                      <a:pt x="30" y="68"/>
                      <a:pt x="29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69"/>
                      <a:pt x="25" y="68"/>
                      <a:pt x="24" y="68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68"/>
                      <a:pt x="21" y="68"/>
                      <a:pt x="22" y="68"/>
                    </a:cubicBezTo>
                    <a:cubicBezTo>
                      <a:pt x="21" y="68"/>
                      <a:pt x="21" y="68"/>
                      <a:pt x="21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69"/>
                      <a:pt x="13" y="69"/>
                      <a:pt x="12" y="69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9" y="71"/>
                      <a:pt x="8" y="71"/>
                      <a:pt x="7" y="71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6" y="71"/>
                      <a:pt x="5" y="70"/>
                      <a:pt x="5" y="69"/>
                    </a:cubicBezTo>
                    <a:cubicBezTo>
                      <a:pt x="4" y="67"/>
                      <a:pt x="4" y="66"/>
                      <a:pt x="4" y="66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4" y="61"/>
                      <a:pt x="4" y="60"/>
                      <a:pt x="4" y="59"/>
                    </a:cubicBezTo>
                    <a:cubicBezTo>
                      <a:pt x="4" y="56"/>
                      <a:pt x="3" y="54"/>
                      <a:pt x="3" y="54"/>
                    </a:cubicBezTo>
                    <a:cubicBezTo>
                      <a:pt x="4" y="53"/>
                      <a:pt x="4" y="53"/>
                      <a:pt x="4" y="52"/>
                    </a:cubicBezTo>
                    <a:cubicBezTo>
                      <a:pt x="4" y="51"/>
                      <a:pt x="3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7"/>
                      <a:pt x="2" y="47"/>
                      <a:pt x="2" y="46"/>
                    </a:cubicBezTo>
                    <a:cubicBezTo>
                      <a:pt x="3" y="45"/>
                      <a:pt x="3" y="44"/>
                      <a:pt x="3" y="44"/>
                    </a:cubicBezTo>
                    <a:cubicBezTo>
                      <a:pt x="3" y="44"/>
                      <a:pt x="3" y="42"/>
                      <a:pt x="3" y="40"/>
                    </a:cubicBezTo>
                    <a:cubicBezTo>
                      <a:pt x="2" y="39"/>
                      <a:pt x="2" y="38"/>
                      <a:pt x="2" y="36"/>
                    </a:cubicBezTo>
                    <a:cubicBezTo>
                      <a:pt x="2" y="36"/>
                      <a:pt x="2" y="35"/>
                      <a:pt x="2" y="34"/>
                    </a:cubicBezTo>
                    <a:cubicBezTo>
                      <a:pt x="2" y="33"/>
                      <a:pt x="2" y="32"/>
                      <a:pt x="2" y="31"/>
                    </a:cubicBezTo>
                    <a:cubicBezTo>
                      <a:pt x="2" y="29"/>
                      <a:pt x="2" y="28"/>
                      <a:pt x="2" y="27"/>
                    </a:cubicBezTo>
                    <a:cubicBezTo>
                      <a:pt x="2" y="26"/>
                      <a:pt x="2" y="25"/>
                      <a:pt x="1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7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10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1"/>
                      <a:pt x="14" y="1"/>
                      <a:pt x="16" y="0"/>
                    </a:cubicBezTo>
                    <a:cubicBezTo>
                      <a:pt x="17" y="0"/>
                      <a:pt x="18" y="1"/>
                      <a:pt x="20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7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1"/>
                      <a:pt x="31" y="1"/>
                    </a:cubicBezTo>
                    <a:cubicBezTo>
                      <a:pt x="31" y="1"/>
                      <a:pt x="32" y="1"/>
                      <a:pt x="32" y="1"/>
                    </a:cubicBezTo>
                    <a:cubicBezTo>
                      <a:pt x="33" y="2"/>
                      <a:pt x="34" y="2"/>
                      <a:pt x="37" y="2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7"/>
                      <a:pt x="43" y="8"/>
                      <a:pt x="44" y="10"/>
                    </a:cubicBezTo>
                    <a:cubicBezTo>
                      <a:pt x="45" y="13"/>
                      <a:pt x="46" y="14"/>
                      <a:pt x="46" y="14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18"/>
                      <a:pt x="46" y="19"/>
                      <a:pt x="46" y="20"/>
                    </a:cubicBezTo>
                    <a:cubicBezTo>
                      <a:pt x="46" y="21"/>
                      <a:pt x="45" y="23"/>
                      <a:pt x="43" y="26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2" y="28"/>
                      <a:pt x="41" y="29"/>
                    </a:cubicBezTo>
                    <a:cubicBezTo>
                      <a:pt x="40" y="30"/>
                      <a:pt x="40" y="30"/>
                      <a:pt x="39" y="30"/>
                    </a:cubicBezTo>
                    <a:cubicBezTo>
                      <a:pt x="39" y="31"/>
                      <a:pt x="38" y="31"/>
                      <a:pt x="38" y="31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9" y="33"/>
                      <a:pt x="41" y="34"/>
                      <a:pt x="43" y="35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3" y="38"/>
                      <a:pt x="43" y="39"/>
                      <a:pt x="43" y="39"/>
                    </a:cubicBezTo>
                    <a:cubicBezTo>
                      <a:pt x="44" y="40"/>
                      <a:pt x="45" y="41"/>
                      <a:pt x="46" y="41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6" y="46"/>
                      <a:pt x="46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5" y="50"/>
                      <a:pt x="44" y="51"/>
                      <a:pt x="43" y="52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2" y="52"/>
                      <a:pt x="42" y="53"/>
                      <a:pt x="41" y="54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6"/>
                      <a:pt x="41" y="57"/>
                      <a:pt x="41" y="58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5" y="57"/>
                      <a:pt x="47" y="55"/>
                      <a:pt x="46" y="54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48" y="55"/>
                      <a:pt x="48" y="55"/>
                      <a:pt x="48" y="55"/>
                    </a:cubicBezTo>
                    <a:close/>
                    <a:moveTo>
                      <a:pt x="18" y="59"/>
                    </a:moveTo>
                    <a:cubicBezTo>
                      <a:pt x="18" y="58"/>
                      <a:pt x="18" y="58"/>
                      <a:pt x="18" y="58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7"/>
                      <a:pt x="16" y="56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9"/>
                      <a:pt x="13" y="59"/>
                      <a:pt x="13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1"/>
                      <a:pt x="15" y="60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18" y="59"/>
                    </a:lnTo>
                    <a:close/>
                    <a:moveTo>
                      <a:pt x="14" y="67"/>
                    </a:move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lose/>
                    <a:moveTo>
                      <a:pt x="27" y="21"/>
                    </a:moveTo>
                    <a:cubicBezTo>
                      <a:pt x="27" y="20"/>
                      <a:pt x="27" y="19"/>
                      <a:pt x="26" y="18"/>
                    </a:cubicBezTo>
                    <a:cubicBezTo>
                      <a:pt x="26" y="17"/>
                      <a:pt x="25" y="17"/>
                      <a:pt x="24" y="17"/>
                    </a:cubicBezTo>
                    <a:cubicBezTo>
                      <a:pt x="23" y="17"/>
                      <a:pt x="22" y="17"/>
                      <a:pt x="22" y="18"/>
                    </a:cubicBezTo>
                    <a:cubicBezTo>
                      <a:pt x="21" y="18"/>
                      <a:pt x="21" y="20"/>
                      <a:pt x="21" y="21"/>
                    </a:cubicBezTo>
                    <a:cubicBezTo>
                      <a:pt x="22" y="23"/>
                      <a:pt x="22" y="23"/>
                      <a:pt x="21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4"/>
                      <a:pt x="26" y="24"/>
                      <a:pt x="26" y="24"/>
                    </a:cubicBezTo>
                    <a:lnTo>
                      <a:pt x="27" y="21"/>
                    </a:lnTo>
                    <a:close/>
                    <a:moveTo>
                      <a:pt x="31" y="47"/>
                    </a:moveTo>
                    <a:cubicBezTo>
                      <a:pt x="30" y="46"/>
                      <a:pt x="29" y="44"/>
                      <a:pt x="28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1"/>
                      <a:pt x="23" y="41"/>
                      <a:pt x="22" y="42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50"/>
                      <a:pt x="23" y="53"/>
                      <a:pt x="25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7" y="53"/>
                      <a:pt x="28" y="53"/>
                      <a:pt x="28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48"/>
                      <a:pt x="30" y="48"/>
                      <a:pt x="31" y="47"/>
                    </a:cubicBezTo>
                    <a:close/>
                    <a:moveTo>
                      <a:pt x="39" y="44"/>
                    </a:move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3"/>
                      <a:pt x="38" y="43"/>
                      <a:pt x="37" y="44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6" y="44"/>
                      <a:pt x="35" y="46"/>
                      <a:pt x="34" y="47"/>
                    </a:cubicBezTo>
                    <a:cubicBezTo>
                      <a:pt x="34" y="47"/>
                      <a:pt x="33" y="47"/>
                      <a:pt x="33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4" y="48"/>
                      <a:pt x="34" y="49"/>
                    </a:cubicBezTo>
                    <a:cubicBezTo>
                      <a:pt x="35" y="49"/>
                      <a:pt x="36" y="50"/>
                      <a:pt x="36" y="50"/>
                    </a:cubicBezTo>
                    <a:cubicBezTo>
                      <a:pt x="35" y="51"/>
                      <a:pt x="35" y="51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4" y="52"/>
                      <a:pt x="34" y="53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6" y="53"/>
                      <a:pt x="37" y="52"/>
                      <a:pt x="38" y="5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49"/>
                      <a:pt x="38" y="48"/>
                      <a:pt x="38" y="48"/>
                    </a:cubicBezTo>
                    <a:cubicBezTo>
                      <a:pt x="38" y="45"/>
                      <a:pt x="39" y="44"/>
                      <a:pt x="39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4"/>
              <p:cNvSpPr>
                <a:spLocks noEditPoints="1"/>
              </p:cNvSpPr>
              <p:nvPr/>
            </p:nvSpPr>
            <p:spPr bwMode="auto">
              <a:xfrm>
                <a:off x="3305926" y="2643026"/>
                <a:ext cx="120650" cy="268288"/>
              </a:xfrm>
              <a:custGeom>
                <a:avLst/>
                <a:gdLst>
                  <a:gd name="T0" fmla="*/ 31 w 32"/>
                  <a:gd name="T1" fmla="*/ 32 h 70"/>
                  <a:gd name="T2" fmla="*/ 31 w 32"/>
                  <a:gd name="T3" fmla="*/ 35 h 70"/>
                  <a:gd name="T4" fmla="*/ 31 w 32"/>
                  <a:gd name="T5" fmla="*/ 43 h 70"/>
                  <a:gd name="T6" fmla="*/ 31 w 32"/>
                  <a:gd name="T7" fmla="*/ 50 h 70"/>
                  <a:gd name="T8" fmla="*/ 30 w 32"/>
                  <a:gd name="T9" fmla="*/ 55 h 70"/>
                  <a:gd name="T10" fmla="*/ 26 w 32"/>
                  <a:gd name="T11" fmla="*/ 63 h 70"/>
                  <a:gd name="T12" fmla="*/ 23 w 32"/>
                  <a:gd name="T13" fmla="*/ 67 h 70"/>
                  <a:gd name="T14" fmla="*/ 18 w 32"/>
                  <a:gd name="T15" fmla="*/ 69 h 70"/>
                  <a:gd name="T16" fmla="*/ 17 w 32"/>
                  <a:gd name="T17" fmla="*/ 69 h 70"/>
                  <a:gd name="T18" fmla="*/ 15 w 32"/>
                  <a:gd name="T19" fmla="*/ 69 h 70"/>
                  <a:gd name="T20" fmla="*/ 12 w 32"/>
                  <a:gd name="T21" fmla="*/ 70 h 70"/>
                  <a:gd name="T22" fmla="*/ 10 w 32"/>
                  <a:gd name="T23" fmla="*/ 70 h 70"/>
                  <a:gd name="T24" fmla="*/ 8 w 32"/>
                  <a:gd name="T25" fmla="*/ 69 h 70"/>
                  <a:gd name="T26" fmla="*/ 7 w 32"/>
                  <a:gd name="T27" fmla="*/ 69 h 70"/>
                  <a:gd name="T28" fmla="*/ 2 w 32"/>
                  <a:gd name="T29" fmla="*/ 68 h 70"/>
                  <a:gd name="T30" fmla="*/ 0 w 32"/>
                  <a:gd name="T31" fmla="*/ 65 h 70"/>
                  <a:gd name="T32" fmla="*/ 0 w 32"/>
                  <a:gd name="T33" fmla="*/ 63 h 70"/>
                  <a:gd name="T34" fmla="*/ 0 w 32"/>
                  <a:gd name="T35" fmla="*/ 55 h 70"/>
                  <a:gd name="T36" fmla="*/ 0 w 32"/>
                  <a:gd name="T37" fmla="*/ 54 h 70"/>
                  <a:gd name="T38" fmla="*/ 1 w 32"/>
                  <a:gd name="T39" fmla="*/ 51 h 70"/>
                  <a:gd name="T40" fmla="*/ 2 w 32"/>
                  <a:gd name="T41" fmla="*/ 51 h 70"/>
                  <a:gd name="T42" fmla="*/ 4 w 32"/>
                  <a:gd name="T43" fmla="*/ 52 h 70"/>
                  <a:gd name="T44" fmla="*/ 5 w 32"/>
                  <a:gd name="T45" fmla="*/ 52 h 70"/>
                  <a:gd name="T46" fmla="*/ 6 w 32"/>
                  <a:gd name="T47" fmla="*/ 52 h 70"/>
                  <a:gd name="T48" fmla="*/ 11 w 32"/>
                  <a:gd name="T49" fmla="*/ 48 h 70"/>
                  <a:gd name="T50" fmla="*/ 11 w 32"/>
                  <a:gd name="T51" fmla="*/ 42 h 70"/>
                  <a:gd name="T52" fmla="*/ 10 w 32"/>
                  <a:gd name="T53" fmla="*/ 32 h 70"/>
                  <a:gd name="T54" fmla="*/ 10 w 32"/>
                  <a:gd name="T55" fmla="*/ 19 h 70"/>
                  <a:gd name="T56" fmla="*/ 10 w 32"/>
                  <a:gd name="T57" fmla="*/ 9 h 70"/>
                  <a:gd name="T58" fmla="*/ 9 w 32"/>
                  <a:gd name="T59" fmla="*/ 5 h 70"/>
                  <a:gd name="T60" fmla="*/ 11 w 32"/>
                  <a:gd name="T61" fmla="*/ 2 h 70"/>
                  <a:gd name="T62" fmla="*/ 14 w 32"/>
                  <a:gd name="T63" fmla="*/ 1 h 70"/>
                  <a:gd name="T64" fmla="*/ 15 w 32"/>
                  <a:gd name="T65" fmla="*/ 1 h 70"/>
                  <a:gd name="T66" fmla="*/ 15 w 32"/>
                  <a:gd name="T67" fmla="*/ 1 h 70"/>
                  <a:gd name="T68" fmla="*/ 18 w 32"/>
                  <a:gd name="T69" fmla="*/ 1 h 70"/>
                  <a:gd name="T70" fmla="*/ 21 w 32"/>
                  <a:gd name="T71" fmla="*/ 1 h 70"/>
                  <a:gd name="T72" fmla="*/ 26 w 32"/>
                  <a:gd name="T73" fmla="*/ 0 h 70"/>
                  <a:gd name="T74" fmla="*/ 29 w 32"/>
                  <a:gd name="T75" fmla="*/ 2 h 70"/>
                  <a:gd name="T76" fmla="*/ 29 w 32"/>
                  <a:gd name="T77" fmla="*/ 8 h 70"/>
                  <a:gd name="T78" fmla="*/ 30 w 32"/>
                  <a:gd name="T79" fmla="*/ 20 h 70"/>
                  <a:gd name="T80" fmla="*/ 30 w 32"/>
                  <a:gd name="T81" fmla="*/ 29 h 70"/>
                  <a:gd name="T82" fmla="*/ 21 w 32"/>
                  <a:gd name="T83" fmla="*/ 64 h 70"/>
                  <a:gd name="T84" fmla="*/ 20 w 32"/>
                  <a:gd name="T85" fmla="*/ 64 h 70"/>
                  <a:gd name="T86" fmla="*/ 20 w 32"/>
                  <a:gd name="T8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" h="70">
                    <a:moveTo>
                      <a:pt x="31" y="30"/>
                    </a:moveTo>
                    <a:cubicBezTo>
                      <a:pt x="31" y="30"/>
                      <a:pt x="31" y="31"/>
                      <a:pt x="31" y="32"/>
                    </a:cubicBezTo>
                    <a:cubicBezTo>
                      <a:pt x="31" y="33"/>
                      <a:pt x="31" y="34"/>
                      <a:pt x="31" y="34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5"/>
                      <a:pt x="31" y="47"/>
                      <a:pt x="31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1" y="51"/>
                      <a:pt x="31" y="53"/>
                      <a:pt x="30" y="55"/>
                    </a:cubicBezTo>
                    <a:cubicBezTo>
                      <a:pt x="30" y="57"/>
                      <a:pt x="29" y="58"/>
                      <a:pt x="29" y="58"/>
                    </a:cubicBezTo>
                    <a:cubicBezTo>
                      <a:pt x="29" y="59"/>
                      <a:pt x="28" y="61"/>
                      <a:pt x="2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4" y="65"/>
                      <a:pt x="23" y="66"/>
                      <a:pt x="23" y="67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1" y="68"/>
                      <a:pt x="19" y="69"/>
                      <a:pt x="18" y="69"/>
                    </a:cubicBezTo>
                    <a:cubicBezTo>
                      <a:pt x="18" y="69"/>
                      <a:pt x="17" y="69"/>
                      <a:pt x="17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3" y="70"/>
                      <a:pt x="13" y="70"/>
                      <a:pt x="12" y="70"/>
                    </a:cubicBezTo>
                    <a:cubicBezTo>
                      <a:pt x="12" y="70"/>
                      <a:pt x="11" y="70"/>
                      <a:pt x="11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69"/>
                      <a:pt x="8" y="70"/>
                      <a:pt x="8" y="70"/>
                    </a:cubicBezTo>
                    <a:cubicBezTo>
                      <a:pt x="8" y="70"/>
                      <a:pt x="7" y="69"/>
                      <a:pt x="7" y="69"/>
                    </a:cubicBezTo>
                    <a:cubicBezTo>
                      <a:pt x="5" y="69"/>
                      <a:pt x="4" y="69"/>
                      <a:pt x="3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1" y="67"/>
                      <a:pt x="0" y="67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0" y="61"/>
                      <a:pt x="0" y="59"/>
                    </a:cubicBezTo>
                    <a:cubicBezTo>
                      <a:pt x="0" y="57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3"/>
                    </a:cubicBezTo>
                    <a:cubicBezTo>
                      <a:pt x="0" y="52"/>
                      <a:pt x="1" y="51"/>
                      <a:pt x="1" y="51"/>
                    </a:cubicBezTo>
                    <a:cubicBezTo>
                      <a:pt x="1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4" y="51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6" y="52"/>
                      <a:pt x="6" y="52"/>
                    </a:cubicBezTo>
                    <a:cubicBezTo>
                      <a:pt x="8" y="52"/>
                      <a:pt x="9" y="52"/>
                      <a:pt x="9" y="52"/>
                    </a:cubicBezTo>
                    <a:cubicBezTo>
                      <a:pt x="10" y="51"/>
                      <a:pt x="10" y="50"/>
                      <a:pt x="11" y="48"/>
                    </a:cubicBezTo>
                    <a:cubicBezTo>
                      <a:pt x="11" y="48"/>
                      <a:pt x="11" y="47"/>
                      <a:pt x="11" y="46"/>
                    </a:cubicBezTo>
                    <a:cubicBezTo>
                      <a:pt x="11" y="45"/>
                      <a:pt x="11" y="44"/>
                      <a:pt x="11" y="42"/>
                    </a:cubicBezTo>
                    <a:cubicBezTo>
                      <a:pt x="11" y="39"/>
                      <a:pt x="11" y="38"/>
                      <a:pt x="11" y="37"/>
                    </a:cubicBezTo>
                    <a:cubicBezTo>
                      <a:pt x="11" y="35"/>
                      <a:pt x="11" y="34"/>
                      <a:pt x="10" y="32"/>
                    </a:cubicBezTo>
                    <a:cubicBezTo>
                      <a:pt x="10" y="32"/>
                      <a:pt x="11" y="30"/>
                      <a:pt x="11" y="27"/>
                    </a:cubicBezTo>
                    <a:cubicBezTo>
                      <a:pt x="10" y="26"/>
                      <a:pt x="10" y="23"/>
                      <a:pt x="10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1"/>
                      <a:pt x="9" y="10"/>
                      <a:pt x="10" y="9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10" y="2"/>
                      <a:pt x="11" y="1"/>
                      <a:pt x="11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28" y="0"/>
                      <a:pt x="28" y="1"/>
                      <a:pt x="28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6"/>
                      <a:pt x="29" y="8"/>
                    </a:cubicBezTo>
                    <a:cubicBezTo>
                      <a:pt x="29" y="9"/>
                      <a:pt x="30" y="11"/>
                      <a:pt x="30" y="14"/>
                    </a:cubicBezTo>
                    <a:cubicBezTo>
                      <a:pt x="30" y="17"/>
                      <a:pt x="30" y="19"/>
                      <a:pt x="30" y="20"/>
                    </a:cubicBezTo>
                    <a:cubicBezTo>
                      <a:pt x="30" y="23"/>
                      <a:pt x="30" y="24"/>
                      <a:pt x="30" y="25"/>
                    </a:cubicBezTo>
                    <a:cubicBezTo>
                      <a:pt x="30" y="29"/>
                      <a:pt x="30" y="29"/>
                      <a:pt x="30" y="29"/>
                    </a:cubicBezTo>
                    <a:lnTo>
                      <a:pt x="31" y="30"/>
                    </a:lnTo>
                    <a:close/>
                    <a:moveTo>
                      <a:pt x="21" y="64"/>
                    </a:move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4"/>
                      <a:pt x="20" y="64"/>
                    </a:cubicBezTo>
                    <a:cubicBezTo>
                      <a:pt x="20" y="64"/>
                      <a:pt x="20" y="64"/>
                      <a:pt x="20" y="65"/>
                    </a:cubicBezTo>
                    <a:cubicBezTo>
                      <a:pt x="20" y="64"/>
                      <a:pt x="20" y="64"/>
                      <a:pt x="20" y="64"/>
                    </a:cubicBezTo>
                    <a:lnTo>
                      <a:pt x="21" y="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5"/>
              <p:cNvSpPr>
                <a:spLocks/>
              </p:cNvSpPr>
              <p:nvPr/>
            </p:nvSpPr>
            <p:spPr bwMode="auto">
              <a:xfrm>
                <a:off x="3440863" y="2646201"/>
                <a:ext cx="147638" cy="261938"/>
              </a:xfrm>
              <a:custGeom>
                <a:avLst/>
                <a:gdLst>
                  <a:gd name="T0" fmla="*/ 38 w 39"/>
                  <a:gd name="T1" fmla="*/ 58 h 68"/>
                  <a:gd name="T2" fmla="*/ 38 w 39"/>
                  <a:gd name="T3" fmla="*/ 63 h 68"/>
                  <a:gd name="T4" fmla="*/ 35 w 39"/>
                  <a:gd name="T5" fmla="*/ 65 h 68"/>
                  <a:gd name="T6" fmla="*/ 33 w 39"/>
                  <a:gd name="T7" fmla="*/ 65 h 68"/>
                  <a:gd name="T8" fmla="*/ 30 w 39"/>
                  <a:gd name="T9" fmla="*/ 66 h 68"/>
                  <a:gd name="T10" fmla="*/ 27 w 39"/>
                  <a:gd name="T11" fmla="*/ 65 h 68"/>
                  <a:gd name="T12" fmla="*/ 22 w 39"/>
                  <a:gd name="T13" fmla="*/ 66 h 68"/>
                  <a:gd name="T14" fmla="*/ 21 w 39"/>
                  <a:gd name="T15" fmla="*/ 66 h 68"/>
                  <a:gd name="T16" fmla="*/ 19 w 39"/>
                  <a:gd name="T17" fmla="*/ 66 h 68"/>
                  <a:gd name="T18" fmla="*/ 16 w 39"/>
                  <a:gd name="T19" fmla="*/ 67 h 68"/>
                  <a:gd name="T20" fmla="*/ 13 w 39"/>
                  <a:gd name="T21" fmla="*/ 67 h 68"/>
                  <a:gd name="T22" fmla="*/ 7 w 39"/>
                  <a:gd name="T23" fmla="*/ 68 h 68"/>
                  <a:gd name="T24" fmla="*/ 6 w 39"/>
                  <a:gd name="T25" fmla="*/ 67 h 68"/>
                  <a:gd name="T26" fmla="*/ 5 w 39"/>
                  <a:gd name="T27" fmla="*/ 61 h 68"/>
                  <a:gd name="T28" fmla="*/ 4 w 39"/>
                  <a:gd name="T29" fmla="*/ 56 h 68"/>
                  <a:gd name="T30" fmla="*/ 2 w 39"/>
                  <a:gd name="T31" fmla="*/ 30 h 68"/>
                  <a:gd name="T32" fmla="*/ 0 w 39"/>
                  <a:gd name="T33" fmla="*/ 24 h 68"/>
                  <a:gd name="T34" fmla="*/ 1 w 39"/>
                  <a:gd name="T35" fmla="*/ 12 h 68"/>
                  <a:gd name="T36" fmla="*/ 0 w 39"/>
                  <a:gd name="T37" fmla="*/ 8 h 68"/>
                  <a:gd name="T38" fmla="*/ 8 w 39"/>
                  <a:gd name="T39" fmla="*/ 2 h 68"/>
                  <a:gd name="T40" fmla="*/ 11 w 39"/>
                  <a:gd name="T41" fmla="*/ 2 h 68"/>
                  <a:gd name="T42" fmla="*/ 13 w 39"/>
                  <a:gd name="T43" fmla="*/ 2 h 68"/>
                  <a:gd name="T44" fmla="*/ 15 w 39"/>
                  <a:gd name="T45" fmla="*/ 1 h 68"/>
                  <a:gd name="T46" fmla="*/ 19 w 39"/>
                  <a:gd name="T47" fmla="*/ 1 h 68"/>
                  <a:gd name="T48" fmla="*/ 22 w 39"/>
                  <a:gd name="T49" fmla="*/ 1 h 68"/>
                  <a:gd name="T50" fmla="*/ 26 w 39"/>
                  <a:gd name="T51" fmla="*/ 1 h 68"/>
                  <a:gd name="T52" fmla="*/ 30 w 39"/>
                  <a:gd name="T53" fmla="*/ 1 h 68"/>
                  <a:gd name="T54" fmla="*/ 31 w 39"/>
                  <a:gd name="T55" fmla="*/ 1 h 68"/>
                  <a:gd name="T56" fmla="*/ 34 w 39"/>
                  <a:gd name="T57" fmla="*/ 10 h 68"/>
                  <a:gd name="T58" fmla="*/ 29 w 39"/>
                  <a:gd name="T59" fmla="*/ 17 h 68"/>
                  <a:gd name="T60" fmla="*/ 24 w 39"/>
                  <a:gd name="T61" fmla="*/ 17 h 68"/>
                  <a:gd name="T62" fmla="*/ 21 w 39"/>
                  <a:gd name="T63" fmla="*/ 20 h 68"/>
                  <a:gd name="T64" fmla="*/ 30 w 39"/>
                  <a:gd name="T65" fmla="*/ 25 h 68"/>
                  <a:gd name="T66" fmla="*/ 33 w 39"/>
                  <a:gd name="T67" fmla="*/ 31 h 68"/>
                  <a:gd name="T68" fmla="*/ 32 w 39"/>
                  <a:gd name="T69" fmla="*/ 39 h 68"/>
                  <a:gd name="T70" fmla="*/ 29 w 39"/>
                  <a:gd name="T71" fmla="*/ 40 h 68"/>
                  <a:gd name="T72" fmla="*/ 26 w 39"/>
                  <a:gd name="T73" fmla="*/ 40 h 68"/>
                  <a:gd name="T74" fmla="*/ 22 w 39"/>
                  <a:gd name="T75" fmla="*/ 40 h 68"/>
                  <a:gd name="T76" fmla="*/ 22 w 39"/>
                  <a:gd name="T77" fmla="*/ 45 h 68"/>
                  <a:gd name="T78" fmla="*/ 23 w 39"/>
                  <a:gd name="T79" fmla="*/ 48 h 68"/>
                  <a:gd name="T80" fmla="*/ 26 w 39"/>
                  <a:gd name="T81" fmla="*/ 49 h 68"/>
                  <a:gd name="T82" fmla="*/ 29 w 39"/>
                  <a:gd name="T83" fmla="*/ 50 h 68"/>
                  <a:gd name="T84" fmla="*/ 32 w 39"/>
                  <a:gd name="T85" fmla="*/ 49 h 68"/>
                  <a:gd name="T86" fmla="*/ 37 w 39"/>
                  <a:gd name="T87" fmla="*/ 49 h 68"/>
                  <a:gd name="T88" fmla="*/ 38 w 39"/>
                  <a:gd name="T89" fmla="*/ 5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" h="68">
                    <a:moveTo>
                      <a:pt x="38" y="56"/>
                    </a:moveTo>
                    <a:cubicBezTo>
                      <a:pt x="38" y="56"/>
                      <a:pt x="38" y="57"/>
                      <a:pt x="38" y="57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1"/>
                      <a:pt x="38" y="63"/>
                      <a:pt x="38" y="63"/>
                    </a:cubicBezTo>
                    <a:cubicBezTo>
                      <a:pt x="38" y="63"/>
                      <a:pt x="38" y="64"/>
                      <a:pt x="37" y="64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5"/>
                      <a:pt x="31" y="66"/>
                      <a:pt x="30" y="66"/>
                    </a:cubicBezTo>
                    <a:cubicBezTo>
                      <a:pt x="30" y="66"/>
                      <a:pt x="30" y="66"/>
                      <a:pt x="29" y="65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4" y="66"/>
                      <a:pt x="23" y="66"/>
                      <a:pt x="22" y="66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7" y="67"/>
                      <a:pt x="16" y="67"/>
                      <a:pt x="16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0" y="68"/>
                      <a:pt x="8" y="68"/>
                      <a:pt x="8" y="68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7"/>
                    </a:cubicBezTo>
                    <a:cubicBezTo>
                      <a:pt x="5" y="67"/>
                      <a:pt x="5" y="66"/>
                      <a:pt x="5" y="65"/>
                    </a:cubicBezTo>
                    <a:cubicBezTo>
                      <a:pt x="5" y="65"/>
                      <a:pt x="5" y="64"/>
                      <a:pt x="5" y="63"/>
                    </a:cubicBezTo>
                    <a:cubicBezTo>
                      <a:pt x="5" y="62"/>
                      <a:pt x="5" y="62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4" y="58"/>
                      <a:pt x="4" y="57"/>
                      <a:pt x="4" y="56"/>
                    </a:cubicBezTo>
                    <a:cubicBezTo>
                      <a:pt x="4" y="55"/>
                      <a:pt x="4" y="52"/>
                      <a:pt x="3" y="46"/>
                    </a:cubicBezTo>
                    <a:cubicBezTo>
                      <a:pt x="3" y="41"/>
                      <a:pt x="2" y="38"/>
                      <a:pt x="2" y="36"/>
                    </a:cubicBezTo>
                    <a:cubicBezTo>
                      <a:pt x="2" y="34"/>
                      <a:pt x="2" y="32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9"/>
                      <a:pt x="2" y="28"/>
                      <a:pt x="2" y="28"/>
                    </a:cubicBezTo>
                    <a:cubicBezTo>
                      <a:pt x="2" y="26"/>
                      <a:pt x="1" y="25"/>
                      <a:pt x="0" y="24"/>
                    </a:cubicBezTo>
                    <a:cubicBezTo>
                      <a:pt x="1" y="21"/>
                      <a:pt x="1" y="18"/>
                      <a:pt x="1" y="16"/>
                    </a:cubicBezTo>
                    <a:cubicBezTo>
                      <a:pt x="1" y="15"/>
                      <a:pt x="1" y="14"/>
                      <a:pt x="1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4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1"/>
                      <a:pt x="23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5" y="1"/>
                      <a:pt x="26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2" y="1"/>
                      <a:pt x="32" y="1"/>
                      <a:pt x="33" y="1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5"/>
                      <a:pt x="34" y="7"/>
                      <a:pt x="34" y="10"/>
                    </a:cubicBezTo>
                    <a:cubicBezTo>
                      <a:pt x="34" y="14"/>
                      <a:pt x="33" y="16"/>
                      <a:pt x="33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7"/>
                      <a:pt x="26" y="17"/>
                      <a:pt x="24" y="17"/>
                    </a:cubicBezTo>
                    <a:cubicBezTo>
                      <a:pt x="23" y="17"/>
                      <a:pt x="22" y="17"/>
                      <a:pt x="22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8"/>
                      <a:pt x="21" y="19"/>
                      <a:pt x="21" y="20"/>
                    </a:cubicBezTo>
                    <a:cubicBezTo>
                      <a:pt x="21" y="21"/>
                      <a:pt x="21" y="22"/>
                      <a:pt x="23" y="24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1" y="25"/>
                      <a:pt x="32" y="25"/>
                      <a:pt x="34" y="27"/>
                    </a:cubicBezTo>
                    <a:cubicBezTo>
                      <a:pt x="34" y="28"/>
                      <a:pt x="34" y="29"/>
                      <a:pt x="34" y="29"/>
                    </a:cubicBezTo>
                    <a:cubicBezTo>
                      <a:pt x="33" y="30"/>
                      <a:pt x="33" y="31"/>
                      <a:pt x="33" y="31"/>
                    </a:cubicBezTo>
                    <a:cubicBezTo>
                      <a:pt x="33" y="32"/>
                      <a:pt x="34" y="33"/>
                      <a:pt x="34" y="33"/>
                    </a:cubicBezTo>
                    <a:cubicBezTo>
                      <a:pt x="34" y="36"/>
                      <a:pt x="34" y="37"/>
                      <a:pt x="34" y="38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4" y="40"/>
                      <a:pt x="24" y="40"/>
                      <a:pt x="23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1"/>
                      <a:pt x="22" y="42"/>
                    </a:cubicBezTo>
                    <a:cubicBezTo>
                      <a:pt x="22" y="43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6" y="49"/>
                      <a:pt x="37" y="49"/>
                    </a:cubicBezTo>
                    <a:cubicBezTo>
                      <a:pt x="37" y="50"/>
                      <a:pt x="37" y="51"/>
                      <a:pt x="37" y="52"/>
                    </a:cubicBezTo>
                    <a:cubicBezTo>
                      <a:pt x="37" y="53"/>
                      <a:pt x="38" y="53"/>
                      <a:pt x="38" y="54"/>
                    </a:cubicBezTo>
                    <a:cubicBezTo>
                      <a:pt x="38" y="55"/>
                      <a:pt x="38" y="56"/>
                      <a:pt x="38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6"/>
              <p:cNvSpPr>
                <a:spLocks noEditPoints="1"/>
              </p:cNvSpPr>
              <p:nvPr/>
            </p:nvSpPr>
            <p:spPr bwMode="auto">
              <a:xfrm>
                <a:off x="3591676" y="2619213"/>
                <a:ext cx="169863" cy="292100"/>
              </a:xfrm>
              <a:custGeom>
                <a:avLst/>
                <a:gdLst>
                  <a:gd name="T0" fmla="*/ 39 w 45"/>
                  <a:gd name="T1" fmla="*/ 19 h 76"/>
                  <a:gd name="T2" fmla="*/ 31 w 45"/>
                  <a:gd name="T3" fmla="*/ 20 h 76"/>
                  <a:gd name="T4" fmla="*/ 24 w 45"/>
                  <a:gd name="T5" fmla="*/ 28 h 76"/>
                  <a:gd name="T6" fmla="*/ 22 w 45"/>
                  <a:gd name="T7" fmla="*/ 34 h 76"/>
                  <a:gd name="T8" fmla="*/ 26 w 45"/>
                  <a:gd name="T9" fmla="*/ 51 h 76"/>
                  <a:gd name="T10" fmla="*/ 27 w 45"/>
                  <a:gd name="T11" fmla="*/ 52 h 76"/>
                  <a:gd name="T12" fmla="*/ 29 w 45"/>
                  <a:gd name="T13" fmla="*/ 59 h 76"/>
                  <a:gd name="T14" fmla="*/ 26 w 45"/>
                  <a:gd name="T15" fmla="*/ 59 h 76"/>
                  <a:gd name="T16" fmla="*/ 23 w 45"/>
                  <a:gd name="T17" fmla="*/ 62 h 76"/>
                  <a:gd name="T18" fmla="*/ 23 w 45"/>
                  <a:gd name="T19" fmla="*/ 63 h 76"/>
                  <a:gd name="T20" fmla="*/ 27 w 45"/>
                  <a:gd name="T21" fmla="*/ 64 h 76"/>
                  <a:gd name="T22" fmla="*/ 30 w 45"/>
                  <a:gd name="T23" fmla="*/ 68 h 76"/>
                  <a:gd name="T24" fmla="*/ 28 w 45"/>
                  <a:gd name="T25" fmla="*/ 76 h 76"/>
                  <a:gd name="T26" fmla="*/ 12 w 45"/>
                  <a:gd name="T27" fmla="*/ 69 h 76"/>
                  <a:gd name="T28" fmla="*/ 0 w 45"/>
                  <a:gd name="T29" fmla="*/ 34 h 76"/>
                  <a:gd name="T30" fmla="*/ 4 w 45"/>
                  <a:gd name="T31" fmla="*/ 26 h 76"/>
                  <a:gd name="T32" fmla="*/ 3 w 45"/>
                  <a:gd name="T33" fmla="*/ 17 h 76"/>
                  <a:gd name="T34" fmla="*/ 11 w 45"/>
                  <a:gd name="T35" fmla="*/ 9 h 76"/>
                  <a:gd name="T36" fmla="*/ 25 w 45"/>
                  <a:gd name="T37" fmla="*/ 1 h 76"/>
                  <a:gd name="T38" fmla="*/ 33 w 45"/>
                  <a:gd name="T39" fmla="*/ 0 h 76"/>
                  <a:gd name="T40" fmla="*/ 43 w 45"/>
                  <a:gd name="T41" fmla="*/ 12 h 76"/>
                  <a:gd name="T42" fmla="*/ 14 w 45"/>
                  <a:gd name="T43" fmla="*/ 29 h 76"/>
                  <a:gd name="T44" fmla="*/ 13 w 45"/>
                  <a:gd name="T45" fmla="*/ 27 h 76"/>
                  <a:gd name="T46" fmla="*/ 14 w 45"/>
                  <a:gd name="T47" fmla="*/ 28 h 76"/>
                  <a:gd name="T48" fmla="*/ 16 w 45"/>
                  <a:gd name="T49" fmla="*/ 31 h 76"/>
                  <a:gd name="T50" fmla="*/ 16 w 45"/>
                  <a:gd name="T51" fmla="*/ 18 h 76"/>
                  <a:gd name="T52" fmla="*/ 16 w 45"/>
                  <a:gd name="T53" fmla="*/ 30 h 76"/>
                  <a:gd name="T54" fmla="*/ 18 w 45"/>
                  <a:gd name="T55" fmla="*/ 21 h 76"/>
                  <a:gd name="T56" fmla="*/ 18 w 45"/>
                  <a:gd name="T57" fmla="*/ 22 h 76"/>
                  <a:gd name="T58" fmla="*/ 18 w 45"/>
                  <a:gd name="T59" fmla="*/ 25 h 76"/>
                  <a:gd name="T60" fmla="*/ 19 w 45"/>
                  <a:gd name="T61" fmla="*/ 25 h 76"/>
                  <a:gd name="T62" fmla="*/ 18 w 45"/>
                  <a:gd name="T63" fmla="*/ 26 h 76"/>
                  <a:gd name="T64" fmla="*/ 18 w 45"/>
                  <a:gd name="T65" fmla="*/ 22 h 76"/>
                  <a:gd name="T66" fmla="*/ 20 w 45"/>
                  <a:gd name="T67" fmla="*/ 64 h 76"/>
                  <a:gd name="T68" fmla="*/ 19 w 45"/>
                  <a:gd name="T69" fmla="*/ 57 h 76"/>
                  <a:gd name="T70" fmla="*/ 21 w 45"/>
                  <a:gd name="T71" fmla="*/ 38 h 76"/>
                  <a:gd name="T72" fmla="*/ 20 w 45"/>
                  <a:gd name="T73" fmla="*/ 40 h 76"/>
                  <a:gd name="T74" fmla="*/ 21 w 45"/>
                  <a:gd name="T75" fmla="*/ 38 h 76"/>
                  <a:gd name="T76" fmla="*/ 21 w 45"/>
                  <a:gd name="T77" fmla="*/ 20 h 76"/>
                  <a:gd name="T78" fmla="*/ 20 w 45"/>
                  <a:gd name="T79" fmla="*/ 22 h 76"/>
                  <a:gd name="T80" fmla="*/ 24 w 45"/>
                  <a:gd name="T81" fmla="*/ 52 h 76"/>
                  <a:gd name="T82" fmla="*/ 22 w 45"/>
                  <a:gd name="T83" fmla="*/ 22 h 76"/>
                  <a:gd name="T84" fmla="*/ 22 w 45"/>
                  <a:gd name="T85" fmla="*/ 21 h 76"/>
                  <a:gd name="T86" fmla="*/ 24 w 45"/>
                  <a:gd name="T87" fmla="*/ 71 h 76"/>
                  <a:gd name="T88" fmla="*/ 24 w 45"/>
                  <a:gd name="T89" fmla="*/ 5 h 76"/>
                  <a:gd name="T90" fmla="*/ 26 w 45"/>
                  <a:gd name="T91" fmla="*/ 64 h 76"/>
                  <a:gd name="T92" fmla="*/ 26 w 45"/>
                  <a:gd name="T93" fmla="*/ 4 h 76"/>
                  <a:gd name="T94" fmla="*/ 31 w 45"/>
                  <a:gd name="T95" fmla="*/ 65 h 76"/>
                  <a:gd name="T96" fmla="*/ 28 w 45"/>
                  <a:gd name="T97" fmla="*/ 63 h 76"/>
                  <a:gd name="T98" fmla="*/ 32 w 45"/>
                  <a:gd name="T99" fmla="*/ 64 h 76"/>
                  <a:gd name="T100" fmla="*/ 32 w 45"/>
                  <a:gd name="T101" fmla="*/ 68 h 76"/>
                  <a:gd name="T102" fmla="*/ 35 w 45"/>
                  <a:gd name="T103" fmla="*/ 76 h 76"/>
                  <a:gd name="T104" fmla="*/ 45 w 45"/>
                  <a:gd name="T105" fmla="*/ 65 h 76"/>
                  <a:gd name="T106" fmla="*/ 38 w 45"/>
                  <a:gd name="T107" fmla="*/ 64 h 76"/>
                  <a:gd name="T108" fmla="*/ 43 w 45"/>
                  <a:gd name="T109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" h="76">
                    <a:moveTo>
                      <a:pt x="43" y="12"/>
                    </a:moveTo>
                    <a:cubicBezTo>
                      <a:pt x="43" y="13"/>
                      <a:pt x="42" y="16"/>
                      <a:pt x="41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5" y="20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8"/>
                      <a:pt x="32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0" y="20"/>
                      <a:pt x="30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7" y="22"/>
                      <a:pt x="26" y="23"/>
                      <a:pt x="26" y="23"/>
                    </a:cubicBezTo>
                    <a:cubicBezTo>
                      <a:pt x="25" y="23"/>
                      <a:pt x="25" y="24"/>
                      <a:pt x="25" y="25"/>
                    </a:cubicBezTo>
                    <a:cubicBezTo>
                      <a:pt x="25" y="26"/>
                      <a:pt x="24" y="27"/>
                      <a:pt x="24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3" y="41"/>
                      <a:pt x="23" y="44"/>
                      <a:pt x="24" y="45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50"/>
                      <a:pt x="27" y="50"/>
                      <a:pt x="27" y="51"/>
                    </a:cubicBezTo>
                    <a:cubicBezTo>
                      <a:pt x="27" y="51"/>
                      <a:pt x="27" y="51"/>
                      <a:pt x="27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0" y="55"/>
                      <a:pt x="31" y="55"/>
                      <a:pt x="33" y="5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0" y="60"/>
                      <a:pt x="30" y="60"/>
                      <a:pt x="29" y="59"/>
                    </a:cubicBezTo>
                    <a:cubicBezTo>
                      <a:pt x="29" y="58"/>
                      <a:pt x="29" y="57"/>
                      <a:pt x="29" y="57"/>
                    </a:cubicBezTo>
                    <a:cubicBezTo>
                      <a:pt x="28" y="57"/>
                      <a:pt x="28" y="57"/>
                      <a:pt x="27" y="57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4" y="63"/>
                      <a:pt x="24" y="64"/>
                      <a:pt x="23" y="64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5"/>
                      <a:pt x="32" y="75"/>
                      <a:pt x="31" y="75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6" y="75"/>
                      <a:pt x="25" y="75"/>
                      <a:pt x="24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0" y="74"/>
                      <a:pt x="20" y="73"/>
                      <a:pt x="19" y="73"/>
                    </a:cubicBezTo>
                    <a:cubicBezTo>
                      <a:pt x="17" y="72"/>
                      <a:pt x="15" y="71"/>
                      <a:pt x="13" y="68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9" y="66"/>
                      <a:pt x="7" y="62"/>
                      <a:pt x="5" y="57"/>
                    </a:cubicBezTo>
                    <a:cubicBezTo>
                      <a:pt x="3" y="52"/>
                      <a:pt x="2" y="48"/>
                      <a:pt x="2" y="44"/>
                    </a:cubicBezTo>
                    <a:cubicBezTo>
                      <a:pt x="2" y="44"/>
                      <a:pt x="1" y="42"/>
                      <a:pt x="1" y="41"/>
                    </a:cubicBezTo>
                    <a:cubicBezTo>
                      <a:pt x="0" y="39"/>
                      <a:pt x="0" y="37"/>
                      <a:pt x="0" y="36"/>
                    </a:cubicBezTo>
                    <a:cubicBezTo>
                      <a:pt x="0" y="36"/>
                      <a:pt x="0" y="35"/>
                      <a:pt x="0" y="34"/>
                    </a:cubicBezTo>
                    <a:cubicBezTo>
                      <a:pt x="1" y="33"/>
                      <a:pt x="1" y="32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0" y="29"/>
                      <a:pt x="1" y="28"/>
                      <a:pt x="1" y="27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4"/>
                      <a:pt x="4" y="25"/>
                      <a:pt x="4" y="26"/>
                    </a:cubicBezTo>
                    <a:cubicBezTo>
                      <a:pt x="5" y="26"/>
                      <a:pt x="5" y="25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3" y="22"/>
                      <a:pt x="3" y="20"/>
                    </a:cubicBezTo>
                    <a:cubicBezTo>
                      <a:pt x="3" y="19"/>
                      <a:pt x="4" y="18"/>
                      <a:pt x="3" y="17"/>
                    </a:cubicBezTo>
                    <a:cubicBezTo>
                      <a:pt x="5" y="16"/>
                      <a:pt x="5" y="15"/>
                      <a:pt x="6" y="14"/>
                    </a:cubicBezTo>
                    <a:cubicBezTo>
                      <a:pt x="6" y="14"/>
                      <a:pt x="7" y="13"/>
                      <a:pt x="7" y="12"/>
                    </a:cubicBezTo>
                    <a:cubicBezTo>
                      <a:pt x="8" y="12"/>
                      <a:pt x="9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9"/>
                      <a:pt x="10" y="9"/>
                      <a:pt x="11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4" y="6"/>
                      <a:pt x="16" y="4"/>
                    </a:cubicBezTo>
                    <a:cubicBezTo>
                      <a:pt x="18" y="3"/>
                      <a:pt x="20" y="2"/>
                      <a:pt x="21" y="2"/>
                    </a:cubicBezTo>
                    <a:cubicBezTo>
                      <a:pt x="21" y="2"/>
                      <a:pt x="22" y="2"/>
                      <a:pt x="22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4" y="0"/>
                      <a:pt x="35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39" y="2"/>
                      <a:pt x="41" y="3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2" y="10"/>
                      <a:pt x="42" y="11"/>
                    </a:cubicBezTo>
                    <a:cubicBezTo>
                      <a:pt x="42" y="12"/>
                      <a:pt x="43" y="12"/>
                      <a:pt x="43" y="12"/>
                    </a:cubicBezTo>
                    <a:close/>
                    <a:moveTo>
                      <a:pt x="4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3"/>
                      <a:pt x="3" y="43"/>
                      <a:pt x="3" y="43"/>
                    </a:cubicBezTo>
                    <a:lnTo>
                      <a:pt x="4" y="42"/>
                    </a:lnTo>
                    <a:close/>
                    <a:moveTo>
                      <a:pt x="14" y="29"/>
                    </a:move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0"/>
                      <a:pt x="13" y="30"/>
                    </a:cubicBezTo>
                    <a:lnTo>
                      <a:pt x="14" y="29"/>
                    </a:lnTo>
                    <a:close/>
                    <a:moveTo>
                      <a:pt x="14" y="27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7"/>
                      <a:pt x="14" y="27"/>
                      <a:pt x="14" y="27"/>
                    </a:cubicBezTo>
                    <a:close/>
                    <a:moveTo>
                      <a:pt x="14" y="28"/>
                    </a:moveTo>
                    <a:cubicBezTo>
                      <a:pt x="14" y="28"/>
                      <a:pt x="14" y="28"/>
                      <a:pt x="14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9"/>
                      <a:pt x="13" y="29"/>
                      <a:pt x="13" y="29"/>
                    </a:cubicBezTo>
                    <a:lnTo>
                      <a:pt x="14" y="28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lnTo>
                      <a:pt x="16" y="30"/>
                    </a:lnTo>
                    <a:close/>
                    <a:moveTo>
                      <a:pt x="19" y="17"/>
                    </a:moveTo>
                    <a:cubicBezTo>
                      <a:pt x="18" y="17"/>
                      <a:pt x="18" y="17"/>
                      <a:pt x="17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7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9" y="17"/>
                    </a:lnTo>
                    <a:close/>
                    <a:moveTo>
                      <a:pt x="17" y="30"/>
                    </a:moveTo>
                    <a:cubicBezTo>
                      <a:pt x="17" y="30"/>
                      <a:pt x="17" y="30"/>
                      <a:pt x="17" y="29"/>
                    </a:cubicBezTo>
                    <a:cubicBezTo>
                      <a:pt x="16" y="30"/>
                      <a:pt x="16" y="30"/>
                      <a:pt x="16" y="30"/>
                    </a:cubicBezTo>
                    <a:lnTo>
                      <a:pt x="17" y="30"/>
                    </a:lnTo>
                    <a:close/>
                    <a:moveTo>
                      <a:pt x="20" y="23"/>
                    </a:move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19" y="22"/>
                      <a:pt x="19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lnTo>
                      <a:pt x="20" y="23"/>
                    </a:lnTo>
                    <a:close/>
                    <a:moveTo>
                      <a:pt x="18" y="27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8" y="27"/>
                      <a:pt x="18" y="27"/>
                    </a:cubicBezTo>
                    <a:close/>
                    <a:moveTo>
                      <a:pt x="18" y="22"/>
                    </a:move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lnTo>
                      <a:pt x="18" y="22"/>
                    </a:lnTo>
                    <a:close/>
                    <a:moveTo>
                      <a:pt x="20" y="16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20" y="16"/>
                    </a:lnTo>
                    <a:close/>
                    <a:moveTo>
                      <a:pt x="20" y="64"/>
                    </a:move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3"/>
                      <a:pt x="19" y="64"/>
                      <a:pt x="18" y="64"/>
                    </a:cubicBezTo>
                    <a:lnTo>
                      <a:pt x="20" y="64"/>
                    </a:lnTo>
                    <a:close/>
                    <a:moveTo>
                      <a:pt x="20" y="58"/>
                    </a:move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19" y="57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58"/>
                      <a:pt x="19" y="58"/>
                    </a:cubicBezTo>
                    <a:lnTo>
                      <a:pt x="20" y="58"/>
                    </a:lnTo>
                    <a:close/>
                    <a:moveTo>
                      <a:pt x="22" y="38"/>
                    </a:move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0" y="37"/>
                      <a:pt x="20" y="38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8"/>
                      <a:pt x="22" y="38"/>
                      <a:pt x="22" y="38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1" y="18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21" y="20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22" y="19"/>
                    </a:lnTo>
                    <a:close/>
                    <a:moveTo>
                      <a:pt x="21" y="23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lnTo>
                      <a:pt x="21" y="23"/>
                    </a:lnTo>
                    <a:close/>
                    <a:moveTo>
                      <a:pt x="22" y="69"/>
                    </a:moveTo>
                    <a:cubicBezTo>
                      <a:pt x="22" y="68"/>
                      <a:pt x="22" y="68"/>
                      <a:pt x="22" y="68"/>
                    </a:cubicBezTo>
                    <a:cubicBezTo>
                      <a:pt x="21" y="68"/>
                      <a:pt x="21" y="68"/>
                      <a:pt x="21" y="68"/>
                    </a:cubicBezTo>
                    <a:lnTo>
                      <a:pt x="22" y="69"/>
                    </a:lnTo>
                    <a:close/>
                    <a:moveTo>
                      <a:pt x="24" y="52"/>
                    </a:moveTo>
                    <a:cubicBezTo>
                      <a:pt x="23" y="51"/>
                      <a:pt x="23" y="51"/>
                      <a:pt x="23" y="51"/>
                    </a:cubicBezTo>
                    <a:cubicBezTo>
                      <a:pt x="22" y="51"/>
                      <a:pt x="22" y="53"/>
                      <a:pt x="21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3" y="54"/>
                      <a:pt x="23" y="53"/>
                      <a:pt x="24" y="52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1" y="22"/>
                    </a:cubicBezTo>
                    <a:lnTo>
                      <a:pt x="22" y="22"/>
                    </a:lnTo>
                    <a:close/>
                    <a:moveTo>
                      <a:pt x="23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23" y="21"/>
                    </a:lnTo>
                    <a:close/>
                    <a:moveTo>
                      <a:pt x="26" y="71"/>
                    </a:moveTo>
                    <a:cubicBezTo>
                      <a:pt x="25" y="71"/>
                      <a:pt x="25" y="71"/>
                      <a:pt x="25" y="71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4" y="71"/>
                      <a:pt x="24" y="72"/>
                    </a:cubicBezTo>
                    <a:lnTo>
                      <a:pt x="26" y="71"/>
                    </a:lnTo>
                    <a:close/>
                    <a:moveTo>
                      <a:pt x="24" y="5"/>
                    </a:move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lose/>
                    <a:moveTo>
                      <a:pt x="27" y="63"/>
                    </a:moveTo>
                    <a:cubicBezTo>
                      <a:pt x="26" y="63"/>
                      <a:pt x="26" y="64"/>
                      <a:pt x="26" y="64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6" y="62"/>
                      <a:pt x="26" y="62"/>
                      <a:pt x="26" y="62"/>
                    </a:cubicBezTo>
                    <a:lnTo>
                      <a:pt x="27" y="63"/>
                    </a:lnTo>
                    <a:close/>
                    <a:moveTo>
                      <a:pt x="26" y="4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lose/>
                    <a:moveTo>
                      <a:pt x="27" y="67"/>
                    </a:moveTo>
                    <a:cubicBezTo>
                      <a:pt x="26" y="66"/>
                      <a:pt x="26" y="66"/>
                      <a:pt x="26" y="66"/>
                    </a:cubicBezTo>
                    <a:cubicBezTo>
                      <a:pt x="27" y="67"/>
                      <a:pt x="27" y="67"/>
                      <a:pt x="27" y="67"/>
                    </a:cubicBezTo>
                    <a:close/>
                    <a:moveTo>
                      <a:pt x="31" y="65"/>
                    </a:move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2"/>
                      <a:pt x="31" y="63"/>
                      <a:pt x="32" y="64"/>
                    </a:cubicBezTo>
                    <a:cubicBezTo>
                      <a:pt x="31" y="65"/>
                      <a:pt x="31" y="65"/>
                      <a:pt x="31" y="65"/>
                    </a:cubicBezTo>
                    <a:close/>
                    <a:moveTo>
                      <a:pt x="33" y="68"/>
                    </a:moveTo>
                    <a:cubicBezTo>
                      <a:pt x="33" y="69"/>
                      <a:pt x="33" y="69"/>
                      <a:pt x="33" y="69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33" y="67"/>
                      <a:pt x="33" y="67"/>
                      <a:pt x="33" y="68"/>
                    </a:cubicBezTo>
                    <a:close/>
                    <a:moveTo>
                      <a:pt x="39" y="73"/>
                    </a:moveTo>
                    <a:cubicBezTo>
                      <a:pt x="39" y="75"/>
                      <a:pt x="39" y="75"/>
                      <a:pt x="39" y="75"/>
                    </a:cubicBezTo>
                    <a:cubicBezTo>
                      <a:pt x="38" y="75"/>
                      <a:pt x="37" y="75"/>
                      <a:pt x="35" y="76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5" y="71"/>
                      <a:pt x="36" y="70"/>
                      <a:pt x="36" y="69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7" y="70"/>
                      <a:pt x="38" y="71"/>
                      <a:pt x="39" y="73"/>
                    </a:cubicBezTo>
                    <a:cubicBezTo>
                      <a:pt x="39" y="73"/>
                      <a:pt x="39" y="73"/>
                      <a:pt x="39" y="73"/>
                    </a:cubicBezTo>
                    <a:close/>
                    <a:moveTo>
                      <a:pt x="45" y="65"/>
                    </a:moveTo>
                    <a:cubicBezTo>
                      <a:pt x="44" y="66"/>
                      <a:pt x="44" y="67"/>
                      <a:pt x="44" y="67"/>
                    </a:cubicBezTo>
                    <a:cubicBezTo>
                      <a:pt x="44" y="67"/>
                      <a:pt x="43" y="68"/>
                      <a:pt x="42" y="69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0" y="68"/>
                      <a:pt x="39" y="67"/>
                      <a:pt x="39" y="67"/>
                    </a:cubicBezTo>
                    <a:cubicBezTo>
                      <a:pt x="38" y="65"/>
                      <a:pt x="38" y="64"/>
                      <a:pt x="38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40" y="63"/>
                      <a:pt x="41" y="62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3" y="63"/>
                      <a:pt x="43" y="64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4"/>
                      <a:pt x="44" y="64"/>
                      <a:pt x="44" y="64"/>
                    </a:cubicBezTo>
                    <a:lnTo>
                      <a:pt x="45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17"/>
              <p:cNvSpPr>
                <a:spLocks noEditPoints="1"/>
              </p:cNvSpPr>
              <p:nvPr/>
            </p:nvSpPr>
            <p:spPr bwMode="auto">
              <a:xfrm>
                <a:off x="3761538" y="2603338"/>
                <a:ext cx="180975" cy="296863"/>
              </a:xfrm>
              <a:custGeom>
                <a:avLst/>
                <a:gdLst>
                  <a:gd name="T0" fmla="*/ 37 w 48"/>
                  <a:gd name="T1" fmla="*/ 50 h 77"/>
                  <a:gd name="T2" fmla="*/ 15 w 48"/>
                  <a:gd name="T3" fmla="*/ 53 h 77"/>
                  <a:gd name="T4" fmla="*/ 0 w 48"/>
                  <a:gd name="T5" fmla="*/ 14 h 77"/>
                  <a:gd name="T6" fmla="*/ 11 w 48"/>
                  <a:gd name="T7" fmla="*/ 0 h 77"/>
                  <a:gd name="T8" fmla="*/ 32 w 48"/>
                  <a:gd name="T9" fmla="*/ 1 h 77"/>
                  <a:gd name="T10" fmla="*/ 45 w 48"/>
                  <a:gd name="T11" fmla="*/ 0 h 77"/>
                  <a:gd name="T12" fmla="*/ 4 w 48"/>
                  <a:gd name="T13" fmla="*/ 16 h 77"/>
                  <a:gd name="T14" fmla="*/ 6 w 48"/>
                  <a:gd name="T15" fmla="*/ 12 h 77"/>
                  <a:gd name="T16" fmla="*/ 9 w 48"/>
                  <a:gd name="T17" fmla="*/ 13 h 77"/>
                  <a:gd name="T18" fmla="*/ 29 w 48"/>
                  <a:gd name="T19" fmla="*/ 9 h 77"/>
                  <a:gd name="T20" fmla="*/ 24 w 48"/>
                  <a:gd name="T21" fmla="*/ 9 h 77"/>
                  <a:gd name="T22" fmla="*/ 25 w 48"/>
                  <a:gd name="T23" fmla="*/ 12 h 77"/>
                  <a:gd name="T24" fmla="*/ 19 w 48"/>
                  <a:gd name="T25" fmla="*/ 16 h 77"/>
                  <a:gd name="T26" fmla="*/ 13 w 48"/>
                  <a:gd name="T27" fmla="*/ 14 h 77"/>
                  <a:gd name="T28" fmla="*/ 17 w 48"/>
                  <a:gd name="T29" fmla="*/ 27 h 77"/>
                  <a:gd name="T30" fmla="*/ 20 w 48"/>
                  <a:gd name="T31" fmla="*/ 29 h 77"/>
                  <a:gd name="T32" fmla="*/ 18 w 48"/>
                  <a:gd name="T33" fmla="*/ 21 h 77"/>
                  <a:gd name="T34" fmla="*/ 23 w 48"/>
                  <a:gd name="T35" fmla="*/ 17 h 77"/>
                  <a:gd name="T36" fmla="*/ 20 w 48"/>
                  <a:gd name="T37" fmla="*/ 22 h 77"/>
                  <a:gd name="T38" fmla="*/ 22 w 48"/>
                  <a:gd name="T39" fmla="*/ 25 h 77"/>
                  <a:gd name="T40" fmla="*/ 26 w 48"/>
                  <a:gd name="T41" fmla="*/ 23 h 77"/>
                  <a:gd name="T42" fmla="*/ 26 w 48"/>
                  <a:gd name="T43" fmla="*/ 18 h 77"/>
                  <a:gd name="T44" fmla="*/ 29 w 48"/>
                  <a:gd name="T45" fmla="*/ 21 h 77"/>
                  <a:gd name="T46" fmla="*/ 32 w 48"/>
                  <a:gd name="T47" fmla="*/ 15 h 77"/>
                  <a:gd name="T48" fmla="*/ 33 w 48"/>
                  <a:gd name="T49" fmla="*/ 10 h 77"/>
                  <a:gd name="T50" fmla="*/ 20 w 48"/>
                  <a:gd name="T51" fmla="*/ 10 h 77"/>
                  <a:gd name="T52" fmla="*/ 20 w 48"/>
                  <a:gd name="T53" fmla="*/ 11 h 77"/>
                  <a:gd name="T54" fmla="*/ 19 w 48"/>
                  <a:gd name="T55" fmla="*/ 35 h 77"/>
                  <a:gd name="T56" fmla="*/ 24 w 48"/>
                  <a:gd name="T57" fmla="*/ 28 h 77"/>
                  <a:gd name="T58" fmla="*/ 21 w 48"/>
                  <a:gd name="T59" fmla="*/ 31 h 77"/>
                  <a:gd name="T60" fmla="*/ 21 w 48"/>
                  <a:gd name="T61" fmla="*/ 35 h 77"/>
                  <a:gd name="T62" fmla="*/ 23 w 48"/>
                  <a:gd name="T63" fmla="*/ 39 h 77"/>
                  <a:gd name="T64" fmla="*/ 24 w 48"/>
                  <a:gd name="T65" fmla="*/ 40 h 77"/>
                  <a:gd name="T66" fmla="*/ 24 w 48"/>
                  <a:gd name="T67" fmla="*/ 32 h 77"/>
                  <a:gd name="T68" fmla="*/ 29 w 48"/>
                  <a:gd name="T69" fmla="*/ 24 h 77"/>
                  <a:gd name="T70" fmla="*/ 27 w 48"/>
                  <a:gd name="T71" fmla="*/ 28 h 77"/>
                  <a:gd name="T72" fmla="*/ 28 w 48"/>
                  <a:gd name="T73" fmla="*/ 30 h 77"/>
                  <a:gd name="T74" fmla="*/ 28 w 48"/>
                  <a:gd name="T75" fmla="*/ 26 h 77"/>
                  <a:gd name="T76" fmla="*/ 27 w 48"/>
                  <a:gd name="T77" fmla="*/ 15 h 77"/>
                  <a:gd name="T78" fmla="*/ 30 w 48"/>
                  <a:gd name="T79" fmla="*/ 35 h 77"/>
                  <a:gd name="T80" fmla="*/ 31 w 48"/>
                  <a:gd name="T81" fmla="*/ 35 h 77"/>
                  <a:gd name="T82" fmla="*/ 29 w 48"/>
                  <a:gd name="T83" fmla="*/ 31 h 77"/>
                  <a:gd name="T84" fmla="*/ 31 w 48"/>
                  <a:gd name="T85" fmla="*/ 19 h 77"/>
                  <a:gd name="T86" fmla="*/ 32 w 48"/>
                  <a:gd name="T87" fmla="*/ 23 h 77"/>
                  <a:gd name="T88" fmla="*/ 30 w 48"/>
                  <a:gd name="T89" fmla="*/ 29 h 77"/>
                  <a:gd name="T90" fmla="*/ 33 w 48"/>
                  <a:gd name="T91" fmla="*/ 20 h 77"/>
                  <a:gd name="T92" fmla="*/ 30 w 48"/>
                  <a:gd name="T93" fmla="*/ 20 h 77"/>
                  <a:gd name="T94" fmla="*/ 31 w 48"/>
                  <a:gd name="T95" fmla="*/ 12 h 77"/>
                  <a:gd name="T96" fmla="*/ 32 w 48"/>
                  <a:gd name="T97" fmla="*/ 26 h 77"/>
                  <a:gd name="T98" fmla="*/ 33 w 48"/>
                  <a:gd name="T99" fmla="*/ 18 h 77"/>
                  <a:gd name="T100" fmla="*/ 33 w 48"/>
                  <a:gd name="T101" fmla="*/ 8 h 77"/>
                  <a:gd name="T102" fmla="*/ 35 w 48"/>
                  <a:gd name="T103" fmla="*/ 8 h 77"/>
                  <a:gd name="T104" fmla="*/ 37 w 48"/>
                  <a:gd name="T105" fmla="*/ 13 h 77"/>
                  <a:gd name="T106" fmla="*/ 45 w 48"/>
                  <a:gd name="T107" fmla="*/ 10 h 77"/>
                  <a:gd name="T108" fmla="*/ 43 w 48"/>
                  <a:gd name="T109" fmla="*/ 7 h 77"/>
                  <a:gd name="T110" fmla="*/ 44 w 48"/>
                  <a:gd name="T111" fmla="*/ 1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" h="77">
                    <a:moveTo>
                      <a:pt x="48" y="17"/>
                    </a:moveTo>
                    <a:cubicBezTo>
                      <a:pt x="44" y="17"/>
                      <a:pt x="44" y="17"/>
                      <a:pt x="44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2" y="17"/>
                      <a:pt x="41" y="17"/>
                      <a:pt x="40" y="17"/>
                    </a:cubicBezTo>
                    <a:cubicBezTo>
                      <a:pt x="40" y="17"/>
                      <a:pt x="39" y="17"/>
                      <a:pt x="39" y="17"/>
                    </a:cubicBezTo>
                    <a:cubicBezTo>
                      <a:pt x="36" y="19"/>
                      <a:pt x="35" y="23"/>
                      <a:pt x="36" y="29"/>
                    </a:cubicBezTo>
                    <a:cubicBezTo>
                      <a:pt x="36" y="32"/>
                      <a:pt x="36" y="39"/>
                      <a:pt x="37" y="50"/>
                    </a:cubicBezTo>
                    <a:cubicBezTo>
                      <a:pt x="37" y="53"/>
                      <a:pt x="38" y="60"/>
                      <a:pt x="39" y="71"/>
                    </a:cubicBezTo>
                    <a:cubicBezTo>
                      <a:pt x="39" y="73"/>
                      <a:pt x="39" y="74"/>
                      <a:pt x="38" y="75"/>
                    </a:cubicBezTo>
                    <a:cubicBezTo>
                      <a:pt x="37" y="75"/>
                      <a:pt x="34" y="75"/>
                      <a:pt x="29" y="76"/>
                    </a:cubicBezTo>
                    <a:cubicBezTo>
                      <a:pt x="26" y="77"/>
                      <a:pt x="24" y="77"/>
                      <a:pt x="23" y="77"/>
                    </a:cubicBezTo>
                    <a:cubicBezTo>
                      <a:pt x="19" y="77"/>
                      <a:pt x="16" y="75"/>
                      <a:pt x="16" y="70"/>
                    </a:cubicBezTo>
                    <a:cubicBezTo>
                      <a:pt x="16" y="66"/>
                      <a:pt x="16" y="63"/>
                      <a:pt x="17" y="63"/>
                    </a:cubicBezTo>
                    <a:cubicBezTo>
                      <a:pt x="16" y="62"/>
                      <a:pt x="16" y="59"/>
                      <a:pt x="15" y="53"/>
                    </a:cubicBezTo>
                    <a:cubicBezTo>
                      <a:pt x="15" y="51"/>
                      <a:pt x="15" y="47"/>
                      <a:pt x="15" y="40"/>
                    </a:cubicBezTo>
                    <a:cubicBezTo>
                      <a:pt x="15" y="33"/>
                      <a:pt x="15" y="29"/>
                      <a:pt x="15" y="27"/>
                    </a:cubicBezTo>
                    <a:cubicBezTo>
                      <a:pt x="14" y="23"/>
                      <a:pt x="14" y="21"/>
                      <a:pt x="14" y="21"/>
                    </a:cubicBezTo>
                    <a:cubicBezTo>
                      <a:pt x="13" y="20"/>
                      <a:pt x="11" y="19"/>
                      <a:pt x="8" y="19"/>
                    </a:cubicBezTo>
                    <a:cubicBezTo>
                      <a:pt x="6" y="19"/>
                      <a:pt x="4" y="19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19"/>
                      <a:pt x="0" y="17"/>
                      <a:pt x="0" y="14"/>
                    </a:cubicBezTo>
                    <a:cubicBezTo>
                      <a:pt x="0" y="10"/>
                      <a:pt x="0" y="7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3"/>
                      <a:pt x="5" y="2"/>
                      <a:pt x="6" y="2"/>
                    </a:cubicBezTo>
                    <a:cubicBezTo>
                      <a:pt x="7" y="2"/>
                      <a:pt x="8" y="3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2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4" y="2"/>
                      <a:pt x="15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1"/>
                      <a:pt x="19" y="1"/>
                      <a:pt x="19" y="0"/>
                    </a:cubicBezTo>
                    <a:cubicBezTo>
                      <a:pt x="20" y="0"/>
                      <a:pt x="21" y="1"/>
                      <a:pt x="21" y="1"/>
                    </a:cubicBezTo>
                    <a:cubicBezTo>
                      <a:pt x="28" y="1"/>
                      <a:pt x="31" y="0"/>
                      <a:pt x="32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4" y="0"/>
                      <a:pt x="45" y="0"/>
                      <a:pt x="45" y="0"/>
                    </a:cubicBezTo>
                    <a:cubicBezTo>
                      <a:pt x="46" y="0"/>
                      <a:pt x="47" y="0"/>
                      <a:pt x="47" y="1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4"/>
                      <a:pt x="47" y="5"/>
                      <a:pt x="48" y="5"/>
                    </a:cubicBezTo>
                    <a:lnTo>
                      <a:pt x="48" y="17"/>
                    </a:lnTo>
                    <a:close/>
                    <a:moveTo>
                      <a:pt x="5" y="14"/>
                    </a:move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lnTo>
                      <a:pt x="5" y="14"/>
                    </a:lnTo>
                    <a:close/>
                    <a:moveTo>
                      <a:pt x="8" y="15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2"/>
                      <a:pt x="6" y="12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lnTo>
                      <a:pt x="8" y="15"/>
                    </a:lnTo>
                    <a:close/>
                    <a:moveTo>
                      <a:pt x="11" y="13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4"/>
                      <a:pt x="10" y="14"/>
                      <a:pt x="10" y="14"/>
                    </a:cubicBezTo>
                    <a:lnTo>
                      <a:pt x="11" y="13"/>
                    </a:lnTo>
                    <a:close/>
                    <a:moveTo>
                      <a:pt x="34" y="10"/>
                    </a:moveTo>
                    <a:cubicBezTo>
                      <a:pt x="33" y="9"/>
                      <a:pt x="32" y="9"/>
                      <a:pt x="31" y="9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0" y="9"/>
                      <a:pt x="30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1"/>
                    </a:cubicBezTo>
                    <a:cubicBezTo>
                      <a:pt x="28" y="11"/>
                      <a:pt x="28" y="10"/>
                      <a:pt x="27" y="9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4" y="12"/>
                      <a:pt x="24" y="12"/>
                      <a:pt x="23" y="12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3" y="14"/>
                      <a:pt x="22" y="14"/>
                      <a:pt x="21" y="14"/>
                    </a:cubicBezTo>
                    <a:cubicBezTo>
                      <a:pt x="20" y="14"/>
                      <a:pt x="20" y="15"/>
                      <a:pt x="19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5" y="14"/>
                      <a:pt x="13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5"/>
                      <a:pt x="14" y="16"/>
                    </a:cubicBezTo>
                    <a:cubicBezTo>
                      <a:pt x="16" y="17"/>
                      <a:pt x="18" y="17"/>
                      <a:pt x="18" y="18"/>
                    </a:cubicBezTo>
                    <a:cubicBezTo>
                      <a:pt x="18" y="18"/>
                      <a:pt x="17" y="19"/>
                      <a:pt x="17" y="19"/>
                    </a:cubicBezTo>
                    <a:cubicBezTo>
                      <a:pt x="17" y="20"/>
                      <a:pt x="17" y="21"/>
                      <a:pt x="17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8"/>
                      <a:pt x="16" y="28"/>
                      <a:pt x="16" y="28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8"/>
                      <a:pt x="18" y="27"/>
                    </a:cubicBezTo>
                    <a:cubicBezTo>
                      <a:pt x="18" y="28"/>
                      <a:pt x="18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7"/>
                      <a:pt x="20" y="25"/>
                      <a:pt x="20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8" y="19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8"/>
                      <a:pt x="21" y="17"/>
                      <a:pt x="2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18"/>
                      <a:pt x="23" y="19"/>
                    </a:cubicBezTo>
                    <a:cubicBezTo>
                      <a:pt x="23" y="19"/>
                      <a:pt x="23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3"/>
                      <a:pt x="21" y="23"/>
                    </a:cubicBezTo>
                    <a:cubicBezTo>
                      <a:pt x="21" y="24"/>
                      <a:pt x="22" y="24"/>
                      <a:pt x="22" y="24"/>
                    </a:cubicBezTo>
                    <a:cubicBezTo>
                      <a:pt x="21" y="25"/>
                      <a:pt x="20" y="25"/>
                      <a:pt x="20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2" y="26"/>
                    </a:cubicBezTo>
                    <a:cubicBezTo>
                      <a:pt x="22" y="26"/>
                      <a:pt x="22" y="26"/>
                      <a:pt x="23" y="26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2"/>
                      <a:pt x="26" y="22"/>
                      <a:pt x="25" y="22"/>
                    </a:cubicBezTo>
                    <a:cubicBezTo>
                      <a:pt x="25" y="22"/>
                      <a:pt x="25" y="22"/>
                      <a:pt x="24" y="23"/>
                    </a:cubicBezTo>
                    <a:cubicBezTo>
                      <a:pt x="24" y="22"/>
                      <a:pt x="23" y="21"/>
                      <a:pt x="23" y="20"/>
                    </a:cubicBezTo>
                    <a:cubicBezTo>
                      <a:pt x="23" y="19"/>
                      <a:pt x="24" y="18"/>
                      <a:pt x="24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7"/>
                      <a:pt x="24" y="16"/>
                      <a:pt x="25" y="16"/>
                    </a:cubicBezTo>
                    <a:cubicBezTo>
                      <a:pt x="25" y="16"/>
                      <a:pt x="25" y="17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8"/>
                      <a:pt x="27" y="19"/>
                      <a:pt x="27" y="22"/>
                    </a:cubicBezTo>
                    <a:cubicBezTo>
                      <a:pt x="27" y="22"/>
                      <a:pt x="27" y="22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0"/>
                      <a:pt x="29" y="19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1" y="16"/>
                      <a:pt x="31" y="15"/>
                      <a:pt x="31" y="15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4"/>
                      <a:pt x="33" y="14"/>
                      <a:pt x="34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4" y="10"/>
                    </a:lnTo>
                    <a:close/>
                    <a:moveTo>
                      <a:pt x="23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7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19" y="12"/>
                      <a:pt x="20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2"/>
                      <a:pt x="21" y="12"/>
                      <a:pt x="21" y="12"/>
                    </a:cubicBezTo>
                    <a:lnTo>
                      <a:pt x="23" y="11"/>
                    </a:lnTo>
                    <a:close/>
                    <a:moveTo>
                      <a:pt x="19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7"/>
                      <a:pt x="18" y="37"/>
                      <a:pt x="18" y="37"/>
                    </a:cubicBezTo>
                    <a:lnTo>
                      <a:pt x="19" y="35"/>
                    </a:lnTo>
                    <a:close/>
                    <a:moveTo>
                      <a:pt x="19" y="23"/>
                    </a:move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lnTo>
                      <a:pt x="19" y="23"/>
                    </a:lnTo>
                    <a:close/>
                    <a:moveTo>
                      <a:pt x="24" y="29"/>
                    </a:moveTo>
                    <a:cubicBezTo>
                      <a:pt x="24" y="29"/>
                      <a:pt x="24" y="28"/>
                      <a:pt x="24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8"/>
                      <a:pt x="21" y="29"/>
                      <a:pt x="19" y="31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2"/>
                      <a:pt x="20" y="31"/>
                      <a:pt x="21" y="31"/>
                    </a:cubicBezTo>
                    <a:cubicBezTo>
                      <a:pt x="21" y="32"/>
                      <a:pt x="22" y="33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2" y="32"/>
                      <a:pt x="21" y="32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1"/>
                      <a:pt x="23" y="31"/>
                      <a:pt x="23" y="31"/>
                    </a:cubicBezTo>
                    <a:cubicBezTo>
                      <a:pt x="24" y="30"/>
                      <a:pt x="24" y="30"/>
                      <a:pt x="24" y="29"/>
                    </a:cubicBezTo>
                    <a:close/>
                    <a:moveTo>
                      <a:pt x="21" y="35"/>
                    </a:move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5"/>
                      <a:pt x="21" y="35"/>
                      <a:pt x="21" y="35"/>
                    </a:cubicBezTo>
                    <a:close/>
                    <a:moveTo>
                      <a:pt x="23" y="38"/>
                    </a:moveTo>
                    <a:cubicBezTo>
                      <a:pt x="23" y="37"/>
                      <a:pt x="23" y="37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8"/>
                      <a:pt x="23" y="38"/>
                      <a:pt x="23" y="39"/>
                    </a:cubicBezTo>
                    <a:lnTo>
                      <a:pt x="23" y="38"/>
                    </a:lnTo>
                    <a:close/>
                    <a:moveTo>
                      <a:pt x="23" y="30"/>
                    </a:move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9"/>
                      <a:pt x="23" y="29"/>
                      <a:pt x="23" y="29"/>
                    </a:cubicBezTo>
                    <a:lnTo>
                      <a:pt x="23" y="30"/>
                    </a:lnTo>
                    <a:close/>
                    <a:moveTo>
                      <a:pt x="24" y="40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lnTo>
                      <a:pt x="24" y="40"/>
                    </a:lnTo>
                    <a:close/>
                    <a:moveTo>
                      <a:pt x="25" y="32"/>
                    </a:move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5" y="32"/>
                    </a:lnTo>
                    <a:close/>
                    <a:moveTo>
                      <a:pt x="26" y="29"/>
                    </a:move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30"/>
                      <a:pt x="25" y="30"/>
                      <a:pt x="25" y="30"/>
                    </a:cubicBezTo>
                    <a:lnTo>
                      <a:pt x="26" y="29"/>
                    </a:lnTo>
                    <a:close/>
                    <a:moveTo>
                      <a:pt x="29" y="24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7" y="24"/>
                      <a:pt x="27" y="24"/>
                      <a:pt x="27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9" y="28"/>
                      <a:pt x="28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9"/>
                      <a:pt x="26" y="30"/>
                    </a:cubicBezTo>
                    <a:cubicBezTo>
                      <a:pt x="26" y="31"/>
                      <a:pt x="26" y="32"/>
                      <a:pt x="26" y="32"/>
                    </a:cubicBezTo>
                    <a:cubicBezTo>
                      <a:pt x="27" y="34"/>
                      <a:pt x="27" y="35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3"/>
                      <a:pt x="27" y="33"/>
                      <a:pt x="27" y="33"/>
                    </a:cubicBezTo>
                    <a:cubicBezTo>
                      <a:pt x="27" y="32"/>
                      <a:pt x="27" y="32"/>
                      <a:pt x="28" y="31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5"/>
                      <a:pt x="29" y="24"/>
                      <a:pt x="29" y="24"/>
                    </a:cubicBezTo>
                    <a:close/>
                    <a:moveTo>
                      <a:pt x="28" y="26"/>
                    </a:move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26"/>
                    </a:lnTo>
                    <a:close/>
                    <a:moveTo>
                      <a:pt x="28" y="14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8" y="14"/>
                      <a:pt x="28" y="14"/>
                      <a:pt x="28" y="14"/>
                    </a:cubicBezTo>
                    <a:close/>
                    <a:moveTo>
                      <a:pt x="29" y="12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2"/>
                      <a:pt x="27" y="12"/>
                      <a:pt x="27" y="12"/>
                    </a:cubicBezTo>
                    <a:lnTo>
                      <a:pt x="29" y="12"/>
                    </a:lnTo>
                    <a:close/>
                    <a:moveTo>
                      <a:pt x="31" y="35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29" y="34"/>
                      <a:pt x="29" y="33"/>
                    </a:cubicBezTo>
                    <a:cubicBezTo>
                      <a:pt x="29" y="34"/>
                      <a:pt x="29" y="34"/>
                      <a:pt x="29" y="35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6"/>
                      <a:pt x="30" y="36"/>
                      <a:pt x="30" y="36"/>
                    </a:cubicBezTo>
                    <a:lnTo>
                      <a:pt x="31" y="35"/>
                    </a:lnTo>
                    <a:close/>
                    <a:moveTo>
                      <a:pt x="29" y="17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7"/>
                      <a:pt x="29" y="17"/>
                      <a:pt x="29" y="17"/>
                    </a:cubicBezTo>
                    <a:close/>
                    <a:moveTo>
                      <a:pt x="31" y="33"/>
                    </a:moveTo>
                    <a:cubicBezTo>
                      <a:pt x="31" y="32"/>
                      <a:pt x="30" y="31"/>
                      <a:pt x="30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1"/>
                      <a:pt x="30" y="32"/>
                      <a:pt x="31" y="33"/>
                    </a:cubicBezTo>
                    <a:close/>
                    <a:moveTo>
                      <a:pt x="34" y="20"/>
                    </a:moveTo>
                    <a:cubicBezTo>
                      <a:pt x="34" y="20"/>
                      <a:pt x="33" y="19"/>
                      <a:pt x="3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31" y="19"/>
                      <a:pt x="31" y="20"/>
                    </a:cubicBezTo>
                    <a:cubicBezTo>
                      <a:pt x="31" y="20"/>
                      <a:pt x="31" y="21"/>
                      <a:pt x="31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2"/>
                    </a:cubicBezTo>
                    <a:cubicBezTo>
                      <a:pt x="30" y="22"/>
                      <a:pt x="30" y="23"/>
                      <a:pt x="29" y="23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5"/>
                      <a:pt x="30" y="26"/>
                      <a:pt x="30" y="27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1" y="31"/>
                      <a:pt x="32" y="31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7"/>
                      <a:pt x="32" y="26"/>
                      <a:pt x="33" y="24"/>
                    </a:cubicBezTo>
                    <a:cubicBezTo>
                      <a:pt x="33" y="22"/>
                      <a:pt x="33" y="21"/>
                      <a:pt x="33" y="20"/>
                    </a:cubicBezTo>
                    <a:lnTo>
                      <a:pt x="34" y="20"/>
                    </a:lnTo>
                    <a:close/>
                    <a:moveTo>
                      <a:pt x="31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lnTo>
                      <a:pt x="31" y="12"/>
                    </a:lnTo>
                    <a:close/>
                    <a:moveTo>
                      <a:pt x="30" y="20"/>
                    </a:move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20"/>
                      <a:pt x="30" y="20"/>
                      <a:pt x="30" y="20"/>
                    </a:cubicBezTo>
                    <a:close/>
                    <a:moveTo>
                      <a:pt x="32" y="11"/>
                    </a:moveTo>
                    <a:cubicBezTo>
                      <a:pt x="31" y="12"/>
                      <a:pt x="31" y="12"/>
                      <a:pt x="31" y="13"/>
                    </a:cubicBezTo>
                    <a:cubicBezTo>
                      <a:pt x="31" y="13"/>
                      <a:pt x="31" y="13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1"/>
                      <a:pt x="32" y="11"/>
                    </a:cubicBezTo>
                    <a:close/>
                    <a:moveTo>
                      <a:pt x="33" y="36"/>
                    </a:moveTo>
                    <a:cubicBezTo>
                      <a:pt x="33" y="34"/>
                      <a:pt x="33" y="34"/>
                      <a:pt x="33" y="34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1" y="36"/>
                      <a:pt x="31" y="38"/>
                    </a:cubicBezTo>
                    <a:cubicBezTo>
                      <a:pt x="31" y="38"/>
                      <a:pt x="32" y="37"/>
                      <a:pt x="33" y="36"/>
                    </a:cubicBezTo>
                    <a:close/>
                    <a:moveTo>
                      <a:pt x="32" y="26"/>
                    </a:move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1" y="26"/>
                      <a:pt x="31" y="26"/>
                    </a:cubicBezTo>
                    <a:lnTo>
                      <a:pt x="32" y="26"/>
                    </a:lnTo>
                    <a:close/>
                    <a:moveTo>
                      <a:pt x="33" y="16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8"/>
                      <a:pt x="33" y="18"/>
                      <a:pt x="33" y="18"/>
                    </a:cubicBezTo>
                    <a:lnTo>
                      <a:pt x="33" y="16"/>
                    </a:lnTo>
                    <a:close/>
                    <a:moveTo>
                      <a:pt x="33" y="38"/>
                    </a:move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3" y="38"/>
                      <a:pt x="33" y="38"/>
                      <a:pt x="33" y="38"/>
                    </a:cubicBezTo>
                    <a:close/>
                    <a:moveTo>
                      <a:pt x="34" y="8"/>
                    </a:moveTo>
                    <a:cubicBezTo>
                      <a:pt x="33" y="8"/>
                      <a:pt x="33" y="8"/>
                      <a:pt x="33" y="8"/>
                    </a:cubicBezTo>
                    <a:cubicBezTo>
                      <a:pt x="34" y="9"/>
                      <a:pt x="34" y="9"/>
                      <a:pt x="34" y="9"/>
                    </a:cubicBezTo>
                    <a:lnTo>
                      <a:pt x="34" y="8"/>
                    </a:lnTo>
                    <a:close/>
                    <a:moveTo>
                      <a:pt x="39" y="10"/>
                    </a:move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6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0"/>
                      <a:pt x="34" y="10"/>
                      <a:pt x="34" y="11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1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2"/>
                    </a:cubicBezTo>
                    <a:cubicBezTo>
                      <a:pt x="37" y="12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6" y="14"/>
                    </a:cubicBezTo>
                    <a:cubicBezTo>
                      <a:pt x="37" y="14"/>
                      <a:pt x="37" y="13"/>
                      <a:pt x="37" y="12"/>
                    </a:cubicBezTo>
                    <a:cubicBezTo>
                      <a:pt x="37" y="12"/>
                      <a:pt x="37" y="11"/>
                      <a:pt x="36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1"/>
                      <a:pt x="39" y="11"/>
                      <a:pt x="39" y="11"/>
                    </a:cubicBezTo>
                    <a:lnTo>
                      <a:pt x="39" y="10"/>
                    </a:lnTo>
                    <a:close/>
                    <a:moveTo>
                      <a:pt x="45" y="10"/>
                    </a:move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2" y="10"/>
                      <a:pt x="42" y="10"/>
                    </a:cubicBezTo>
                    <a:lnTo>
                      <a:pt x="45" y="10"/>
                    </a:lnTo>
                    <a:close/>
                    <a:moveTo>
                      <a:pt x="45" y="12"/>
                    </a:moveTo>
                    <a:cubicBezTo>
                      <a:pt x="45" y="11"/>
                      <a:pt x="45" y="11"/>
                      <a:pt x="45" y="11"/>
                    </a:cubicBezTo>
                    <a:cubicBezTo>
                      <a:pt x="44" y="12"/>
                      <a:pt x="44" y="12"/>
                      <a:pt x="44" y="12"/>
                    </a:cubicBezTo>
                    <a:lnTo>
                      <a:pt x="45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18"/>
              <p:cNvSpPr>
                <a:spLocks noEditPoints="1"/>
              </p:cNvSpPr>
              <p:nvPr/>
            </p:nvSpPr>
            <p:spPr bwMode="auto">
              <a:xfrm>
                <a:off x="3972676" y="2600163"/>
                <a:ext cx="161925" cy="284163"/>
              </a:xfrm>
              <a:custGeom>
                <a:avLst/>
                <a:gdLst>
                  <a:gd name="T0" fmla="*/ 3 w 43"/>
                  <a:gd name="T1" fmla="*/ 51 h 74"/>
                  <a:gd name="T2" fmla="*/ 6 w 43"/>
                  <a:gd name="T3" fmla="*/ 53 h 74"/>
                  <a:gd name="T4" fmla="*/ 9 w 43"/>
                  <a:gd name="T5" fmla="*/ 54 h 74"/>
                  <a:gd name="T6" fmla="*/ 11 w 43"/>
                  <a:gd name="T7" fmla="*/ 54 h 74"/>
                  <a:gd name="T8" fmla="*/ 14 w 43"/>
                  <a:gd name="T9" fmla="*/ 55 h 74"/>
                  <a:gd name="T10" fmla="*/ 15 w 43"/>
                  <a:gd name="T11" fmla="*/ 55 h 74"/>
                  <a:gd name="T12" fmla="*/ 17 w 43"/>
                  <a:gd name="T13" fmla="*/ 55 h 74"/>
                  <a:gd name="T14" fmla="*/ 21 w 43"/>
                  <a:gd name="T15" fmla="*/ 51 h 74"/>
                  <a:gd name="T16" fmla="*/ 21 w 43"/>
                  <a:gd name="T17" fmla="*/ 50 h 74"/>
                  <a:gd name="T18" fmla="*/ 20 w 43"/>
                  <a:gd name="T19" fmla="*/ 48 h 74"/>
                  <a:gd name="T20" fmla="*/ 18 w 43"/>
                  <a:gd name="T21" fmla="*/ 46 h 74"/>
                  <a:gd name="T22" fmla="*/ 5 w 43"/>
                  <a:gd name="T23" fmla="*/ 36 h 74"/>
                  <a:gd name="T24" fmla="*/ 1 w 43"/>
                  <a:gd name="T25" fmla="*/ 29 h 74"/>
                  <a:gd name="T26" fmla="*/ 1 w 43"/>
                  <a:gd name="T27" fmla="*/ 26 h 74"/>
                  <a:gd name="T28" fmla="*/ 0 w 43"/>
                  <a:gd name="T29" fmla="*/ 24 h 74"/>
                  <a:gd name="T30" fmla="*/ 5 w 43"/>
                  <a:gd name="T31" fmla="*/ 9 h 74"/>
                  <a:gd name="T32" fmla="*/ 16 w 43"/>
                  <a:gd name="T33" fmla="*/ 1 h 74"/>
                  <a:gd name="T34" fmla="*/ 19 w 43"/>
                  <a:gd name="T35" fmla="*/ 0 h 74"/>
                  <a:gd name="T36" fmla="*/ 23 w 43"/>
                  <a:gd name="T37" fmla="*/ 0 h 74"/>
                  <a:gd name="T38" fmla="*/ 27 w 43"/>
                  <a:gd name="T39" fmla="*/ 1 h 74"/>
                  <a:gd name="T40" fmla="*/ 31 w 43"/>
                  <a:gd name="T41" fmla="*/ 2 h 74"/>
                  <a:gd name="T42" fmla="*/ 37 w 43"/>
                  <a:gd name="T43" fmla="*/ 5 h 74"/>
                  <a:gd name="T44" fmla="*/ 37 w 43"/>
                  <a:gd name="T45" fmla="*/ 6 h 74"/>
                  <a:gd name="T46" fmla="*/ 37 w 43"/>
                  <a:gd name="T47" fmla="*/ 9 h 74"/>
                  <a:gd name="T48" fmla="*/ 38 w 43"/>
                  <a:gd name="T49" fmla="*/ 10 h 74"/>
                  <a:gd name="T50" fmla="*/ 38 w 43"/>
                  <a:gd name="T51" fmla="*/ 10 h 74"/>
                  <a:gd name="T52" fmla="*/ 37 w 43"/>
                  <a:gd name="T53" fmla="*/ 17 h 74"/>
                  <a:gd name="T54" fmla="*/ 36 w 43"/>
                  <a:gd name="T55" fmla="*/ 20 h 74"/>
                  <a:gd name="T56" fmla="*/ 34 w 43"/>
                  <a:gd name="T57" fmla="*/ 20 h 74"/>
                  <a:gd name="T58" fmla="*/ 32 w 43"/>
                  <a:gd name="T59" fmla="*/ 19 h 74"/>
                  <a:gd name="T60" fmla="*/ 29 w 43"/>
                  <a:gd name="T61" fmla="*/ 18 h 74"/>
                  <a:gd name="T62" fmla="*/ 27 w 43"/>
                  <a:gd name="T63" fmla="*/ 18 h 74"/>
                  <a:gd name="T64" fmla="*/ 22 w 43"/>
                  <a:gd name="T65" fmla="*/ 20 h 74"/>
                  <a:gd name="T66" fmla="*/ 21 w 43"/>
                  <a:gd name="T67" fmla="*/ 24 h 74"/>
                  <a:gd name="T68" fmla="*/ 22 w 43"/>
                  <a:gd name="T69" fmla="*/ 25 h 74"/>
                  <a:gd name="T70" fmla="*/ 33 w 43"/>
                  <a:gd name="T71" fmla="*/ 33 h 74"/>
                  <a:gd name="T72" fmla="*/ 33 w 43"/>
                  <a:gd name="T73" fmla="*/ 33 h 74"/>
                  <a:gd name="T74" fmla="*/ 34 w 43"/>
                  <a:gd name="T75" fmla="*/ 34 h 74"/>
                  <a:gd name="T76" fmla="*/ 35 w 43"/>
                  <a:gd name="T77" fmla="*/ 35 h 74"/>
                  <a:gd name="T78" fmla="*/ 35 w 43"/>
                  <a:gd name="T79" fmla="*/ 68 h 74"/>
                  <a:gd name="T80" fmla="*/ 34 w 43"/>
                  <a:gd name="T81" fmla="*/ 68 h 74"/>
                  <a:gd name="T82" fmla="*/ 29 w 43"/>
                  <a:gd name="T83" fmla="*/ 71 h 74"/>
                  <a:gd name="T84" fmla="*/ 27 w 43"/>
                  <a:gd name="T85" fmla="*/ 72 h 74"/>
                  <a:gd name="T86" fmla="*/ 25 w 43"/>
                  <a:gd name="T87" fmla="*/ 73 h 74"/>
                  <a:gd name="T88" fmla="*/ 23 w 43"/>
                  <a:gd name="T89" fmla="*/ 74 h 74"/>
                  <a:gd name="T90" fmla="*/ 20 w 43"/>
                  <a:gd name="T91" fmla="*/ 74 h 74"/>
                  <a:gd name="T92" fmla="*/ 17 w 43"/>
                  <a:gd name="T93" fmla="*/ 74 h 74"/>
                  <a:gd name="T94" fmla="*/ 12 w 43"/>
                  <a:gd name="T95" fmla="*/ 73 h 74"/>
                  <a:gd name="T96" fmla="*/ 10 w 43"/>
                  <a:gd name="T97" fmla="*/ 73 h 74"/>
                  <a:gd name="T98" fmla="*/ 7 w 43"/>
                  <a:gd name="T99" fmla="*/ 72 h 74"/>
                  <a:gd name="T100" fmla="*/ 4 w 43"/>
                  <a:gd name="T101" fmla="*/ 71 h 74"/>
                  <a:gd name="T102" fmla="*/ 3 w 43"/>
                  <a:gd name="T103" fmla="*/ 71 h 74"/>
                  <a:gd name="T104" fmla="*/ 1 w 43"/>
                  <a:gd name="T105" fmla="*/ 64 h 74"/>
                  <a:gd name="T106" fmla="*/ 1 w 43"/>
                  <a:gd name="T107" fmla="*/ 54 h 74"/>
                  <a:gd name="T108" fmla="*/ 2 w 43"/>
                  <a:gd name="T109" fmla="*/ 51 h 74"/>
                  <a:gd name="T110" fmla="*/ 2 w 43"/>
                  <a:gd name="T111" fmla="*/ 51 h 74"/>
                  <a:gd name="T112" fmla="*/ 2 w 43"/>
                  <a:gd name="T113" fmla="*/ 51 h 74"/>
                  <a:gd name="T114" fmla="*/ 3 w 43"/>
                  <a:gd name="T115" fmla="*/ 52 h 74"/>
                  <a:gd name="T116" fmla="*/ 3 w 43"/>
                  <a:gd name="T117" fmla="*/ 52 h 74"/>
                  <a:gd name="T118" fmla="*/ 2 w 43"/>
                  <a:gd name="T119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74">
                    <a:moveTo>
                      <a:pt x="3" y="52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7" y="53"/>
                      <a:pt x="8" y="53"/>
                      <a:pt x="9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8" y="55"/>
                      <a:pt x="20" y="54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5"/>
                      <a:pt x="14" y="44"/>
                      <a:pt x="11" y="41"/>
                    </a:cubicBezTo>
                    <a:cubicBezTo>
                      <a:pt x="10" y="41"/>
                      <a:pt x="8" y="39"/>
                      <a:pt x="5" y="36"/>
                    </a:cubicBezTo>
                    <a:cubicBezTo>
                      <a:pt x="3" y="33"/>
                      <a:pt x="2" y="31"/>
                      <a:pt x="2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0" y="25"/>
                      <a:pt x="0" y="24"/>
                    </a:cubicBezTo>
                    <a:cubicBezTo>
                      <a:pt x="0" y="22"/>
                      <a:pt x="0" y="19"/>
                      <a:pt x="0" y="15"/>
                    </a:cubicBezTo>
                    <a:cubicBezTo>
                      <a:pt x="2" y="14"/>
                      <a:pt x="3" y="12"/>
                      <a:pt x="5" y="9"/>
                    </a:cubicBezTo>
                    <a:cubicBezTo>
                      <a:pt x="7" y="7"/>
                      <a:pt x="8" y="6"/>
                      <a:pt x="8" y="5"/>
                    </a:cubicBezTo>
                    <a:cubicBezTo>
                      <a:pt x="10" y="4"/>
                      <a:pt x="12" y="2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1" y="0"/>
                      <a:pt x="23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8" y="1"/>
                      <a:pt x="28" y="1"/>
                      <a:pt x="29" y="0"/>
                    </a:cubicBezTo>
                    <a:cubicBezTo>
                      <a:pt x="29" y="1"/>
                      <a:pt x="30" y="1"/>
                      <a:pt x="3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3"/>
                      <a:pt x="36" y="4"/>
                      <a:pt x="37" y="5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7"/>
                      <a:pt x="37" y="8"/>
                      <a:pt x="38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10"/>
                    </a:cubicBezTo>
                    <a:cubicBezTo>
                      <a:pt x="37" y="10"/>
                      <a:pt x="37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2"/>
                      <a:pt x="37" y="14"/>
                      <a:pt x="37" y="16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9"/>
                      <a:pt x="33" y="19"/>
                      <a:pt x="32" y="18"/>
                    </a:cubicBezTo>
                    <a:cubicBezTo>
                      <a:pt x="32" y="18"/>
                      <a:pt x="32" y="18"/>
                      <a:pt x="32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8" y="18"/>
                      <a:pt x="27" y="18"/>
                      <a:pt x="27" y="18"/>
                    </a:cubicBezTo>
                    <a:cubicBezTo>
                      <a:pt x="26" y="18"/>
                      <a:pt x="25" y="18"/>
                      <a:pt x="24" y="17"/>
                    </a:cubicBezTo>
                    <a:cubicBezTo>
                      <a:pt x="23" y="18"/>
                      <a:pt x="22" y="18"/>
                      <a:pt x="22" y="20"/>
                    </a:cubicBezTo>
                    <a:cubicBezTo>
                      <a:pt x="21" y="21"/>
                      <a:pt x="21" y="22"/>
                      <a:pt x="20" y="22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5"/>
                      <a:pt x="22" y="25"/>
                      <a:pt x="22" y="25"/>
                    </a:cubicBezTo>
                    <a:cubicBezTo>
                      <a:pt x="24" y="26"/>
                      <a:pt x="28" y="29"/>
                      <a:pt x="32" y="31"/>
                    </a:cubicBezTo>
                    <a:cubicBezTo>
                      <a:pt x="32" y="32"/>
                      <a:pt x="32" y="32"/>
                      <a:pt x="33" y="33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5" y="35"/>
                      <a:pt x="35" y="36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40" y="40"/>
                      <a:pt x="42" y="45"/>
                      <a:pt x="42" y="50"/>
                    </a:cubicBezTo>
                    <a:cubicBezTo>
                      <a:pt x="43" y="55"/>
                      <a:pt x="40" y="61"/>
                      <a:pt x="35" y="68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8"/>
                      <a:pt x="34" y="68"/>
                      <a:pt x="34" y="68"/>
                    </a:cubicBezTo>
                    <a:cubicBezTo>
                      <a:pt x="33" y="69"/>
                      <a:pt x="31" y="70"/>
                      <a:pt x="29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8" y="71"/>
                      <a:pt x="28" y="71"/>
                      <a:pt x="28" y="72"/>
                    </a:cubicBezTo>
                    <a:cubicBezTo>
                      <a:pt x="27" y="72"/>
                      <a:pt x="27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6" y="72"/>
                      <a:pt x="25" y="72"/>
                      <a:pt x="25" y="73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2" y="74"/>
                      <a:pt x="22" y="74"/>
                      <a:pt x="21" y="73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0" y="73"/>
                      <a:pt x="9" y="73"/>
                      <a:pt x="10" y="73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8" y="72"/>
                      <a:pt x="7" y="72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1" y="68"/>
                      <a:pt x="1" y="66"/>
                      <a:pt x="1" y="64"/>
                    </a:cubicBezTo>
                    <a:cubicBezTo>
                      <a:pt x="1" y="64"/>
                      <a:pt x="1" y="62"/>
                      <a:pt x="1" y="61"/>
                    </a:cubicBezTo>
                    <a:cubicBezTo>
                      <a:pt x="1" y="59"/>
                      <a:pt x="1" y="57"/>
                      <a:pt x="1" y="54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3" y="52"/>
                      <a:pt x="3" y="52"/>
                      <a:pt x="3" y="52"/>
                    </a:cubicBezTo>
                    <a:close/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3" y="52"/>
                      <a:pt x="3" y="52"/>
                      <a:pt x="3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82" name="Group 81"/>
          <p:cNvGrpSpPr/>
          <p:nvPr userDrawn="1"/>
        </p:nvGrpSpPr>
        <p:grpSpPr>
          <a:xfrm>
            <a:off x="1827760" y="6512367"/>
            <a:ext cx="864255" cy="270457"/>
            <a:chOff x="2097087" y="3920987"/>
            <a:chExt cx="864255" cy="270457"/>
          </a:xfrm>
          <a:solidFill>
            <a:srgbClr val="00AEEF"/>
          </a:solidFill>
        </p:grpSpPr>
        <p:sp>
          <p:nvSpPr>
            <p:cNvPr id="83" name="Freeform 5"/>
            <p:cNvSpPr>
              <a:spLocks/>
            </p:cNvSpPr>
            <p:nvPr userDrawn="1"/>
          </p:nvSpPr>
          <p:spPr bwMode="auto">
            <a:xfrm>
              <a:off x="2097087" y="4073591"/>
              <a:ext cx="67993" cy="66481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7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4 h 21"/>
                <a:gd name="T10" fmla="*/ 22 w 22"/>
                <a:gd name="T11" fmla="*/ 14 h 21"/>
                <a:gd name="T12" fmla="*/ 21 w 22"/>
                <a:gd name="T13" fmla="*/ 15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6 w 22"/>
                <a:gd name="T25" fmla="*/ 20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1 h 21"/>
                <a:gd name="T36" fmla="*/ 6 w 22"/>
                <a:gd name="T37" fmla="*/ 20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1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1 h 21"/>
                <a:gd name="T62" fmla="*/ 15 w 22"/>
                <a:gd name="T63" fmla="*/ 1 h 21"/>
                <a:gd name="T64" fmla="*/ 15 w 22"/>
                <a:gd name="T65" fmla="*/ 1 h 21"/>
                <a:gd name="T66" fmla="*/ 16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7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1" y="12"/>
                    <a:pt x="21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20"/>
                    <a:pt x="8" y="20"/>
                  </a:cubicBezTo>
                  <a:cubicBezTo>
                    <a:pt x="8" y="20"/>
                    <a:pt x="7" y="21"/>
                    <a:pt x="7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5" y="20"/>
                    <a:pt x="4" y="20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1" y="18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1" y="6"/>
                    <a:pt x="0" y="4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1"/>
                    <a:pt x="19" y="0"/>
                  </a:cubicBezTo>
                  <a:cubicBezTo>
                    <a:pt x="20" y="1"/>
                    <a:pt x="21" y="2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6"/>
            <p:cNvSpPr>
              <a:spLocks/>
            </p:cNvSpPr>
            <p:nvPr userDrawn="1"/>
          </p:nvSpPr>
          <p:spPr bwMode="auto">
            <a:xfrm>
              <a:off x="2174145" y="4070569"/>
              <a:ext cx="67993" cy="66481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3 h 21"/>
                <a:gd name="T10" fmla="*/ 22 w 22"/>
                <a:gd name="T11" fmla="*/ 13 h 21"/>
                <a:gd name="T12" fmla="*/ 21 w 22"/>
                <a:gd name="T13" fmla="*/ 14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19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0 h 21"/>
                <a:gd name="T36" fmla="*/ 6 w 22"/>
                <a:gd name="T37" fmla="*/ 19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0 h 21"/>
                <a:gd name="T56" fmla="*/ 10 w 22"/>
                <a:gd name="T57" fmla="*/ 1 h 21"/>
                <a:gd name="T58" fmla="*/ 13 w 22"/>
                <a:gd name="T59" fmla="*/ 0 h 21"/>
                <a:gd name="T60" fmla="*/ 13 w 22"/>
                <a:gd name="T61" fmla="*/ 0 h 21"/>
                <a:gd name="T62" fmla="*/ 14 w 22"/>
                <a:gd name="T63" fmla="*/ 0 h 21"/>
                <a:gd name="T64" fmla="*/ 15 w 22"/>
                <a:gd name="T65" fmla="*/ 1 h 21"/>
                <a:gd name="T66" fmla="*/ 15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6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2"/>
                    <a:pt x="21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7"/>
            <p:cNvSpPr>
              <a:spLocks noEditPoints="1"/>
            </p:cNvSpPr>
            <p:nvPr userDrawn="1"/>
          </p:nvSpPr>
          <p:spPr bwMode="auto">
            <a:xfrm>
              <a:off x="2254224" y="3955738"/>
              <a:ext cx="132962" cy="235706"/>
            </a:xfrm>
            <a:custGeom>
              <a:avLst/>
              <a:gdLst>
                <a:gd name="T0" fmla="*/ 3 w 43"/>
                <a:gd name="T1" fmla="*/ 52 h 74"/>
                <a:gd name="T2" fmla="*/ 6 w 43"/>
                <a:gd name="T3" fmla="*/ 53 h 74"/>
                <a:gd name="T4" fmla="*/ 9 w 43"/>
                <a:gd name="T5" fmla="*/ 54 h 74"/>
                <a:gd name="T6" fmla="*/ 11 w 43"/>
                <a:gd name="T7" fmla="*/ 54 h 74"/>
                <a:gd name="T8" fmla="*/ 14 w 43"/>
                <a:gd name="T9" fmla="*/ 55 h 74"/>
                <a:gd name="T10" fmla="*/ 15 w 43"/>
                <a:gd name="T11" fmla="*/ 56 h 74"/>
                <a:gd name="T12" fmla="*/ 17 w 43"/>
                <a:gd name="T13" fmla="*/ 56 h 74"/>
                <a:gd name="T14" fmla="*/ 21 w 43"/>
                <a:gd name="T15" fmla="*/ 51 h 74"/>
                <a:gd name="T16" fmla="*/ 21 w 43"/>
                <a:gd name="T17" fmla="*/ 50 h 74"/>
                <a:gd name="T18" fmla="*/ 20 w 43"/>
                <a:gd name="T19" fmla="*/ 48 h 74"/>
                <a:gd name="T20" fmla="*/ 18 w 43"/>
                <a:gd name="T21" fmla="*/ 47 h 74"/>
                <a:gd name="T22" fmla="*/ 5 w 43"/>
                <a:gd name="T23" fmla="*/ 36 h 74"/>
                <a:gd name="T24" fmla="*/ 1 w 43"/>
                <a:gd name="T25" fmla="*/ 30 h 74"/>
                <a:gd name="T26" fmla="*/ 1 w 43"/>
                <a:gd name="T27" fmla="*/ 27 h 74"/>
                <a:gd name="T28" fmla="*/ 0 w 43"/>
                <a:gd name="T29" fmla="*/ 25 h 74"/>
                <a:gd name="T30" fmla="*/ 5 w 43"/>
                <a:gd name="T31" fmla="*/ 10 h 74"/>
                <a:gd name="T32" fmla="*/ 16 w 43"/>
                <a:gd name="T33" fmla="*/ 1 h 74"/>
                <a:gd name="T34" fmla="*/ 19 w 43"/>
                <a:gd name="T35" fmla="*/ 1 h 74"/>
                <a:gd name="T36" fmla="*/ 23 w 43"/>
                <a:gd name="T37" fmla="*/ 0 h 74"/>
                <a:gd name="T38" fmla="*/ 27 w 43"/>
                <a:gd name="T39" fmla="*/ 1 h 74"/>
                <a:gd name="T40" fmla="*/ 31 w 43"/>
                <a:gd name="T41" fmla="*/ 2 h 74"/>
                <a:gd name="T42" fmla="*/ 37 w 43"/>
                <a:gd name="T43" fmla="*/ 6 h 74"/>
                <a:gd name="T44" fmla="*/ 37 w 43"/>
                <a:gd name="T45" fmla="*/ 6 h 74"/>
                <a:gd name="T46" fmla="*/ 37 w 43"/>
                <a:gd name="T47" fmla="*/ 10 h 74"/>
                <a:gd name="T48" fmla="*/ 38 w 43"/>
                <a:gd name="T49" fmla="*/ 10 h 74"/>
                <a:gd name="T50" fmla="*/ 38 w 43"/>
                <a:gd name="T51" fmla="*/ 10 h 74"/>
                <a:gd name="T52" fmla="*/ 37 w 43"/>
                <a:gd name="T53" fmla="*/ 17 h 74"/>
                <a:gd name="T54" fmla="*/ 36 w 43"/>
                <a:gd name="T55" fmla="*/ 20 h 74"/>
                <a:gd name="T56" fmla="*/ 34 w 43"/>
                <a:gd name="T57" fmla="*/ 20 h 74"/>
                <a:gd name="T58" fmla="*/ 32 w 43"/>
                <a:gd name="T59" fmla="*/ 19 h 74"/>
                <a:gd name="T60" fmla="*/ 29 w 43"/>
                <a:gd name="T61" fmla="*/ 18 h 74"/>
                <a:gd name="T62" fmla="*/ 27 w 43"/>
                <a:gd name="T63" fmla="*/ 18 h 74"/>
                <a:gd name="T64" fmla="*/ 22 w 43"/>
                <a:gd name="T65" fmla="*/ 20 h 74"/>
                <a:gd name="T66" fmla="*/ 21 w 43"/>
                <a:gd name="T67" fmla="*/ 24 h 74"/>
                <a:gd name="T68" fmla="*/ 22 w 43"/>
                <a:gd name="T69" fmla="*/ 25 h 74"/>
                <a:gd name="T70" fmla="*/ 33 w 43"/>
                <a:gd name="T71" fmla="*/ 33 h 74"/>
                <a:gd name="T72" fmla="*/ 33 w 43"/>
                <a:gd name="T73" fmla="*/ 34 h 74"/>
                <a:gd name="T74" fmla="*/ 34 w 43"/>
                <a:gd name="T75" fmla="*/ 34 h 74"/>
                <a:gd name="T76" fmla="*/ 35 w 43"/>
                <a:gd name="T77" fmla="*/ 36 h 74"/>
                <a:gd name="T78" fmla="*/ 35 w 43"/>
                <a:gd name="T79" fmla="*/ 68 h 74"/>
                <a:gd name="T80" fmla="*/ 34 w 43"/>
                <a:gd name="T81" fmla="*/ 68 h 74"/>
                <a:gd name="T82" fmla="*/ 29 w 43"/>
                <a:gd name="T83" fmla="*/ 72 h 74"/>
                <a:gd name="T84" fmla="*/ 27 w 43"/>
                <a:gd name="T85" fmla="*/ 72 h 74"/>
                <a:gd name="T86" fmla="*/ 25 w 43"/>
                <a:gd name="T87" fmla="*/ 73 h 74"/>
                <a:gd name="T88" fmla="*/ 23 w 43"/>
                <a:gd name="T89" fmla="*/ 74 h 74"/>
                <a:gd name="T90" fmla="*/ 20 w 43"/>
                <a:gd name="T91" fmla="*/ 74 h 74"/>
                <a:gd name="T92" fmla="*/ 17 w 43"/>
                <a:gd name="T93" fmla="*/ 74 h 74"/>
                <a:gd name="T94" fmla="*/ 12 w 43"/>
                <a:gd name="T95" fmla="*/ 73 h 74"/>
                <a:gd name="T96" fmla="*/ 10 w 43"/>
                <a:gd name="T97" fmla="*/ 73 h 74"/>
                <a:gd name="T98" fmla="*/ 7 w 43"/>
                <a:gd name="T99" fmla="*/ 72 h 74"/>
                <a:gd name="T100" fmla="*/ 4 w 43"/>
                <a:gd name="T101" fmla="*/ 72 h 74"/>
                <a:gd name="T102" fmla="*/ 3 w 43"/>
                <a:gd name="T103" fmla="*/ 71 h 74"/>
                <a:gd name="T104" fmla="*/ 1 w 43"/>
                <a:gd name="T105" fmla="*/ 65 h 74"/>
                <a:gd name="T106" fmla="*/ 1 w 43"/>
                <a:gd name="T107" fmla="*/ 54 h 74"/>
                <a:gd name="T108" fmla="*/ 2 w 43"/>
                <a:gd name="T109" fmla="*/ 52 h 74"/>
                <a:gd name="T110" fmla="*/ 2 w 43"/>
                <a:gd name="T111" fmla="*/ 52 h 74"/>
                <a:gd name="T112" fmla="*/ 2 w 43"/>
                <a:gd name="T113" fmla="*/ 52 h 74"/>
                <a:gd name="T114" fmla="*/ 3 w 43"/>
                <a:gd name="T115" fmla="*/ 52 h 74"/>
                <a:gd name="T116" fmla="*/ 3 w 43"/>
                <a:gd name="T117" fmla="*/ 52 h 74"/>
                <a:gd name="T118" fmla="*/ 2 w 43"/>
                <a:gd name="T119" fmla="*/ 53 h 74"/>
                <a:gd name="T120" fmla="*/ 3 w 43"/>
                <a:gd name="T12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74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5" y="53"/>
                    <a:pt x="6" y="53"/>
                    <a:pt x="6" y="53"/>
                  </a:cubicBezTo>
                  <a:cubicBezTo>
                    <a:pt x="7" y="53"/>
                    <a:pt x="8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6" y="56"/>
                    <a:pt x="17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8" y="55"/>
                    <a:pt x="20" y="5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6"/>
                    <a:pt x="14" y="44"/>
                    <a:pt x="11" y="42"/>
                  </a:cubicBezTo>
                  <a:cubicBezTo>
                    <a:pt x="10" y="41"/>
                    <a:pt x="8" y="40"/>
                    <a:pt x="5" y="36"/>
                  </a:cubicBezTo>
                  <a:cubicBezTo>
                    <a:pt x="3" y="33"/>
                    <a:pt x="2" y="31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2"/>
                    <a:pt x="0" y="19"/>
                    <a:pt x="0" y="15"/>
                  </a:cubicBezTo>
                  <a:cubicBezTo>
                    <a:pt x="2" y="14"/>
                    <a:pt x="3" y="12"/>
                    <a:pt x="5" y="10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10" y="4"/>
                    <a:pt x="12" y="3"/>
                    <a:pt x="16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9" y="1"/>
                    <a:pt x="30" y="2"/>
                    <a:pt x="31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3"/>
                    <a:pt x="36" y="5"/>
                    <a:pt x="37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8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2"/>
                    <a:pt x="37" y="14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8"/>
                    <a:pt x="27" y="18"/>
                    <a:pt x="27" y="18"/>
                  </a:cubicBezTo>
                  <a:cubicBezTo>
                    <a:pt x="26" y="18"/>
                    <a:pt x="25" y="18"/>
                    <a:pt x="24" y="18"/>
                  </a:cubicBezTo>
                  <a:cubicBezTo>
                    <a:pt x="23" y="18"/>
                    <a:pt x="22" y="19"/>
                    <a:pt x="22" y="20"/>
                  </a:cubicBezTo>
                  <a:cubicBezTo>
                    <a:pt x="21" y="21"/>
                    <a:pt x="21" y="22"/>
                    <a:pt x="20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7"/>
                    <a:pt x="28" y="29"/>
                    <a:pt x="32" y="32"/>
                  </a:cubicBezTo>
                  <a:cubicBezTo>
                    <a:pt x="32" y="32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5" y="35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40" y="40"/>
                    <a:pt x="42" y="45"/>
                    <a:pt x="42" y="50"/>
                  </a:cubicBezTo>
                  <a:cubicBezTo>
                    <a:pt x="43" y="55"/>
                    <a:pt x="40" y="61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9"/>
                    <a:pt x="31" y="70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6" y="72"/>
                    <a:pt x="26" y="72"/>
                  </a:cubicBezTo>
                  <a:cubicBezTo>
                    <a:pt x="26" y="72"/>
                    <a:pt x="25" y="73"/>
                    <a:pt x="25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2" y="74"/>
                    <a:pt x="22" y="74"/>
                    <a:pt x="21" y="73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0" y="74"/>
                    <a:pt x="9" y="74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8" y="72"/>
                    <a:pt x="7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8"/>
                    <a:pt x="1" y="67"/>
                    <a:pt x="1" y="65"/>
                  </a:cubicBezTo>
                  <a:cubicBezTo>
                    <a:pt x="1" y="64"/>
                    <a:pt x="1" y="63"/>
                    <a:pt x="1" y="61"/>
                  </a:cubicBezTo>
                  <a:cubicBezTo>
                    <a:pt x="1" y="59"/>
                    <a:pt x="1" y="57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2"/>
                    <a:pt x="3" y="52"/>
                  </a:cubicBezTo>
                  <a:close/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3" y="53"/>
                    <a:pt x="3" y="53"/>
                  </a:cubicBezTo>
                  <a:lnTo>
                    <a:pt x="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"/>
            <p:cNvSpPr>
              <a:spLocks/>
            </p:cNvSpPr>
            <p:nvPr userDrawn="1"/>
          </p:nvSpPr>
          <p:spPr bwMode="auto">
            <a:xfrm>
              <a:off x="2393230" y="3966315"/>
              <a:ext cx="120875" cy="214553"/>
            </a:xfrm>
            <a:custGeom>
              <a:avLst/>
              <a:gdLst>
                <a:gd name="T0" fmla="*/ 38 w 39"/>
                <a:gd name="T1" fmla="*/ 58 h 68"/>
                <a:gd name="T2" fmla="*/ 38 w 39"/>
                <a:gd name="T3" fmla="*/ 63 h 68"/>
                <a:gd name="T4" fmla="*/ 35 w 39"/>
                <a:gd name="T5" fmla="*/ 64 h 68"/>
                <a:gd name="T6" fmla="*/ 33 w 39"/>
                <a:gd name="T7" fmla="*/ 65 h 68"/>
                <a:gd name="T8" fmla="*/ 30 w 39"/>
                <a:gd name="T9" fmla="*/ 65 h 68"/>
                <a:gd name="T10" fmla="*/ 27 w 39"/>
                <a:gd name="T11" fmla="*/ 65 h 68"/>
                <a:gd name="T12" fmla="*/ 23 w 39"/>
                <a:gd name="T13" fmla="*/ 65 h 68"/>
                <a:gd name="T14" fmla="*/ 21 w 39"/>
                <a:gd name="T15" fmla="*/ 66 h 68"/>
                <a:gd name="T16" fmla="*/ 19 w 39"/>
                <a:gd name="T17" fmla="*/ 66 h 68"/>
                <a:gd name="T18" fmla="*/ 16 w 39"/>
                <a:gd name="T19" fmla="*/ 67 h 68"/>
                <a:gd name="T20" fmla="*/ 14 w 39"/>
                <a:gd name="T21" fmla="*/ 67 h 68"/>
                <a:gd name="T22" fmla="*/ 8 w 39"/>
                <a:gd name="T23" fmla="*/ 68 h 68"/>
                <a:gd name="T24" fmla="*/ 6 w 39"/>
                <a:gd name="T25" fmla="*/ 67 h 68"/>
                <a:gd name="T26" fmla="*/ 5 w 39"/>
                <a:gd name="T27" fmla="*/ 61 h 68"/>
                <a:gd name="T28" fmla="*/ 4 w 39"/>
                <a:gd name="T29" fmla="*/ 56 h 68"/>
                <a:gd name="T30" fmla="*/ 2 w 39"/>
                <a:gd name="T31" fmla="*/ 30 h 68"/>
                <a:gd name="T32" fmla="*/ 1 w 39"/>
                <a:gd name="T33" fmla="*/ 23 h 68"/>
                <a:gd name="T34" fmla="*/ 1 w 39"/>
                <a:gd name="T35" fmla="*/ 12 h 68"/>
                <a:gd name="T36" fmla="*/ 0 w 39"/>
                <a:gd name="T37" fmla="*/ 7 h 68"/>
                <a:gd name="T38" fmla="*/ 8 w 39"/>
                <a:gd name="T39" fmla="*/ 1 h 68"/>
                <a:gd name="T40" fmla="*/ 11 w 39"/>
                <a:gd name="T41" fmla="*/ 1 h 68"/>
                <a:gd name="T42" fmla="*/ 13 w 39"/>
                <a:gd name="T43" fmla="*/ 1 h 68"/>
                <a:gd name="T44" fmla="*/ 15 w 39"/>
                <a:gd name="T45" fmla="*/ 1 h 68"/>
                <a:gd name="T46" fmla="*/ 19 w 39"/>
                <a:gd name="T47" fmla="*/ 1 h 68"/>
                <a:gd name="T48" fmla="*/ 22 w 39"/>
                <a:gd name="T49" fmla="*/ 1 h 68"/>
                <a:gd name="T50" fmla="*/ 26 w 39"/>
                <a:gd name="T51" fmla="*/ 1 h 68"/>
                <a:gd name="T52" fmla="*/ 30 w 39"/>
                <a:gd name="T53" fmla="*/ 0 h 68"/>
                <a:gd name="T54" fmla="*/ 31 w 39"/>
                <a:gd name="T55" fmla="*/ 0 h 68"/>
                <a:gd name="T56" fmla="*/ 34 w 39"/>
                <a:gd name="T57" fmla="*/ 10 h 68"/>
                <a:gd name="T58" fmla="*/ 29 w 39"/>
                <a:gd name="T59" fmla="*/ 16 h 68"/>
                <a:gd name="T60" fmla="*/ 24 w 39"/>
                <a:gd name="T61" fmla="*/ 16 h 68"/>
                <a:gd name="T62" fmla="*/ 21 w 39"/>
                <a:gd name="T63" fmla="*/ 19 h 68"/>
                <a:gd name="T64" fmla="*/ 30 w 39"/>
                <a:gd name="T65" fmla="*/ 24 h 68"/>
                <a:gd name="T66" fmla="*/ 33 w 39"/>
                <a:gd name="T67" fmla="*/ 31 h 68"/>
                <a:gd name="T68" fmla="*/ 33 w 39"/>
                <a:gd name="T69" fmla="*/ 39 h 68"/>
                <a:gd name="T70" fmla="*/ 29 w 39"/>
                <a:gd name="T71" fmla="*/ 39 h 68"/>
                <a:gd name="T72" fmla="*/ 26 w 39"/>
                <a:gd name="T73" fmla="*/ 39 h 68"/>
                <a:gd name="T74" fmla="*/ 22 w 39"/>
                <a:gd name="T75" fmla="*/ 40 h 68"/>
                <a:gd name="T76" fmla="*/ 22 w 39"/>
                <a:gd name="T77" fmla="*/ 44 h 68"/>
                <a:gd name="T78" fmla="*/ 23 w 39"/>
                <a:gd name="T79" fmla="*/ 48 h 68"/>
                <a:gd name="T80" fmla="*/ 26 w 39"/>
                <a:gd name="T81" fmla="*/ 49 h 68"/>
                <a:gd name="T82" fmla="*/ 29 w 39"/>
                <a:gd name="T83" fmla="*/ 49 h 68"/>
                <a:gd name="T84" fmla="*/ 32 w 39"/>
                <a:gd name="T85" fmla="*/ 48 h 68"/>
                <a:gd name="T86" fmla="*/ 37 w 39"/>
                <a:gd name="T87" fmla="*/ 49 h 68"/>
                <a:gd name="T88" fmla="*/ 39 w 39"/>
                <a:gd name="T8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8">
                  <a:moveTo>
                    <a:pt x="39" y="56"/>
                  </a:moveTo>
                  <a:cubicBezTo>
                    <a:pt x="39" y="56"/>
                    <a:pt x="38" y="56"/>
                    <a:pt x="38" y="57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9" y="62"/>
                    <a:pt x="38" y="63"/>
                  </a:cubicBezTo>
                  <a:cubicBezTo>
                    <a:pt x="38" y="63"/>
                    <a:pt x="38" y="63"/>
                    <a:pt x="37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0" y="65"/>
                  </a:cubicBezTo>
                  <a:cubicBezTo>
                    <a:pt x="30" y="65"/>
                    <a:pt x="30" y="65"/>
                    <a:pt x="29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4" y="65"/>
                    <a:pt x="24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6"/>
                    <a:pt x="16" y="67"/>
                    <a:pt x="16" y="67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67"/>
                    <a:pt x="8" y="67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6"/>
                    <a:pt x="5" y="66"/>
                    <a:pt x="5" y="65"/>
                  </a:cubicBezTo>
                  <a:cubicBezTo>
                    <a:pt x="5" y="64"/>
                    <a:pt x="5" y="64"/>
                    <a:pt x="5" y="63"/>
                  </a:cubicBezTo>
                  <a:cubicBezTo>
                    <a:pt x="5" y="62"/>
                    <a:pt x="5" y="61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7"/>
                    <a:pt x="4" y="56"/>
                  </a:cubicBezTo>
                  <a:cubicBezTo>
                    <a:pt x="4" y="54"/>
                    <a:pt x="4" y="51"/>
                    <a:pt x="3" y="46"/>
                  </a:cubicBezTo>
                  <a:cubicBezTo>
                    <a:pt x="3" y="41"/>
                    <a:pt x="2" y="37"/>
                    <a:pt x="2" y="36"/>
                  </a:cubicBezTo>
                  <a:cubicBezTo>
                    <a:pt x="2" y="34"/>
                    <a:pt x="2" y="32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8"/>
                    <a:pt x="2" y="27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0"/>
                    <a:pt x="1" y="17"/>
                    <a:pt x="1" y="15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1" y="12"/>
                    <a:pt x="1" y="11"/>
                    <a:pt x="1" y="12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4" y="2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3" y="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4" y="6"/>
                    <a:pt x="34" y="10"/>
                  </a:cubicBezTo>
                  <a:cubicBezTo>
                    <a:pt x="34" y="13"/>
                    <a:pt x="34" y="16"/>
                    <a:pt x="33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6" y="17"/>
                    <a:pt x="24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20"/>
                    <a:pt x="21" y="22"/>
                    <a:pt x="23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3" y="25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30"/>
                    <a:pt x="33" y="30"/>
                    <a:pt x="33" y="31"/>
                  </a:cubicBezTo>
                  <a:cubicBezTo>
                    <a:pt x="33" y="32"/>
                    <a:pt x="34" y="32"/>
                    <a:pt x="34" y="33"/>
                  </a:cubicBezTo>
                  <a:cubicBezTo>
                    <a:pt x="34" y="35"/>
                    <a:pt x="34" y="37"/>
                    <a:pt x="34" y="3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40"/>
                    <a:pt x="23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2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6" y="49"/>
                    <a:pt x="37" y="49"/>
                  </a:cubicBezTo>
                  <a:cubicBezTo>
                    <a:pt x="37" y="49"/>
                    <a:pt x="37" y="50"/>
                    <a:pt x="37" y="52"/>
                  </a:cubicBezTo>
                  <a:cubicBezTo>
                    <a:pt x="37" y="52"/>
                    <a:pt x="38" y="53"/>
                    <a:pt x="38" y="54"/>
                  </a:cubicBezTo>
                  <a:cubicBezTo>
                    <a:pt x="38" y="55"/>
                    <a:pt x="39" y="55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9"/>
            <p:cNvSpPr>
              <a:spLocks/>
            </p:cNvSpPr>
            <p:nvPr userDrawn="1"/>
          </p:nvSpPr>
          <p:spPr bwMode="auto">
            <a:xfrm>
              <a:off x="2520149" y="3958760"/>
              <a:ext cx="120875" cy="213042"/>
            </a:xfrm>
            <a:custGeom>
              <a:avLst/>
              <a:gdLst>
                <a:gd name="T0" fmla="*/ 38 w 39"/>
                <a:gd name="T1" fmla="*/ 58 h 67"/>
                <a:gd name="T2" fmla="*/ 39 w 39"/>
                <a:gd name="T3" fmla="*/ 63 h 67"/>
                <a:gd name="T4" fmla="*/ 36 w 39"/>
                <a:gd name="T5" fmla="*/ 64 h 67"/>
                <a:gd name="T6" fmla="*/ 34 w 39"/>
                <a:gd name="T7" fmla="*/ 64 h 67"/>
                <a:gd name="T8" fmla="*/ 31 w 39"/>
                <a:gd name="T9" fmla="*/ 65 h 67"/>
                <a:gd name="T10" fmla="*/ 28 w 39"/>
                <a:gd name="T11" fmla="*/ 65 h 67"/>
                <a:gd name="T12" fmla="*/ 23 w 39"/>
                <a:gd name="T13" fmla="*/ 65 h 67"/>
                <a:gd name="T14" fmla="*/ 22 w 39"/>
                <a:gd name="T15" fmla="*/ 66 h 67"/>
                <a:gd name="T16" fmla="*/ 19 w 39"/>
                <a:gd name="T17" fmla="*/ 66 h 67"/>
                <a:gd name="T18" fmla="*/ 16 w 39"/>
                <a:gd name="T19" fmla="*/ 67 h 67"/>
                <a:gd name="T20" fmla="*/ 14 w 39"/>
                <a:gd name="T21" fmla="*/ 67 h 67"/>
                <a:gd name="T22" fmla="*/ 8 w 39"/>
                <a:gd name="T23" fmla="*/ 67 h 67"/>
                <a:gd name="T24" fmla="*/ 6 w 39"/>
                <a:gd name="T25" fmla="*/ 66 h 67"/>
                <a:gd name="T26" fmla="*/ 6 w 39"/>
                <a:gd name="T27" fmla="*/ 61 h 67"/>
                <a:gd name="T28" fmla="*/ 5 w 39"/>
                <a:gd name="T29" fmla="*/ 56 h 67"/>
                <a:gd name="T30" fmla="*/ 3 w 39"/>
                <a:gd name="T31" fmla="*/ 30 h 67"/>
                <a:gd name="T32" fmla="*/ 1 w 39"/>
                <a:gd name="T33" fmla="*/ 23 h 67"/>
                <a:gd name="T34" fmla="*/ 1 w 39"/>
                <a:gd name="T35" fmla="*/ 11 h 67"/>
                <a:gd name="T36" fmla="*/ 1 w 39"/>
                <a:gd name="T37" fmla="*/ 7 h 67"/>
                <a:gd name="T38" fmla="*/ 8 w 39"/>
                <a:gd name="T39" fmla="*/ 1 h 67"/>
                <a:gd name="T40" fmla="*/ 12 w 39"/>
                <a:gd name="T41" fmla="*/ 1 h 67"/>
                <a:gd name="T42" fmla="*/ 14 w 39"/>
                <a:gd name="T43" fmla="*/ 1 h 67"/>
                <a:gd name="T44" fmla="*/ 16 w 39"/>
                <a:gd name="T45" fmla="*/ 0 h 67"/>
                <a:gd name="T46" fmla="*/ 19 w 39"/>
                <a:gd name="T47" fmla="*/ 0 h 67"/>
                <a:gd name="T48" fmla="*/ 23 w 39"/>
                <a:gd name="T49" fmla="*/ 0 h 67"/>
                <a:gd name="T50" fmla="*/ 26 w 39"/>
                <a:gd name="T51" fmla="*/ 0 h 67"/>
                <a:gd name="T52" fmla="*/ 30 w 39"/>
                <a:gd name="T53" fmla="*/ 0 h 67"/>
                <a:gd name="T54" fmla="*/ 32 w 39"/>
                <a:gd name="T55" fmla="*/ 0 h 67"/>
                <a:gd name="T56" fmla="*/ 35 w 39"/>
                <a:gd name="T57" fmla="*/ 10 h 67"/>
                <a:gd name="T58" fmla="*/ 30 w 39"/>
                <a:gd name="T59" fmla="*/ 16 h 67"/>
                <a:gd name="T60" fmla="*/ 24 w 39"/>
                <a:gd name="T61" fmla="*/ 16 h 67"/>
                <a:gd name="T62" fmla="*/ 21 w 39"/>
                <a:gd name="T63" fmla="*/ 19 h 67"/>
                <a:gd name="T64" fmla="*/ 30 w 39"/>
                <a:gd name="T65" fmla="*/ 24 h 67"/>
                <a:gd name="T66" fmla="*/ 34 w 39"/>
                <a:gd name="T67" fmla="*/ 31 h 67"/>
                <a:gd name="T68" fmla="*/ 33 w 39"/>
                <a:gd name="T69" fmla="*/ 39 h 67"/>
                <a:gd name="T70" fmla="*/ 29 w 39"/>
                <a:gd name="T71" fmla="*/ 39 h 67"/>
                <a:gd name="T72" fmla="*/ 27 w 39"/>
                <a:gd name="T73" fmla="*/ 39 h 67"/>
                <a:gd name="T74" fmla="*/ 22 w 39"/>
                <a:gd name="T75" fmla="*/ 39 h 67"/>
                <a:gd name="T76" fmla="*/ 22 w 39"/>
                <a:gd name="T77" fmla="*/ 44 h 67"/>
                <a:gd name="T78" fmla="*/ 23 w 39"/>
                <a:gd name="T79" fmla="*/ 48 h 67"/>
                <a:gd name="T80" fmla="*/ 26 w 39"/>
                <a:gd name="T81" fmla="*/ 48 h 67"/>
                <a:gd name="T82" fmla="*/ 29 w 39"/>
                <a:gd name="T83" fmla="*/ 49 h 67"/>
                <a:gd name="T84" fmla="*/ 32 w 39"/>
                <a:gd name="T85" fmla="*/ 48 h 67"/>
                <a:gd name="T86" fmla="*/ 37 w 39"/>
                <a:gd name="T87" fmla="*/ 49 h 67"/>
                <a:gd name="T88" fmla="*/ 39 w 39"/>
                <a:gd name="T8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7">
                  <a:moveTo>
                    <a:pt x="39" y="56"/>
                  </a:moveTo>
                  <a:cubicBezTo>
                    <a:pt x="39" y="56"/>
                    <a:pt x="39" y="56"/>
                    <a:pt x="39" y="57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9" y="62"/>
                    <a:pt x="39" y="63"/>
                  </a:cubicBezTo>
                  <a:cubicBezTo>
                    <a:pt x="39" y="63"/>
                    <a:pt x="38" y="63"/>
                    <a:pt x="37" y="64"/>
                  </a:cubicBezTo>
                  <a:cubicBezTo>
                    <a:pt x="37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4" y="65"/>
                    <a:pt x="23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6"/>
                    <a:pt x="17" y="67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67"/>
                    <a:pt x="9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6" y="66"/>
                  </a:cubicBezTo>
                  <a:cubicBezTo>
                    <a:pt x="6" y="66"/>
                    <a:pt x="6" y="66"/>
                    <a:pt x="5" y="65"/>
                  </a:cubicBezTo>
                  <a:cubicBezTo>
                    <a:pt x="5" y="64"/>
                    <a:pt x="5" y="64"/>
                    <a:pt x="6" y="63"/>
                  </a:cubicBezTo>
                  <a:cubicBezTo>
                    <a:pt x="6" y="62"/>
                    <a:pt x="6" y="61"/>
                    <a:pt x="6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" y="58"/>
                    <a:pt x="5" y="57"/>
                    <a:pt x="5" y="56"/>
                  </a:cubicBezTo>
                  <a:cubicBezTo>
                    <a:pt x="5" y="54"/>
                    <a:pt x="4" y="51"/>
                    <a:pt x="4" y="46"/>
                  </a:cubicBezTo>
                  <a:cubicBezTo>
                    <a:pt x="3" y="41"/>
                    <a:pt x="3" y="37"/>
                    <a:pt x="3" y="36"/>
                  </a:cubicBezTo>
                  <a:cubicBezTo>
                    <a:pt x="3" y="34"/>
                    <a:pt x="3" y="32"/>
                    <a:pt x="3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2" y="26"/>
                    <a:pt x="2" y="24"/>
                    <a:pt x="1" y="23"/>
                  </a:cubicBezTo>
                  <a:cubicBezTo>
                    <a:pt x="1" y="20"/>
                    <a:pt x="1" y="17"/>
                    <a:pt x="1" y="15"/>
                  </a:cubicBezTo>
                  <a:cubicBezTo>
                    <a:pt x="1" y="14"/>
                    <a:pt x="2" y="14"/>
                    <a:pt x="1" y="13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2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6"/>
                    <a:pt x="35" y="10"/>
                  </a:cubicBezTo>
                  <a:cubicBezTo>
                    <a:pt x="34" y="13"/>
                    <a:pt x="34" y="15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ubicBezTo>
                    <a:pt x="23" y="16"/>
                    <a:pt x="23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20"/>
                    <a:pt x="22" y="22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3" y="25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29"/>
                    <a:pt x="34" y="30"/>
                    <a:pt x="34" y="31"/>
                  </a:cubicBezTo>
                  <a:cubicBezTo>
                    <a:pt x="34" y="32"/>
                    <a:pt x="34" y="32"/>
                    <a:pt x="35" y="33"/>
                  </a:cubicBezTo>
                  <a:cubicBezTo>
                    <a:pt x="34" y="35"/>
                    <a:pt x="34" y="37"/>
                    <a:pt x="34" y="3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40"/>
                    <a:pt x="22" y="40"/>
                    <a:pt x="22" y="42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1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8"/>
                    <a:pt x="37" y="49"/>
                  </a:cubicBezTo>
                  <a:cubicBezTo>
                    <a:pt x="38" y="49"/>
                    <a:pt x="38" y="50"/>
                    <a:pt x="38" y="52"/>
                  </a:cubicBezTo>
                  <a:cubicBezTo>
                    <a:pt x="38" y="52"/>
                    <a:pt x="38" y="53"/>
                    <a:pt x="38" y="54"/>
                  </a:cubicBezTo>
                  <a:cubicBezTo>
                    <a:pt x="39" y="55"/>
                    <a:pt x="39" y="55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0"/>
            <p:cNvSpPr>
              <a:spLocks noEditPoints="1"/>
            </p:cNvSpPr>
            <p:nvPr userDrawn="1"/>
          </p:nvSpPr>
          <p:spPr bwMode="auto">
            <a:xfrm>
              <a:off x="2727147" y="3940628"/>
              <a:ext cx="74036" cy="216064"/>
            </a:xfrm>
            <a:custGeom>
              <a:avLst/>
              <a:gdLst>
                <a:gd name="T0" fmla="*/ 21 w 24"/>
                <a:gd name="T1" fmla="*/ 8 h 68"/>
                <a:gd name="T2" fmla="*/ 22 w 24"/>
                <a:gd name="T3" fmla="*/ 19 h 68"/>
                <a:gd name="T4" fmla="*/ 22 w 24"/>
                <a:gd name="T5" fmla="*/ 19 h 68"/>
                <a:gd name="T6" fmla="*/ 22 w 24"/>
                <a:gd name="T7" fmla="*/ 19 h 68"/>
                <a:gd name="T8" fmla="*/ 22 w 24"/>
                <a:gd name="T9" fmla="*/ 20 h 68"/>
                <a:gd name="T10" fmla="*/ 22 w 24"/>
                <a:gd name="T11" fmla="*/ 34 h 68"/>
                <a:gd name="T12" fmla="*/ 23 w 24"/>
                <a:gd name="T13" fmla="*/ 48 h 68"/>
                <a:gd name="T14" fmla="*/ 23 w 24"/>
                <a:gd name="T15" fmla="*/ 51 h 68"/>
                <a:gd name="T16" fmla="*/ 24 w 24"/>
                <a:gd name="T17" fmla="*/ 65 h 68"/>
                <a:gd name="T18" fmla="*/ 19 w 24"/>
                <a:gd name="T19" fmla="*/ 67 h 68"/>
                <a:gd name="T20" fmla="*/ 16 w 24"/>
                <a:gd name="T21" fmla="*/ 67 h 68"/>
                <a:gd name="T22" fmla="*/ 14 w 24"/>
                <a:gd name="T23" fmla="*/ 67 h 68"/>
                <a:gd name="T24" fmla="*/ 13 w 24"/>
                <a:gd name="T25" fmla="*/ 67 h 68"/>
                <a:gd name="T26" fmla="*/ 11 w 24"/>
                <a:gd name="T27" fmla="*/ 68 h 68"/>
                <a:gd name="T28" fmla="*/ 10 w 24"/>
                <a:gd name="T29" fmla="*/ 68 h 68"/>
                <a:gd name="T30" fmla="*/ 9 w 24"/>
                <a:gd name="T31" fmla="*/ 68 h 68"/>
                <a:gd name="T32" fmla="*/ 8 w 24"/>
                <a:gd name="T33" fmla="*/ 68 h 68"/>
                <a:gd name="T34" fmla="*/ 7 w 24"/>
                <a:gd name="T35" fmla="*/ 68 h 68"/>
                <a:gd name="T36" fmla="*/ 5 w 24"/>
                <a:gd name="T37" fmla="*/ 68 h 68"/>
                <a:gd name="T38" fmla="*/ 2 w 24"/>
                <a:gd name="T39" fmla="*/ 54 h 68"/>
                <a:gd name="T40" fmla="*/ 2 w 24"/>
                <a:gd name="T41" fmla="*/ 49 h 68"/>
                <a:gd name="T42" fmla="*/ 1 w 24"/>
                <a:gd name="T43" fmla="*/ 17 h 68"/>
                <a:gd name="T44" fmla="*/ 0 w 24"/>
                <a:gd name="T45" fmla="*/ 7 h 68"/>
                <a:gd name="T46" fmla="*/ 3 w 24"/>
                <a:gd name="T47" fmla="*/ 0 h 68"/>
                <a:gd name="T48" fmla="*/ 4 w 24"/>
                <a:gd name="T49" fmla="*/ 0 h 68"/>
                <a:gd name="T50" fmla="*/ 8 w 24"/>
                <a:gd name="T51" fmla="*/ 0 h 68"/>
                <a:gd name="T52" fmla="*/ 14 w 24"/>
                <a:gd name="T53" fmla="*/ 0 h 68"/>
                <a:gd name="T54" fmla="*/ 19 w 24"/>
                <a:gd name="T55" fmla="*/ 0 h 68"/>
                <a:gd name="T56" fmla="*/ 20 w 24"/>
                <a:gd name="T57" fmla="*/ 2 h 68"/>
                <a:gd name="T58" fmla="*/ 12 w 24"/>
                <a:gd name="T59" fmla="*/ 58 h 68"/>
                <a:gd name="T60" fmla="*/ 12 w 24"/>
                <a:gd name="T61" fmla="*/ 58 h 68"/>
                <a:gd name="T62" fmla="*/ 14 w 24"/>
                <a:gd name="T63" fmla="*/ 60 h 68"/>
                <a:gd name="T64" fmla="*/ 13 w 24"/>
                <a:gd name="T65" fmla="*/ 60 h 68"/>
                <a:gd name="T66" fmla="*/ 14 w 24"/>
                <a:gd name="T67" fmla="*/ 60 h 68"/>
                <a:gd name="T68" fmla="*/ 15 w 24"/>
                <a:gd name="T69" fmla="*/ 48 h 68"/>
                <a:gd name="T70" fmla="*/ 16 w 24"/>
                <a:gd name="T71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68">
                  <a:moveTo>
                    <a:pt x="21" y="2"/>
                  </a:moveTo>
                  <a:cubicBezTo>
                    <a:pt x="21" y="3"/>
                    <a:pt x="21" y="5"/>
                    <a:pt x="21" y="8"/>
                  </a:cubicBezTo>
                  <a:cubicBezTo>
                    <a:pt x="21" y="11"/>
                    <a:pt x="21" y="13"/>
                    <a:pt x="21" y="14"/>
                  </a:cubicBezTo>
                  <a:cubicBezTo>
                    <a:pt x="21" y="16"/>
                    <a:pt x="21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2"/>
                    <a:pt x="21" y="24"/>
                    <a:pt x="21" y="26"/>
                  </a:cubicBezTo>
                  <a:cubicBezTo>
                    <a:pt x="21" y="27"/>
                    <a:pt x="22" y="30"/>
                    <a:pt x="22" y="34"/>
                  </a:cubicBezTo>
                  <a:cubicBezTo>
                    <a:pt x="23" y="38"/>
                    <a:pt x="23" y="40"/>
                    <a:pt x="23" y="42"/>
                  </a:cubicBezTo>
                  <a:cubicBezTo>
                    <a:pt x="23" y="44"/>
                    <a:pt x="23" y="46"/>
                    <a:pt x="23" y="48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0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5" y="67"/>
                    <a:pt x="15" y="67"/>
                    <a:pt x="14" y="67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6" y="68"/>
                  </a:cubicBezTo>
                  <a:cubicBezTo>
                    <a:pt x="6" y="68"/>
                    <a:pt x="5" y="68"/>
                    <a:pt x="5" y="68"/>
                  </a:cubicBezTo>
                  <a:cubicBezTo>
                    <a:pt x="3" y="66"/>
                    <a:pt x="2" y="63"/>
                    <a:pt x="2" y="57"/>
                  </a:cubicBezTo>
                  <a:cubicBezTo>
                    <a:pt x="2" y="57"/>
                    <a:pt x="2" y="56"/>
                    <a:pt x="2" y="54"/>
                  </a:cubicBezTo>
                  <a:cubicBezTo>
                    <a:pt x="2" y="52"/>
                    <a:pt x="2" y="51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cubicBezTo>
                    <a:pt x="2" y="48"/>
                    <a:pt x="3" y="48"/>
                    <a:pt x="3" y="4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5"/>
                    <a:pt x="0" y="11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21" y="2"/>
                  </a:ln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lose/>
                  <a:moveTo>
                    <a:pt x="14" y="60"/>
                  </a:moveTo>
                  <a:cubicBezTo>
                    <a:pt x="14" y="59"/>
                    <a:pt x="14" y="58"/>
                    <a:pt x="14" y="57"/>
                  </a:cubicBezTo>
                  <a:cubicBezTo>
                    <a:pt x="14" y="58"/>
                    <a:pt x="13" y="59"/>
                    <a:pt x="13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lose/>
                  <a:moveTo>
                    <a:pt x="16" y="49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1"/>
            <p:cNvSpPr>
              <a:spLocks noEditPoints="1"/>
            </p:cNvSpPr>
            <p:nvPr userDrawn="1"/>
          </p:nvSpPr>
          <p:spPr bwMode="auto">
            <a:xfrm>
              <a:off x="2810248" y="3920987"/>
              <a:ext cx="151094" cy="244771"/>
            </a:xfrm>
            <a:custGeom>
              <a:avLst/>
              <a:gdLst>
                <a:gd name="T0" fmla="*/ 38 w 49"/>
                <a:gd name="T1" fmla="*/ 50 h 77"/>
                <a:gd name="T2" fmla="*/ 16 w 49"/>
                <a:gd name="T3" fmla="*/ 53 h 77"/>
                <a:gd name="T4" fmla="*/ 0 w 49"/>
                <a:gd name="T5" fmla="*/ 14 h 77"/>
                <a:gd name="T6" fmla="*/ 12 w 49"/>
                <a:gd name="T7" fmla="*/ 0 h 77"/>
                <a:gd name="T8" fmla="*/ 33 w 49"/>
                <a:gd name="T9" fmla="*/ 1 h 77"/>
                <a:gd name="T10" fmla="*/ 46 w 49"/>
                <a:gd name="T11" fmla="*/ 0 h 77"/>
                <a:gd name="T12" fmla="*/ 5 w 49"/>
                <a:gd name="T13" fmla="*/ 16 h 77"/>
                <a:gd name="T14" fmla="*/ 6 w 49"/>
                <a:gd name="T15" fmla="*/ 12 h 77"/>
                <a:gd name="T16" fmla="*/ 10 w 49"/>
                <a:gd name="T17" fmla="*/ 14 h 77"/>
                <a:gd name="T18" fmla="*/ 30 w 49"/>
                <a:gd name="T19" fmla="*/ 10 h 77"/>
                <a:gd name="T20" fmla="*/ 26 w 49"/>
                <a:gd name="T21" fmla="*/ 10 h 77"/>
                <a:gd name="T22" fmla="*/ 26 w 49"/>
                <a:gd name="T23" fmla="*/ 13 h 77"/>
                <a:gd name="T24" fmla="*/ 18 w 49"/>
                <a:gd name="T25" fmla="*/ 15 h 77"/>
                <a:gd name="T26" fmla="*/ 14 w 49"/>
                <a:gd name="T27" fmla="*/ 14 h 77"/>
                <a:gd name="T28" fmla="*/ 17 w 49"/>
                <a:gd name="T29" fmla="*/ 28 h 77"/>
                <a:gd name="T30" fmla="*/ 21 w 49"/>
                <a:gd name="T31" fmla="*/ 23 h 77"/>
                <a:gd name="T32" fmla="*/ 18 w 49"/>
                <a:gd name="T33" fmla="*/ 20 h 77"/>
                <a:gd name="T34" fmla="*/ 23 w 49"/>
                <a:gd name="T35" fmla="*/ 19 h 77"/>
                <a:gd name="T36" fmla="*/ 21 w 49"/>
                <a:gd name="T37" fmla="*/ 23 h 77"/>
                <a:gd name="T38" fmla="*/ 24 w 49"/>
                <a:gd name="T39" fmla="*/ 25 h 77"/>
                <a:gd name="T40" fmla="*/ 26 w 49"/>
                <a:gd name="T41" fmla="*/ 22 h 77"/>
                <a:gd name="T42" fmla="*/ 26 w 49"/>
                <a:gd name="T43" fmla="*/ 18 h 77"/>
                <a:gd name="T44" fmla="*/ 28 w 49"/>
                <a:gd name="T45" fmla="*/ 21 h 77"/>
                <a:gd name="T46" fmla="*/ 33 w 49"/>
                <a:gd name="T47" fmla="*/ 14 h 77"/>
                <a:gd name="T48" fmla="*/ 34 w 49"/>
                <a:gd name="T49" fmla="*/ 9 h 77"/>
                <a:gd name="T50" fmla="*/ 20 w 49"/>
                <a:gd name="T51" fmla="*/ 10 h 77"/>
                <a:gd name="T52" fmla="*/ 21 w 49"/>
                <a:gd name="T53" fmla="*/ 10 h 77"/>
                <a:gd name="T54" fmla="*/ 19 w 49"/>
                <a:gd name="T55" fmla="*/ 23 h 77"/>
                <a:gd name="T56" fmla="*/ 23 w 49"/>
                <a:gd name="T57" fmla="*/ 28 h 77"/>
                <a:gd name="T58" fmla="*/ 23 w 49"/>
                <a:gd name="T59" fmla="*/ 34 h 77"/>
                <a:gd name="T60" fmla="*/ 22 w 49"/>
                <a:gd name="T61" fmla="*/ 34 h 77"/>
                <a:gd name="T62" fmla="*/ 24 w 49"/>
                <a:gd name="T63" fmla="*/ 39 h 77"/>
                <a:gd name="T64" fmla="*/ 24 w 49"/>
                <a:gd name="T65" fmla="*/ 40 h 77"/>
                <a:gd name="T66" fmla="*/ 25 w 49"/>
                <a:gd name="T67" fmla="*/ 32 h 77"/>
                <a:gd name="T68" fmla="*/ 28 w 49"/>
                <a:gd name="T69" fmla="*/ 23 h 77"/>
                <a:gd name="T70" fmla="*/ 27 w 49"/>
                <a:gd name="T71" fmla="*/ 32 h 77"/>
                <a:gd name="T72" fmla="*/ 30 w 49"/>
                <a:gd name="T73" fmla="*/ 31 h 77"/>
                <a:gd name="T74" fmla="*/ 27 w 49"/>
                <a:gd name="T75" fmla="*/ 26 h 77"/>
                <a:gd name="T76" fmla="*/ 29 w 49"/>
                <a:gd name="T77" fmla="*/ 14 h 77"/>
                <a:gd name="T78" fmla="*/ 29 w 49"/>
                <a:gd name="T79" fmla="*/ 33 h 77"/>
                <a:gd name="T80" fmla="*/ 30 w 49"/>
                <a:gd name="T81" fmla="*/ 18 h 77"/>
                <a:gd name="T82" fmla="*/ 31 w 49"/>
                <a:gd name="T83" fmla="*/ 33 h 77"/>
                <a:gd name="T84" fmla="*/ 32 w 49"/>
                <a:gd name="T85" fmla="*/ 20 h 77"/>
                <a:gd name="T86" fmla="*/ 32 w 49"/>
                <a:gd name="T87" fmla="*/ 24 h 77"/>
                <a:gd name="T88" fmla="*/ 30 w 49"/>
                <a:gd name="T89" fmla="*/ 30 h 77"/>
                <a:gd name="T90" fmla="*/ 34 w 49"/>
                <a:gd name="T91" fmla="*/ 20 h 77"/>
                <a:gd name="T92" fmla="*/ 31 w 49"/>
                <a:gd name="T93" fmla="*/ 19 h 77"/>
                <a:gd name="T94" fmla="*/ 31 w 49"/>
                <a:gd name="T95" fmla="*/ 12 h 77"/>
                <a:gd name="T96" fmla="*/ 33 w 49"/>
                <a:gd name="T97" fmla="*/ 26 h 77"/>
                <a:gd name="T98" fmla="*/ 33 w 49"/>
                <a:gd name="T99" fmla="*/ 18 h 77"/>
                <a:gd name="T100" fmla="*/ 35 w 49"/>
                <a:gd name="T101" fmla="*/ 8 h 77"/>
                <a:gd name="T102" fmla="*/ 36 w 49"/>
                <a:gd name="T103" fmla="*/ 8 h 77"/>
                <a:gd name="T104" fmla="*/ 37 w 49"/>
                <a:gd name="T105" fmla="*/ 12 h 77"/>
                <a:gd name="T106" fmla="*/ 40 w 49"/>
                <a:gd name="T107" fmla="*/ 10 h 77"/>
                <a:gd name="T108" fmla="*/ 44 w 49"/>
                <a:gd name="T109" fmla="*/ 9 h 77"/>
                <a:gd name="T110" fmla="*/ 46 w 49"/>
                <a:gd name="T111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" h="77">
                  <a:moveTo>
                    <a:pt x="49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7"/>
                    <a:pt x="42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ubicBezTo>
                    <a:pt x="37" y="19"/>
                    <a:pt x="36" y="23"/>
                    <a:pt x="36" y="29"/>
                  </a:cubicBezTo>
                  <a:cubicBezTo>
                    <a:pt x="36" y="32"/>
                    <a:pt x="37" y="39"/>
                    <a:pt x="38" y="50"/>
                  </a:cubicBezTo>
                  <a:cubicBezTo>
                    <a:pt x="38" y="53"/>
                    <a:pt x="38" y="60"/>
                    <a:pt x="39" y="71"/>
                  </a:cubicBezTo>
                  <a:cubicBezTo>
                    <a:pt x="39" y="73"/>
                    <a:pt x="39" y="74"/>
                    <a:pt x="38" y="75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7" y="76"/>
                    <a:pt x="25" y="77"/>
                    <a:pt x="24" y="77"/>
                  </a:cubicBezTo>
                  <a:cubicBezTo>
                    <a:pt x="19" y="77"/>
                    <a:pt x="17" y="75"/>
                    <a:pt x="17" y="70"/>
                  </a:cubicBezTo>
                  <a:cubicBezTo>
                    <a:pt x="16" y="66"/>
                    <a:pt x="17" y="63"/>
                    <a:pt x="18" y="63"/>
                  </a:cubicBezTo>
                  <a:cubicBezTo>
                    <a:pt x="17" y="62"/>
                    <a:pt x="16" y="59"/>
                    <a:pt x="16" y="53"/>
                  </a:cubicBezTo>
                  <a:cubicBezTo>
                    <a:pt x="16" y="51"/>
                    <a:pt x="16" y="47"/>
                    <a:pt x="15" y="40"/>
                  </a:cubicBezTo>
                  <a:cubicBezTo>
                    <a:pt x="15" y="33"/>
                    <a:pt x="15" y="29"/>
                    <a:pt x="15" y="27"/>
                  </a:cubicBezTo>
                  <a:cubicBezTo>
                    <a:pt x="15" y="23"/>
                    <a:pt x="15" y="21"/>
                    <a:pt x="14" y="21"/>
                  </a:cubicBezTo>
                  <a:cubicBezTo>
                    <a:pt x="14" y="20"/>
                    <a:pt x="12" y="19"/>
                    <a:pt x="8" y="19"/>
                  </a:cubicBezTo>
                  <a:cubicBezTo>
                    <a:pt x="7" y="19"/>
                    <a:pt x="5" y="19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7"/>
                    <a:pt x="0" y="14"/>
                  </a:cubicBezTo>
                  <a:cubicBezTo>
                    <a:pt x="0" y="10"/>
                    <a:pt x="0" y="7"/>
                    <a:pt x="1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8" y="2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1" y="2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1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8" y="0"/>
                    <a:pt x="32" y="0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5" y="0"/>
                    <a:pt x="46" y="0"/>
                  </a:cubicBezTo>
                  <a:cubicBezTo>
                    <a:pt x="47" y="0"/>
                    <a:pt x="47" y="0"/>
                    <a:pt x="48" y="1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5"/>
                    <a:pt x="48" y="5"/>
                  </a:cubicBezTo>
                  <a:lnTo>
                    <a:pt x="49" y="17"/>
                  </a:ln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4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4" y="9"/>
                  </a:moveTo>
                  <a:cubicBezTo>
                    <a:pt x="34" y="9"/>
                    <a:pt x="33" y="9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9"/>
                    <a:pt x="31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29" y="11"/>
                  </a:cubicBezTo>
                  <a:cubicBezTo>
                    <a:pt x="29" y="11"/>
                    <a:pt x="28" y="10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4" y="12"/>
                    <a:pt x="24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1" y="14"/>
                  </a:cubicBezTo>
                  <a:cubicBezTo>
                    <a:pt x="21" y="14"/>
                    <a:pt x="20" y="15"/>
                    <a:pt x="20" y="15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6"/>
                  </a:cubicBezTo>
                  <a:cubicBezTo>
                    <a:pt x="17" y="17"/>
                    <a:pt x="18" y="17"/>
                    <a:pt x="18" y="18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8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7"/>
                    <a:pt x="20" y="24"/>
                    <a:pt x="21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19" y="19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3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1" y="25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2" y="26"/>
                    <a:pt x="22" y="26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5" y="22"/>
                    <a:pt x="24" y="23"/>
                  </a:cubicBezTo>
                  <a:cubicBezTo>
                    <a:pt x="24" y="22"/>
                    <a:pt x="24" y="21"/>
                    <a:pt x="24" y="20"/>
                  </a:cubicBezTo>
                  <a:cubicBezTo>
                    <a:pt x="24" y="19"/>
                    <a:pt x="24" y="18"/>
                    <a:pt x="2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6"/>
                    <a:pt x="25" y="16"/>
                    <a:pt x="25" y="16"/>
                  </a:cubicBezTo>
                  <a:cubicBezTo>
                    <a:pt x="25" y="16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8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0"/>
                    <a:pt x="29" y="19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6"/>
                    <a:pt x="32" y="15"/>
                    <a:pt x="32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4" y="9"/>
                  </a:lnTo>
                  <a:close/>
                  <a:moveTo>
                    <a:pt x="24" y="11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24" y="11"/>
                  </a:ln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19" y="35"/>
                  </a:lnTo>
                  <a:close/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23"/>
                  </a:lnTo>
                  <a:close/>
                  <a:moveTo>
                    <a:pt x="25" y="29"/>
                  </a:moveTo>
                  <a:cubicBezTo>
                    <a:pt x="25" y="29"/>
                    <a:pt x="25" y="28"/>
                    <a:pt x="24" y="28"/>
                  </a:cubicBezTo>
                  <a:cubicBezTo>
                    <a:pt x="24" y="28"/>
                    <a:pt x="24" y="28"/>
                    <a:pt x="23" y="28"/>
                  </a:cubicBezTo>
                  <a:cubicBezTo>
                    <a:pt x="23" y="28"/>
                    <a:pt x="23" y="28"/>
                    <a:pt x="23" y="27"/>
                  </a:cubicBezTo>
                  <a:cubicBezTo>
                    <a:pt x="22" y="28"/>
                    <a:pt x="21" y="29"/>
                    <a:pt x="20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2" y="32"/>
                    <a:pt x="22" y="33"/>
                    <a:pt x="23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3" y="31"/>
                    <a:pt x="24" y="30"/>
                  </a:cubicBezTo>
                  <a:cubicBezTo>
                    <a:pt x="25" y="30"/>
                    <a:pt x="25" y="30"/>
                    <a:pt x="25" y="29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lnTo>
                    <a:pt x="22" y="34"/>
                  </a:lnTo>
                  <a:close/>
                  <a:moveTo>
                    <a:pt x="24" y="38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4" y="39"/>
                  </a:cubicBezTo>
                  <a:lnTo>
                    <a:pt x="24" y="38"/>
                  </a:lnTo>
                  <a:close/>
                  <a:moveTo>
                    <a:pt x="24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lnTo>
                    <a:pt x="24" y="30"/>
                  </a:lnTo>
                  <a:close/>
                  <a:moveTo>
                    <a:pt x="24" y="40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lose/>
                  <a:moveTo>
                    <a:pt x="25" y="32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26" y="29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lnTo>
                    <a:pt x="26" y="29"/>
                  </a:lnTo>
                  <a:close/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4"/>
                    <a:pt x="28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9"/>
                    <a:pt x="27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4"/>
                    <a:pt x="28" y="34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2"/>
                    <a:pt x="28" y="32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4"/>
                    <a:pt x="30" y="24"/>
                  </a:cubicBezTo>
                  <a:close/>
                  <a:moveTo>
                    <a:pt x="28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26"/>
                  </a:lnTo>
                  <a:close/>
                  <a:moveTo>
                    <a:pt x="29" y="14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9" y="14"/>
                  </a:lnTo>
                  <a:close/>
                  <a:moveTo>
                    <a:pt x="29" y="12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9" y="12"/>
                  </a:ln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4"/>
                    <a:pt x="29" y="33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5"/>
                    <a:pt x="31" y="35"/>
                    <a:pt x="31" y="35"/>
                  </a:cubicBezTo>
                  <a:close/>
                  <a:moveTo>
                    <a:pt x="30" y="16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lnTo>
                    <a:pt x="30" y="16"/>
                  </a:lnTo>
                  <a:close/>
                  <a:moveTo>
                    <a:pt x="31" y="33"/>
                  </a:moveTo>
                  <a:cubicBezTo>
                    <a:pt x="31" y="32"/>
                    <a:pt x="31" y="31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1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4" y="19"/>
                    <a:pt x="34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32" y="20"/>
                    <a:pt x="32" y="20"/>
                    <a:pt x="32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1" y="21"/>
                    <a:pt x="31" y="22"/>
                  </a:cubicBezTo>
                  <a:cubicBezTo>
                    <a:pt x="31" y="22"/>
                    <a:pt x="30" y="23"/>
                    <a:pt x="30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6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1"/>
                    <a:pt x="32" y="3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6"/>
                    <a:pt x="33" y="24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1" y="20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lnTo>
                    <a:pt x="31" y="20"/>
                  </a:lnTo>
                  <a:close/>
                  <a:moveTo>
                    <a:pt x="32" y="11"/>
                  </a:moveTo>
                  <a:cubicBezTo>
                    <a:pt x="32" y="12"/>
                    <a:pt x="32" y="12"/>
                    <a:pt x="32" y="13"/>
                  </a:cubicBezTo>
                  <a:cubicBezTo>
                    <a:pt x="32" y="13"/>
                    <a:pt x="32" y="13"/>
                    <a:pt x="32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1"/>
                    <a:pt x="32" y="11"/>
                  </a:cubicBezTo>
                  <a:close/>
                  <a:moveTo>
                    <a:pt x="34" y="36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6"/>
                    <a:pt x="31" y="38"/>
                  </a:cubicBezTo>
                  <a:cubicBezTo>
                    <a:pt x="32" y="37"/>
                    <a:pt x="33" y="37"/>
                    <a:pt x="34" y="36"/>
                  </a:cubicBezTo>
                  <a:close/>
                  <a:moveTo>
                    <a:pt x="33" y="26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33" y="26"/>
                  </a:lnTo>
                  <a:close/>
                  <a:moveTo>
                    <a:pt x="33" y="16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6"/>
                  </a:lnTo>
                  <a:close/>
                  <a:moveTo>
                    <a:pt x="3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lnTo>
                    <a:pt x="34" y="37"/>
                  </a:lnTo>
                  <a:close/>
                  <a:moveTo>
                    <a:pt x="35" y="8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5" y="8"/>
                  </a:lnTo>
                  <a:close/>
                  <a:moveTo>
                    <a:pt x="40" y="10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7" y="9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6" y="11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3"/>
                    <a:pt x="37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40" y="10"/>
                  </a:lnTo>
                  <a:close/>
                  <a:moveTo>
                    <a:pt x="46" y="10"/>
                  </a:moveTo>
                  <a:cubicBezTo>
                    <a:pt x="46" y="9"/>
                    <a:pt x="46" y="9"/>
                    <a:pt x="46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4" y="10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10"/>
                    <a:pt x="42" y="10"/>
                  </a:cubicBezTo>
                  <a:lnTo>
                    <a:pt x="46" y="10"/>
                  </a:lnTo>
                  <a:close/>
                  <a:moveTo>
                    <a:pt x="46" y="12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0" name="Group 89"/>
          <p:cNvGrpSpPr/>
          <p:nvPr userDrawn="1"/>
        </p:nvGrpSpPr>
        <p:grpSpPr>
          <a:xfrm>
            <a:off x="2682947" y="6503300"/>
            <a:ext cx="1071254" cy="279524"/>
            <a:chOff x="2952276" y="3920987"/>
            <a:chExt cx="1071254" cy="279524"/>
          </a:xfrm>
          <a:solidFill>
            <a:srgbClr val="00AEEF"/>
          </a:solidFill>
        </p:grpSpPr>
        <p:sp>
          <p:nvSpPr>
            <p:cNvPr id="91" name="Freeform 12"/>
            <p:cNvSpPr>
              <a:spLocks/>
            </p:cNvSpPr>
            <p:nvPr/>
          </p:nvSpPr>
          <p:spPr bwMode="auto">
            <a:xfrm>
              <a:off x="2952276" y="4085678"/>
              <a:ext cx="67993" cy="66481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4 h 21"/>
                <a:gd name="T10" fmla="*/ 22 w 22"/>
                <a:gd name="T11" fmla="*/ 13 h 21"/>
                <a:gd name="T12" fmla="*/ 22 w 22"/>
                <a:gd name="T13" fmla="*/ 15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6 w 22"/>
                <a:gd name="T25" fmla="*/ 20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1 h 21"/>
                <a:gd name="T36" fmla="*/ 6 w 22"/>
                <a:gd name="T37" fmla="*/ 20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1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1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1 h 21"/>
                <a:gd name="T62" fmla="*/ 15 w 22"/>
                <a:gd name="T63" fmla="*/ 1 h 21"/>
                <a:gd name="T64" fmla="*/ 15 w 22"/>
                <a:gd name="T65" fmla="*/ 1 h 21"/>
                <a:gd name="T66" fmla="*/ 16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2" y="4"/>
                    <a:pt x="21" y="5"/>
                    <a:pt x="21" y="6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2"/>
                    <a:pt x="21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8" y="20"/>
                  </a:cubicBezTo>
                  <a:cubicBezTo>
                    <a:pt x="8" y="20"/>
                    <a:pt x="7" y="21"/>
                    <a:pt x="7" y="21"/>
                  </a:cubicBezTo>
                  <a:cubicBezTo>
                    <a:pt x="7" y="20"/>
                    <a:pt x="6" y="20"/>
                    <a:pt x="6" y="20"/>
                  </a:cubicBezTo>
                  <a:cubicBezTo>
                    <a:pt x="6" y="20"/>
                    <a:pt x="5" y="20"/>
                    <a:pt x="4" y="20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1" y="6"/>
                    <a:pt x="1" y="4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1"/>
                    <a:pt x="21" y="2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13"/>
            <p:cNvSpPr>
              <a:spLocks/>
            </p:cNvSpPr>
            <p:nvPr/>
          </p:nvSpPr>
          <p:spPr bwMode="auto">
            <a:xfrm>
              <a:off x="3029335" y="4082656"/>
              <a:ext cx="67993" cy="66481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9 h 21"/>
                <a:gd name="T8" fmla="*/ 22 w 22"/>
                <a:gd name="T9" fmla="*/ 13 h 21"/>
                <a:gd name="T10" fmla="*/ 22 w 22"/>
                <a:gd name="T11" fmla="*/ 13 h 21"/>
                <a:gd name="T12" fmla="*/ 21 w 22"/>
                <a:gd name="T13" fmla="*/ 14 h 21"/>
                <a:gd name="T14" fmla="*/ 20 w 22"/>
                <a:gd name="T15" fmla="*/ 15 h 21"/>
                <a:gd name="T16" fmla="*/ 20 w 22"/>
                <a:gd name="T17" fmla="*/ 16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19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0 h 21"/>
                <a:gd name="T36" fmla="*/ 6 w 22"/>
                <a:gd name="T37" fmla="*/ 19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6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0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0 h 21"/>
                <a:gd name="T62" fmla="*/ 14 w 22"/>
                <a:gd name="T63" fmla="*/ 0 h 21"/>
                <a:gd name="T64" fmla="*/ 15 w 22"/>
                <a:gd name="T65" fmla="*/ 1 h 21"/>
                <a:gd name="T66" fmla="*/ 15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6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2"/>
                    <a:pt x="21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7"/>
                    <a:pt x="1" y="17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1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4"/>
            <p:cNvSpPr>
              <a:spLocks noEditPoints="1"/>
            </p:cNvSpPr>
            <p:nvPr/>
          </p:nvSpPr>
          <p:spPr bwMode="auto">
            <a:xfrm>
              <a:off x="3112436" y="3972359"/>
              <a:ext cx="167714" cy="228152"/>
            </a:xfrm>
            <a:custGeom>
              <a:avLst/>
              <a:gdLst>
                <a:gd name="T0" fmla="*/ 26 w 54"/>
                <a:gd name="T1" fmla="*/ 64 h 72"/>
                <a:gd name="T2" fmla="*/ 24 w 54"/>
                <a:gd name="T3" fmla="*/ 64 h 72"/>
                <a:gd name="T4" fmla="*/ 22 w 54"/>
                <a:gd name="T5" fmla="*/ 59 h 72"/>
                <a:gd name="T6" fmla="*/ 20 w 54"/>
                <a:gd name="T7" fmla="*/ 57 h 72"/>
                <a:gd name="T8" fmla="*/ 21 w 54"/>
                <a:gd name="T9" fmla="*/ 65 h 72"/>
                <a:gd name="T10" fmla="*/ 20 w 54"/>
                <a:gd name="T11" fmla="*/ 69 h 72"/>
                <a:gd name="T12" fmla="*/ 17 w 54"/>
                <a:gd name="T13" fmla="*/ 65 h 72"/>
                <a:gd name="T14" fmla="*/ 12 w 54"/>
                <a:gd name="T15" fmla="*/ 60 h 72"/>
                <a:gd name="T16" fmla="*/ 10 w 54"/>
                <a:gd name="T17" fmla="*/ 51 h 72"/>
                <a:gd name="T18" fmla="*/ 9 w 54"/>
                <a:gd name="T19" fmla="*/ 55 h 72"/>
                <a:gd name="T20" fmla="*/ 8 w 54"/>
                <a:gd name="T21" fmla="*/ 57 h 72"/>
                <a:gd name="T22" fmla="*/ 4 w 54"/>
                <a:gd name="T23" fmla="*/ 56 h 72"/>
                <a:gd name="T24" fmla="*/ 0 w 54"/>
                <a:gd name="T25" fmla="*/ 38 h 72"/>
                <a:gd name="T26" fmla="*/ 22 w 54"/>
                <a:gd name="T27" fmla="*/ 1 h 72"/>
                <a:gd name="T28" fmla="*/ 54 w 54"/>
                <a:gd name="T29" fmla="*/ 34 h 72"/>
                <a:gd name="T30" fmla="*/ 47 w 54"/>
                <a:gd name="T31" fmla="*/ 59 h 72"/>
                <a:gd name="T32" fmla="*/ 43 w 54"/>
                <a:gd name="T33" fmla="*/ 61 h 72"/>
                <a:gd name="T34" fmla="*/ 42 w 54"/>
                <a:gd name="T35" fmla="*/ 55 h 72"/>
                <a:gd name="T36" fmla="*/ 39 w 54"/>
                <a:gd name="T37" fmla="*/ 55 h 72"/>
                <a:gd name="T38" fmla="*/ 34 w 54"/>
                <a:gd name="T39" fmla="*/ 58 h 72"/>
                <a:gd name="T40" fmla="*/ 30 w 54"/>
                <a:gd name="T41" fmla="*/ 55 h 72"/>
                <a:gd name="T42" fmla="*/ 33 w 54"/>
                <a:gd name="T43" fmla="*/ 46 h 72"/>
                <a:gd name="T44" fmla="*/ 33 w 54"/>
                <a:gd name="T45" fmla="*/ 32 h 72"/>
                <a:gd name="T46" fmla="*/ 30 w 54"/>
                <a:gd name="T47" fmla="*/ 21 h 72"/>
                <a:gd name="T48" fmla="*/ 25 w 54"/>
                <a:gd name="T49" fmla="*/ 18 h 72"/>
                <a:gd name="T50" fmla="*/ 21 w 54"/>
                <a:gd name="T51" fmla="*/ 37 h 72"/>
                <a:gd name="T52" fmla="*/ 21 w 54"/>
                <a:gd name="T53" fmla="*/ 48 h 72"/>
                <a:gd name="T54" fmla="*/ 29 w 54"/>
                <a:gd name="T55" fmla="*/ 59 h 72"/>
                <a:gd name="T56" fmla="*/ 32 w 54"/>
                <a:gd name="T57" fmla="*/ 65 h 72"/>
                <a:gd name="T58" fmla="*/ 28 w 54"/>
                <a:gd name="T59" fmla="*/ 63 h 72"/>
                <a:gd name="T60" fmla="*/ 13 w 54"/>
                <a:gd name="T61" fmla="*/ 68 h 72"/>
                <a:gd name="T62" fmla="*/ 10 w 54"/>
                <a:gd name="T63" fmla="*/ 64 h 72"/>
                <a:gd name="T64" fmla="*/ 12 w 54"/>
                <a:gd name="T65" fmla="*/ 61 h 72"/>
                <a:gd name="T66" fmla="*/ 30 w 54"/>
                <a:gd name="T67" fmla="*/ 59 h 72"/>
                <a:gd name="T68" fmla="*/ 27 w 54"/>
                <a:gd name="T69" fmla="*/ 61 h 72"/>
                <a:gd name="T70" fmla="*/ 30 w 54"/>
                <a:gd name="T71" fmla="*/ 59 h 72"/>
                <a:gd name="T72" fmla="*/ 30 w 54"/>
                <a:gd name="T73" fmla="*/ 72 h 72"/>
                <a:gd name="T74" fmla="*/ 30 w 54"/>
                <a:gd name="T75" fmla="*/ 68 h 72"/>
                <a:gd name="T76" fmla="*/ 32 w 54"/>
                <a:gd name="T77" fmla="*/ 69 h 72"/>
                <a:gd name="T78" fmla="*/ 32 w 54"/>
                <a:gd name="T79" fmla="*/ 59 h 72"/>
                <a:gd name="T80" fmla="*/ 32 w 54"/>
                <a:gd name="T81" fmla="*/ 68 h 72"/>
                <a:gd name="T82" fmla="*/ 34 w 54"/>
                <a:gd name="T83" fmla="*/ 62 h 72"/>
                <a:gd name="T84" fmla="*/ 46 w 54"/>
                <a:gd name="T85" fmla="*/ 64 h 72"/>
                <a:gd name="T86" fmla="*/ 41 w 54"/>
                <a:gd name="T87" fmla="*/ 70 h 72"/>
                <a:gd name="T88" fmla="*/ 36 w 54"/>
                <a:gd name="T89" fmla="*/ 71 h 72"/>
                <a:gd name="T90" fmla="*/ 38 w 54"/>
                <a:gd name="T91" fmla="*/ 65 h 72"/>
                <a:gd name="T92" fmla="*/ 40 w 54"/>
                <a:gd name="T93" fmla="*/ 62 h 72"/>
                <a:gd name="T94" fmla="*/ 46 w 54"/>
                <a:gd name="T95" fmla="*/ 64 h 72"/>
                <a:gd name="T96" fmla="*/ 38 w 54"/>
                <a:gd name="T97" fmla="*/ 60 h 72"/>
                <a:gd name="T98" fmla="*/ 38 w 54"/>
                <a:gd name="T99" fmla="*/ 57 h 72"/>
                <a:gd name="T100" fmla="*/ 39 w 54"/>
                <a:gd name="T101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72">
                  <a:moveTo>
                    <a:pt x="27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5" y="65"/>
                    <a:pt x="25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4"/>
                    <a:pt x="23" y="62"/>
                    <a:pt x="22" y="61"/>
                  </a:cubicBezTo>
                  <a:cubicBezTo>
                    <a:pt x="22" y="60"/>
                    <a:pt x="22" y="60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1" y="59"/>
                    <a:pt x="21" y="58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7"/>
                  </a:cubicBezTo>
                  <a:cubicBezTo>
                    <a:pt x="20" y="56"/>
                    <a:pt x="20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9"/>
                    <a:pt x="20" y="61"/>
                    <a:pt x="21" y="63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0"/>
                    <a:pt x="20" y="70"/>
                    <a:pt x="20" y="71"/>
                  </a:cubicBezTo>
                  <a:cubicBezTo>
                    <a:pt x="19" y="70"/>
                    <a:pt x="18" y="70"/>
                    <a:pt x="17" y="70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7"/>
                    <a:pt x="17" y="66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6" y="61"/>
                    <a:pt x="15" y="61"/>
                    <a:pt x="13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0" y="58"/>
                    <a:pt x="10" y="58"/>
                  </a:cubicBezTo>
                  <a:cubicBezTo>
                    <a:pt x="10" y="57"/>
                    <a:pt x="10" y="57"/>
                    <a:pt x="10" y="56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8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5"/>
                    <a:pt x="7" y="56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7"/>
                    <a:pt x="5" y="57"/>
                    <a:pt x="4" y="56"/>
                  </a:cubicBezTo>
                  <a:cubicBezTo>
                    <a:pt x="4" y="54"/>
                    <a:pt x="2" y="51"/>
                    <a:pt x="0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1" y="18"/>
                    <a:pt x="6" y="8"/>
                    <a:pt x="14" y="4"/>
                  </a:cubicBezTo>
                  <a:cubicBezTo>
                    <a:pt x="17" y="2"/>
                    <a:pt x="18" y="1"/>
                    <a:pt x="18" y="1"/>
                  </a:cubicBezTo>
                  <a:cubicBezTo>
                    <a:pt x="19" y="1"/>
                    <a:pt x="20" y="1"/>
                    <a:pt x="22" y="1"/>
                  </a:cubicBezTo>
                  <a:cubicBezTo>
                    <a:pt x="24" y="0"/>
                    <a:pt x="26" y="0"/>
                    <a:pt x="26" y="0"/>
                  </a:cubicBezTo>
                  <a:cubicBezTo>
                    <a:pt x="34" y="0"/>
                    <a:pt x="40" y="3"/>
                    <a:pt x="45" y="9"/>
                  </a:cubicBezTo>
                  <a:cubicBezTo>
                    <a:pt x="49" y="14"/>
                    <a:pt x="52" y="21"/>
                    <a:pt x="53" y="2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3" y="32"/>
                    <a:pt x="54" y="34"/>
                  </a:cubicBezTo>
                  <a:cubicBezTo>
                    <a:pt x="54" y="38"/>
                    <a:pt x="54" y="44"/>
                    <a:pt x="53" y="49"/>
                  </a:cubicBezTo>
                  <a:cubicBezTo>
                    <a:pt x="52" y="57"/>
                    <a:pt x="50" y="61"/>
                    <a:pt x="47" y="61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4" y="60"/>
                    <a:pt x="44" y="60"/>
                    <a:pt x="43" y="61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4"/>
                    <a:pt x="39" y="54"/>
                    <a:pt x="39" y="55"/>
                  </a:cubicBezTo>
                  <a:cubicBezTo>
                    <a:pt x="39" y="55"/>
                    <a:pt x="39" y="56"/>
                    <a:pt x="39" y="56"/>
                  </a:cubicBezTo>
                  <a:cubicBezTo>
                    <a:pt x="38" y="57"/>
                    <a:pt x="37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6"/>
                    <a:pt x="33" y="56"/>
                    <a:pt x="32" y="5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0" y="56"/>
                    <a:pt x="30" y="56"/>
                    <a:pt x="30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4"/>
                    <a:pt x="32" y="53"/>
                    <a:pt x="33" y="51"/>
                  </a:cubicBezTo>
                  <a:cubicBezTo>
                    <a:pt x="33" y="49"/>
                    <a:pt x="34" y="48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5"/>
                    <a:pt x="33" y="44"/>
                    <a:pt x="33" y="43"/>
                  </a:cubicBezTo>
                  <a:cubicBezTo>
                    <a:pt x="33" y="41"/>
                    <a:pt x="33" y="40"/>
                    <a:pt x="32" y="39"/>
                  </a:cubicBezTo>
                  <a:cubicBezTo>
                    <a:pt x="33" y="38"/>
                    <a:pt x="33" y="36"/>
                    <a:pt x="33" y="34"/>
                  </a:cubicBezTo>
                  <a:cubicBezTo>
                    <a:pt x="33" y="34"/>
                    <a:pt x="33" y="34"/>
                    <a:pt x="33" y="33"/>
                  </a:cubicBezTo>
                  <a:cubicBezTo>
                    <a:pt x="33" y="33"/>
                    <a:pt x="33" y="33"/>
                    <a:pt x="33" y="32"/>
                  </a:cubicBezTo>
                  <a:cubicBezTo>
                    <a:pt x="33" y="32"/>
                    <a:pt x="33" y="31"/>
                    <a:pt x="33" y="29"/>
                  </a:cubicBezTo>
                  <a:cubicBezTo>
                    <a:pt x="33" y="27"/>
                    <a:pt x="32" y="26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29" y="19"/>
                  </a:cubicBezTo>
                  <a:cubicBezTo>
                    <a:pt x="28" y="19"/>
                    <a:pt x="28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1"/>
                    <a:pt x="21" y="21"/>
                    <a:pt x="21" y="22"/>
                  </a:cubicBezTo>
                  <a:cubicBezTo>
                    <a:pt x="21" y="22"/>
                    <a:pt x="21" y="23"/>
                    <a:pt x="21" y="24"/>
                  </a:cubicBezTo>
                  <a:cubicBezTo>
                    <a:pt x="20" y="25"/>
                    <a:pt x="20" y="28"/>
                    <a:pt x="20" y="32"/>
                  </a:cubicBezTo>
                  <a:cubicBezTo>
                    <a:pt x="20" y="34"/>
                    <a:pt x="20" y="36"/>
                    <a:pt x="21" y="37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40"/>
                    <a:pt x="21" y="41"/>
                    <a:pt x="21" y="42"/>
                  </a:cubicBezTo>
                  <a:cubicBezTo>
                    <a:pt x="21" y="43"/>
                    <a:pt x="21" y="44"/>
                    <a:pt x="21" y="46"/>
                  </a:cubicBezTo>
                  <a:cubicBezTo>
                    <a:pt x="21" y="46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2" y="52"/>
                    <a:pt x="24" y="55"/>
                    <a:pt x="26" y="56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1" y="67"/>
                    <a:pt x="31" y="67"/>
                    <a:pt x="30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8" y="66"/>
                    <a:pt x="28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15" y="67"/>
                  </a:moveTo>
                  <a:cubicBezTo>
                    <a:pt x="15" y="67"/>
                    <a:pt x="14" y="68"/>
                    <a:pt x="14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4"/>
                    <a:pt x="9" y="64"/>
                    <a:pt x="8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1"/>
                    <a:pt x="11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4"/>
                    <a:pt x="14" y="64"/>
                  </a:cubicBezTo>
                  <a:cubicBezTo>
                    <a:pt x="14" y="66"/>
                    <a:pt x="14" y="66"/>
                    <a:pt x="14" y="66"/>
                  </a:cubicBezTo>
                  <a:lnTo>
                    <a:pt x="15" y="67"/>
                  </a:lnTo>
                  <a:close/>
                  <a:moveTo>
                    <a:pt x="30" y="59"/>
                  </a:moveTo>
                  <a:cubicBezTo>
                    <a:pt x="29" y="59"/>
                    <a:pt x="29" y="59"/>
                    <a:pt x="28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7" y="60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30" y="59"/>
                  </a:lnTo>
                  <a:close/>
                  <a:moveTo>
                    <a:pt x="33" y="72"/>
                  </a:move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2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0"/>
                    <a:pt x="29" y="69"/>
                    <a:pt x="29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70"/>
                    <a:pt x="32" y="70"/>
                    <a:pt x="33" y="70"/>
                  </a:cubicBezTo>
                  <a:lnTo>
                    <a:pt x="33" y="72"/>
                  </a:lnTo>
                  <a:close/>
                  <a:moveTo>
                    <a:pt x="32" y="60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lnTo>
                    <a:pt x="32" y="60"/>
                  </a:lnTo>
                  <a:close/>
                  <a:moveTo>
                    <a:pt x="34" y="67"/>
                  </a:moveTo>
                  <a:cubicBezTo>
                    <a:pt x="33" y="68"/>
                    <a:pt x="33" y="68"/>
                    <a:pt x="33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7"/>
                    <a:pt x="32" y="67"/>
                    <a:pt x="33" y="66"/>
                  </a:cubicBezTo>
                  <a:lnTo>
                    <a:pt x="34" y="67"/>
                  </a:lnTo>
                  <a:close/>
                  <a:moveTo>
                    <a:pt x="35" y="62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60"/>
                    <a:pt x="35" y="60"/>
                    <a:pt x="35" y="60"/>
                  </a:cubicBezTo>
                  <a:lnTo>
                    <a:pt x="35" y="62"/>
                  </a:lnTo>
                  <a:close/>
                  <a:moveTo>
                    <a:pt x="46" y="64"/>
                  </a:moveTo>
                  <a:cubicBezTo>
                    <a:pt x="46" y="65"/>
                    <a:pt x="45" y="66"/>
                    <a:pt x="44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2" y="68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70"/>
                    <a:pt x="39" y="70"/>
                    <a:pt x="39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0"/>
                    <a:pt x="37" y="70"/>
                    <a:pt x="37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1"/>
                    <a:pt x="36" y="70"/>
                    <a:pt x="36" y="69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6"/>
                    <a:pt x="36" y="65"/>
                  </a:cubicBezTo>
                  <a:cubicBezTo>
                    <a:pt x="36" y="65"/>
                    <a:pt x="37" y="64"/>
                    <a:pt x="37" y="63"/>
                  </a:cubicBezTo>
                  <a:cubicBezTo>
                    <a:pt x="37" y="63"/>
                    <a:pt x="38" y="64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4"/>
                    <a:pt x="40" y="63"/>
                    <a:pt x="40" y="62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4" y="63"/>
                  </a:cubicBezTo>
                  <a:cubicBezTo>
                    <a:pt x="44" y="63"/>
                    <a:pt x="45" y="63"/>
                    <a:pt x="46" y="64"/>
                  </a:cubicBezTo>
                  <a:cubicBezTo>
                    <a:pt x="46" y="63"/>
                    <a:pt x="46" y="63"/>
                    <a:pt x="46" y="63"/>
                  </a:cubicBezTo>
                  <a:lnTo>
                    <a:pt x="46" y="64"/>
                  </a:lnTo>
                  <a:close/>
                  <a:moveTo>
                    <a:pt x="40" y="58"/>
                  </a:moveTo>
                  <a:cubicBezTo>
                    <a:pt x="40" y="59"/>
                    <a:pt x="39" y="60"/>
                    <a:pt x="39" y="61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8" y="61"/>
                    <a:pt x="37" y="60"/>
                    <a:pt x="37" y="60"/>
                  </a:cubicBezTo>
                  <a:cubicBezTo>
                    <a:pt x="37" y="59"/>
                    <a:pt x="36" y="58"/>
                    <a:pt x="36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0" y="58"/>
                    <a:pt x="40" y="58"/>
                    <a:pt x="40" y="58"/>
                  </a:cubicBezTo>
                  <a:close/>
                  <a:moveTo>
                    <a:pt x="40" y="52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2"/>
                    <a:pt x="39" y="52"/>
                    <a:pt x="39" y="52"/>
                  </a:cubicBezTo>
                  <a:lnTo>
                    <a:pt x="4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15"/>
            <p:cNvSpPr>
              <a:spLocks noEditPoints="1"/>
            </p:cNvSpPr>
            <p:nvPr/>
          </p:nvSpPr>
          <p:spPr bwMode="auto">
            <a:xfrm>
              <a:off x="3286194" y="3952716"/>
              <a:ext cx="225130" cy="244771"/>
            </a:xfrm>
            <a:custGeom>
              <a:avLst/>
              <a:gdLst>
                <a:gd name="T0" fmla="*/ 57 w 73"/>
                <a:gd name="T1" fmla="*/ 2 h 77"/>
                <a:gd name="T2" fmla="*/ 64 w 73"/>
                <a:gd name="T3" fmla="*/ 1 h 77"/>
                <a:gd name="T4" fmla="*/ 66 w 73"/>
                <a:gd name="T5" fmla="*/ 1 h 77"/>
                <a:gd name="T6" fmla="*/ 70 w 73"/>
                <a:gd name="T7" fmla="*/ 0 h 77"/>
                <a:gd name="T8" fmla="*/ 73 w 73"/>
                <a:gd name="T9" fmla="*/ 3 h 77"/>
                <a:gd name="T10" fmla="*/ 73 w 73"/>
                <a:gd name="T11" fmla="*/ 7 h 77"/>
                <a:gd name="T12" fmla="*/ 72 w 73"/>
                <a:gd name="T13" fmla="*/ 12 h 77"/>
                <a:gd name="T14" fmla="*/ 71 w 73"/>
                <a:gd name="T15" fmla="*/ 22 h 77"/>
                <a:gd name="T16" fmla="*/ 68 w 73"/>
                <a:gd name="T17" fmla="*/ 41 h 77"/>
                <a:gd name="T18" fmla="*/ 66 w 73"/>
                <a:gd name="T19" fmla="*/ 48 h 77"/>
                <a:gd name="T20" fmla="*/ 66 w 73"/>
                <a:gd name="T21" fmla="*/ 48 h 77"/>
                <a:gd name="T22" fmla="*/ 65 w 73"/>
                <a:gd name="T23" fmla="*/ 57 h 77"/>
                <a:gd name="T24" fmla="*/ 64 w 73"/>
                <a:gd name="T25" fmla="*/ 61 h 77"/>
                <a:gd name="T26" fmla="*/ 61 w 73"/>
                <a:gd name="T27" fmla="*/ 74 h 77"/>
                <a:gd name="T28" fmla="*/ 60 w 73"/>
                <a:gd name="T29" fmla="*/ 74 h 77"/>
                <a:gd name="T30" fmla="*/ 57 w 73"/>
                <a:gd name="T31" fmla="*/ 75 h 77"/>
                <a:gd name="T32" fmla="*/ 55 w 73"/>
                <a:gd name="T33" fmla="*/ 75 h 77"/>
                <a:gd name="T34" fmla="*/ 52 w 73"/>
                <a:gd name="T35" fmla="*/ 75 h 77"/>
                <a:gd name="T36" fmla="*/ 51 w 73"/>
                <a:gd name="T37" fmla="*/ 75 h 77"/>
                <a:gd name="T38" fmla="*/ 49 w 73"/>
                <a:gd name="T39" fmla="*/ 75 h 77"/>
                <a:gd name="T40" fmla="*/ 42 w 73"/>
                <a:gd name="T41" fmla="*/ 60 h 77"/>
                <a:gd name="T42" fmla="*/ 41 w 73"/>
                <a:gd name="T43" fmla="*/ 55 h 77"/>
                <a:gd name="T44" fmla="*/ 38 w 73"/>
                <a:gd name="T45" fmla="*/ 54 h 77"/>
                <a:gd name="T46" fmla="*/ 37 w 73"/>
                <a:gd name="T47" fmla="*/ 57 h 77"/>
                <a:gd name="T48" fmla="*/ 35 w 73"/>
                <a:gd name="T49" fmla="*/ 76 h 77"/>
                <a:gd name="T50" fmla="*/ 33 w 73"/>
                <a:gd name="T51" fmla="*/ 76 h 77"/>
                <a:gd name="T52" fmla="*/ 30 w 73"/>
                <a:gd name="T53" fmla="*/ 77 h 77"/>
                <a:gd name="T54" fmla="*/ 25 w 73"/>
                <a:gd name="T55" fmla="*/ 76 h 77"/>
                <a:gd name="T56" fmla="*/ 24 w 73"/>
                <a:gd name="T57" fmla="*/ 76 h 77"/>
                <a:gd name="T58" fmla="*/ 21 w 73"/>
                <a:gd name="T59" fmla="*/ 76 h 77"/>
                <a:gd name="T60" fmla="*/ 16 w 73"/>
                <a:gd name="T61" fmla="*/ 66 h 77"/>
                <a:gd name="T62" fmla="*/ 13 w 73"/>
                <a:gd name="T63" fmla="*/ 55 h 77"/>
                <a:gd name="T64" fmla="*/ 12 w 73"/>
                <a:gd name="T65" fmla="*/ 51 h 77"/>
                <a:gd name="T66" fmla="*/ 10 w 73"/>
                <a:gd name="T67" fmla="*/ 41 h 77"/>
                <a:gd name="T68" fmla="*/ 8 w 73"/>
                <a:gd name="T69" fmla="*/ 35 h 77"/>
                <a:gd name="T70" fmla="*/ 7 w 73"/>
                <a:gd name="T71" fmla="*/ 33 h 77"/>
                <a:gd name="T72" fmla="*/ 7 w 73"/>
                <a:gd name="T73" fmla="*/ 29 h 77"/>
                <a:gd name="T74" fmla="*/ 3 w 73"/>
                <a:gd name="T75" fmla="*/ 4 h 77"/>
                <a:gd name="T76" fmla="*/ 7 w 73"/>
                <a:gd name="T77" fmla="*/ 4 h 77"/>
                <a:gd name="T78" fmla="*/ 11 w 73"/>
                <a:gd name="T79" fmla="*/ 3 h 77"/>
                <a:gd name="T80" fmla="*/ 14 w 73"/>
                <a:gd name="T81" fmla="*/ 2 h 77"/>
                <a:gd name="T82" fmla="*/ 25 w 73"/>
                <a:gd name="T83" fmla="*/ 27 h 77"/>
                <a:gd name="T84" fmla="*/ 24 w 73"/>
                <a:gd name="T85" fmla="*/ 30 h 77"/>
                <a:gd name="T86" fmla="*/ 25 w 73"/>
                <a:gd name="T87" fmla="*/ 30 h 77"/>
                <a:gd name="T88" fmla="*/ 27 w 73"/>
                <a:gd name="T89" fmla="*/ 25 h 77"/>
                <a:gd name="T90" fmla="*/ 28 w 73"/>
                <a:gd name="T91" fmla="*/ 14 h 77"/>
                <a:gd name="T92" fmla="*/ 32 w 73"/>
                <a:gd name="T93" fmla="*/ 3 h 77"/>
                <a:gd name="T94" fmla="*/ 38 w 73"/>
                <a:gd name="T95" fmla="*/ 1 h 77"/>
                <a:gd name="T96" fmla="*/ 41 w 73"/>
                <a:gd name="T97" fmla="*/ 2 h 77"/>
                <a:gd name="T98" fmla="*/ 48 w 73"/>
                <a:gd name="T99" fmla="*/ 10 h 77"/>
                <a:gd name="T100" fmla="*/ 48 w 73"/>
                <a:gd name="T101" fmla="*/ 16 h 77"/>
                <a:gd name="T102" fmla="*/ 49 w 73"/>
                <a:gd name="T103" fmla="*/ 24 h 77"/>
                <a:gd name="T104" fmla="*/ 52 w 73"/>
                <a:gd name="T105" fmla="*/ 29 h 77"/>
                <a:gd name="T106" fmla="*/ 52 w 73"/>
                <a:gd name="T107" fmla="*/ 26 h 77"/>
                <a:gd name="T108" fmla="*/ 52 w 73"/>
                <a:gd name="T109" fmla="*/ 23 h 77"/>
                <a:gd name="T110" fmla="*/ 53 w 73"/>
                <a:gd name="T111" fmla="*/ 21 h 77"/>
                <a:gd name="T112" fmla="*/ 53 w 73"/>
                <a:gd name="T113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" h="77">
                  <a:moveTo>
                    <a:pt x="53" y="21"/>
                  </a:moveTo>
                  <a:cubicBezTo>
                    <a:pt x="53" y="18"/>
                    <a:pt x="53" y="15"/>
                    <a:pt x="54" y="10"/>
                  </a:cubicBezTo>
                  <a:cubicBezTo>
                    <a:pt x="55" y="5"/>
                    <a:pt x="56" y="2"/>
                    <a:pt x="57" y="2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1"/>
                    <a:pt x="62" y="1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7"/>
                  </a:cubicBezTo>
                  <a:cubicBezTo>
                    <a:pt x="73" y="8"/>
                    <a:pt x="72" y="9"/>
                    <a:pt x="72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2" y="10"/>
                    <a:pt x="72" y="11"/>
                    <a:pt x="72" y="12"/>
                  </a:cubicBezTo>
                  <a:cubicBezTo>
                    <a:pt x="72" y="14"/>
                    <a:pt x="72" y="15"/>
                    <a:pt x="71" y="15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1" y="19"/>
                    <a:pt x="71" y="22"/>
                  </a:cubicBezTo>
                  <a:cubicBezTo>
                    <a:pt x="70" y="24"/>
                    <a:pt x="70" y="26"/>
                    <a:pt x="70" y="27"/>
                  </a:cubicBezTo>
                  <a:cubicBezTo>
                    <a:pt x="70" y="28"/>
                    <a:pt x="69" y="30"/>
                    <a:pt x="69" y="34"/>
                  </a:cubicBezTo>
                  <a:cubicBezTo>
                    <a:pt x="68" y="37"/>
                    <a:pt x="68" y="39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3"/>
                    <a:pt x="67" y="45"/>
                    <a:pt x="66" y="47"/>
                  </a:cubicBezTo>
                  <a:cubicBezTo>
                    <a:pt x="66" y="47"/>
                    <a:pt x="66" y="47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5" y="51"/>
                    <a:pt x="65" y="53"/>
                    <a:pt x="65" y="57"/>
                  </a:cubicBezTo>
                  <a:cubicBezTo>
                    <a:pt x="65" y="57"/>
                    <a:pt x="65" y="58"/>
                    <a:pt x="65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2"/>
                    <a:pt x="64" y="64"/>
                    <a:pt x="63" y="67"/>
                  </a:cubicBezTo>
                  <a:cubicBezTo>
                    <a:pt x="62" y="71"/>
                    <a:pt x="62" y="73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59" y="75"/>
                    <a:pt x="59" y="7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5" y="73"/>
                    <a:pt x="44" y="71"/>
                    <a:pt x="43" y="68"/>
                  </a:cubicBezTo>
                  <a:cubicBezTo>
                    <a:pt x="43" y="64"/>
                    <a:pt x="42" y="62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1" y="58"/>
                    <a:pt x="41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3"/>
                    <a:pt x="41" y="52"/>
                    <a:pt x="40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8" y="53"/>
                    <a:pt x="38" y="54"/>
                    <a:pt x="38" y="54"/>
                  </a:cubicBezTo>
                  <a:cubicBezTo>
                    <a:pt x="38" y="55"/>
                    <a:pt x="37" y="55"/>
                    <a:pt x="37" y="56"/>
                  </a:cubicBezTo>
                  <a:cubicBezTo>
                    <a:pt x="37" y="56"/>
                    <a:pt x="38" y="56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63"/>
                    <a:pt x="36" y="67"/>
                    <a:pt x="36" y="70"/>
                  </a:cubicBezTo>
                  <a:cubicBezTo>
                    <a:pt x="36" y="71"/>
                    <a:pt x="36" y="73"/>
                    <a:pt x="35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2" y="76"/>
                    <a:pt x="31" y="77"/>
                    <a:pt x="30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7" y="77"/>
                    <a:pt x="26" y="77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2" y="76"/>
                    <a:pt x="22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7" y="73"/>
                    <a:pt x="16" y="66"/>
                  </a:cubicBezTo>
                  <a:cubicBezTo>
                    <a:pt x="16" y="65"/>
                    <a:pt x="15" y="63"/>
                    <a:pt x="15" y="60"/>
                  </a:cubicBezTo>
                  <a:cubicBezTo>
                    <a:pt x="14" y="58"/>
                    <a:pt x="14" y="56"/>
                    <a:pt x="14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2" y="52"/>
                    <a:pt x="12" y="52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48"/>
                    <a:pt x="11" y="45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9" y="39"/>
                    <a:pt x="9" y="38"/>
                  </a:cubicBezTo>
                  <a:cubicBezTo>
                    <a:pt x="9" y="37"/>
                    <a:pt x="8" y="37"/>
                    <a:pt x="8" y="36"/>
                  </a:cubicBezTo>
                  <a:cubicBezTo>
                    <a:pt x="8" y="36"/>
                    <a:pt x="8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1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6" y="26"/>
                    <a:pt x="5" y="22"/>
                    <a:pt x="3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8" y="3"/>
                    <a:pt x="20" y="4"/>
                    <a:pt x="20" y="7"/>
                  </a:cubicBezTo>
                  <a:cubicBezTo>
                    <a:pt x="20" y="10"/>
                    <a:pt x="21" y="13"/>
                    <a:pt x="22" y="18"/>
                  </a:cubicBezTo>
                  <a:cubicBezTo>
                    <a:pt x="23" y="23"/>
                    <a:pt x="24" y="26"/>
                    <a:pt x="25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7" y="27"/>
                    <a:pt x="27" y="25"/>
                  </a:cubicBezTo>
                  <a:cubicBezTo>
                    <a:pt x="27" y="25"/>
                    <a:pt x="26" y="24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0"/>
                    <a:pt x="28" y="16"/>
                    <a:pt x="28" y="14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7"/>
                    <a:pt x="29" y="6"/>
                    <a:pt x="29" y="6"/>
                  </a:cubicBezTo>
                  <a:cubicBezTo>
                    <a:pt x="30" y="4"/>
                    <a:pt x="31" y="4"/>
                    <a:pt x="32" y="3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2"/>
                    <a:pt x="44" y="3"/>
                    <a:pt x="47" y="6"/>
                  </a:cubicBezTo>
                  <a:cubicBezTo>
                    <a:pt x="47" y="7"/>
                    <a:pt x="47" y="7"/>
                    <a:pt x="47" y="8"/>
                  </a:cubicBezTo>
                  <a:cubicBezTo>
                    <a:pt x="47" y="8"/>
                    <a:pt x="47" y="9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1"/>
                    <a:pt x="47" y="12"/>
                    <a:pt x="47" y="13"/>
                  </a:cubicBezTo>
                  <a:cubicBezTo>
                    <a:pt x="48" y="13"/>
                    <a:pt x="48" y="14"/>
                    <a:pt x="48" y="16"/>
                  </a:cubicBezTo>
                  <a:cubicBezTo>
                    <a:pt x="48" y="16"/>
                    <a:pt x="48" y="17"/>
                    <a:pt x="48" y="19"/>
                  </a:cubicBezTo>
                  <a:cubicBezTo>
                    <a:pt x="49" y="20"/>
                    <a:pt x="49" y="21"/>
                    <a:pt x="49" y="21"/>
                  </a:cubicBezTo>
                  <a:cubicBezTo>
                    <a:pt x="49" y="22"/>
                    <a:pt x="49" y="23"/>
                    <a:pt x="49" y="24"/>
                  </a:cubicBezTo>
                  <a:cubicBezTo>
                    <a:pt x="49" y="24"/>
                    <a:pt x="49" y="25"/>
                    <a:pt x="49" y="27"/>
                  </a:cubicBezTo>
                  <a:cubicBezTo>
                    <a:pt x="50" y="29"/>
                    <a:pt x="50" y="30"/>
                    <a:pt x="51" y="30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3" y="28"/>
                    <a:pt x="53" y="28"/>
                  </a:cubicBezTo>
                  <a:cubicBezTo>
                    <a:pt x="53" y="27"/>
                    <a:pt x="53" y="27"/>
                    <a:pt x="52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2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lose/>
                  <a:moveTo>
                    <a:pt x="53" y="21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16"/>
            <p:cNvSpPr>
              <a:spLocks noEditPoints="1"/>
            </p:cNvSpPr>
            <p:nvPr/>
          </p:nvSpPr>
          <p:spPr bwMode="auto">
            <a:xfrm>
              <a:off x="3532476" y="3949694"/>
              <a:ext cx="161671" cy="228152"/>
            </a:xfrm>
            <a:custGeom>
              <a:avLst/>
              <a:gdLst>
                <a:gd name="T0" fmla="*/ 28 w 52"/>
                <a:gd name="T1" fmla="*/ 51 h 72"/>
                <a:gd name="T2" fmla="*/ 22 w 52"/>
                <a:gd name="T3" fmla="*/ 44 h 72"/>
                <a:gd name="T4" fmla="*/ 22 w 52"/>
                <a:gd name="T5" fmla="*/ 57 h 72"/>
                <a:gd name="T6" fmla="*/ 18 w 52"/>
                <a:gd name="T7" fmla="*/ 71 h 72"/>
                <a:gd name="T8" fmla="*/ 5 w 52"/>
                <a:gd name="T9" fmla="*/ 72 h 72"/>
                <a:gd name="T10" fmla="*/ 2 w 52"/>
                <a:gd name="T11" fmla="*/ 44 h 72"/>
                <a:gd name="T12" fmla="*/ 0 w 52"/>
                <a:gd name="T13" fmla="*/ 26 h 72"/>
                <a:gd name="T14" fmla="*/ 0 w 52"/>
                <a:gd name="T15" fmla="*/ 6 h 72"/>
                <a:gd name="T16" fmla="*/ 7 w 52"/>
                <a:gd name="T17" fmla="*/ 3 h 72"/>
                <a:gd name="T18" fmla="*/ 22 w 52"/>
                <a:gd name="T19" fmla="*/ 7 h 72"/>
                <a:gd name="T20" fmla="*/ 30 w 52"/>
                <a:gd name="T21" fmla="*/ 28 h 72"/>
                <a:gd name="T22" fmla="*/ 31 w 52"/>
                <a:gd name="T23" fmla="*/ 12 h 72"/>
                <a:gd name="T24" fmla="*/ 30 w 52"/>
                <a:gd name="T25" fmla="*/ 4 h 72"/>
                <a:gd name="T26" fmla="*/ 39 w 52"/>
                <a:gd name="T27" fmla="*/ 0 h 72"/>
                <a:gd name="T28" fmla="*/ 48 w 52"/>
                <a:gd name="T29" fmla="*/ 2 h 72"/>
                <a:gd name="T30" fmla="*/ 51 w 52"/>
                <a:gd name="T31" fmla="*/ 30 h 72"/>
                <a:gd name="T32" fmla="*/ 49 w 52"/>
                <a:gd name="T33" fmla="*/ 38 h 72"/>
                <a:gd name="T34" fmla="*/ 46 w 52"/>
                <a:gd name="T35" fmla="*/ 35 h 72"/>
                <a:gd name="T36" fmla="*/ 47 w 52"/>
                <a:gd name="T37" fmla="*/ 28 h 72"/>
                <a:gd name="T38" fmla="*/ 42 w 52"/>
                <a:gd name="T39" fmla="*/ 27 h 72"/>
                <a:gd name="T40" fmla="*/ 43 w 52"/>
                <a:gd name="T41" fmla="*/ 31 h 72"/>
                <a:gd name="T42" fmla="*/ 41 w 52"/>
                <a:gd name="T43" fmla="*/ 32 h 72"/>
                <a:gd name="T44" fmla="*/ 43 w 52"/>
                <a:gd name="T45" fmla="*/ 32 h 72"/>
                <a:gd name="T46" fmla="*/ 43 w 52"/>
                <a:gd name="T47" fmla="*/ 44 h 72"/>
                <a:gd name="T48" fmla="*/ 36 w 52"/>
                <a:gd name="T49" fmla="*/ 38 h 72"/>
                <a:gd name="T50" fmla="*/ 35 w 52"/>
                <a:gd name="T51" fmla="*/ 44 h 72"/>
                <a:gd name="T52" fmla="*/ 37 w 52"/>
                <a:gd name="T53" fmla="*/ 48 h 72"/>
                <a:gd name="T54" fmla="*/ 43 w 52"/>
                <a:gd name="T55" fmla="*/ 53 h 72"/>
                <a:gd name="T56" fmla="*/ 41 w 52"/>
                <a:gd name="T57" fmla="*/ 57 h 72"/>
                <a:gd name="T58" fmla="*/ 45 w 52"/>
                <a:gd name="T59" fmla="*/ 58 h 72"/>
                <a:gd name="T60" fmla="*/ 43 w 52"/>
                <a:gd name="T61" fmla="*/ 66 h 72"/>
                <a:gd name="T62" fmla="*/ 29 w 52"/>
                <a:gd name="T63" fmla="*/ 55 h 72"/>
                <a:gd name="T64" fmla="*/ 19 w 52"/>
                <a:gd name="T65" fmla="*/ 58 h 72"/>
                <a:gd name="T66" fmla="*/ 15 w 52"/>
                <a:gd name="T67" fmla="*/ 58 h 72"/>
                <a:gd name="T68" fmla="*/ 11 w 52"/>
                <a:gd name="T69" fmla="*/ 53 h 72"/>
                <a:gd name="T70" fmla="*/ 8 w 52"/>
                <a:gd name="T71" fmla="*/ 56 h 72"/>
                <a:gd name="T72" fmla="*/ 11 w 52"/>
                <a:gd name="T73" fmla="*/ 61 h 72"/>
                <a:gd name="T74" fmla="*/ 14 w 52"/>
                <a:gd name="T75" fmla="*/ 61 h 72"/>
                <a:gd name="T76" fmla="*/ 19 w 52"/>
                <a:gd name="T77" fmla="*/ 62 h 72"/>
                <a:gd name="T78" fmla="*/ 7 w 52"/>
                <a:gd name="T79" fmla="*/ 54 h 72"/>
                <a:gd name="T80" fmla="*/ 12 w 52"/>
                <a:gd name="T81" fmla="*/ 64 h 72"/>
                <a:gd name="T82" fmla="*/ 13 w 52"/>
                <a:gd name="T83" fmla="*/ 65 h 72"/>
                <a:gd name="T84" fmla="*/ 15 w 52"/>
                <a:gd name="T85" fmla="*/ 67 h 72"/>
                <a:gd name="T86" fmla="*/ 16 w 52"/>
                <a:gd name="T87" fmla="*/ 67 h 72"/>
                <a:gd name="T88" fmla="*/ 28 w 52"/>
                <a:gd name="T89" fmla="*/ 55 h 72"/>
                <a:gd name="T90" fmla="*/ 30 w 52"/>
                <a:gd name="T91" fmla="*/ 53 h 72"/>
                <a:gd name="T92" fmla="*/ 35 w 52"/>
                <a:gd name="T93" fmla="*/ 56 h 72"/>
                <a:gd name="T94" fmla="*/ 33 w 52"/>
                <a:gd name="T95" fmla="*/ 59 h 72"/>
                <a:gd name="T96" fmla="*/ 34 w 52"/>
                <a:gd name="T97" fmla="*/ 41 h 72"/>
                <a:gd name="T98" fmla="*/ 38 w 52"/>
                <a:gd name="T99" fmla="*/ 60 h 72"/>
                <a:gd name="T100" fmla="*/ 36 w 52"/>
                <a:gd name="T101" fmla="*/ 62 h 72"/>
                <a:gd name="T102" fmla="*/ 40 w 52"/>
                <a:gd name="T103" fmla="*/ 36 h 72"/>
                <a:gd name="T104" fmla="*/ 40 w 52"/>
                <a:gd name="T105" fmla="*/ 47 h 72"/>
                <a:gd name="T106" fmla="*/ 43 w 52"/>
                <a:gd name="T107" fmla="*/ 50 h 72"/>
                <a:gd name="T108" fmla="*/ 43 w 52"/>
                <a:gd name="T109" fmla="*/ 42 h 72"/>
                <a:gd name="T110" fmla="*/ 46 w 52"/>
                <a:gd name="T111" fmla="*/ 30 h 72"/>
                <a:gd name="T112" fmla="*/ 51 w 52"/>
                <a:gd name="T113" fmla="*/ 69 h 72"/>
                <a:gd name="T114" fmla="*/ 46 w 52"/>
                <a:gd name="T115" fmla="*/ 68 h 72"/>
                <a:gd name="T116" fmla="*/ 48 w 52"/>
                <a:gd name="T117" fmla="*/ 60 h 72"/>
                <a:gd name="T118" fmla="*/ 51 w 52"/>
                <a:gd name="T119" fmla="*/ 51 h 72"/>
                <a:gd name="T120" fmla="*/ 47 w 52"/>
                <a:gd name="T121" fmla="*/ 49 h 72"/>
                <a:gd name="T122" fmla="*/ 51 w 52"/>
                <a:gd name="T123" fmla="*/ 57 h 72"/>
                <a:gd name="T124" fmla="*/ 50 w 52"/>
                <a:gd name="T125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" h="72">
                  <a:moveTo>
                    <a:pt x="31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1"/>
                    <a:pt x="30" y="51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50"/>
                    <a:pt x="28" y="51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1"/>
                    <a:pt x="27" y="52"/>
                    <a:pt x="27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0"/>
                    <a:pt x="24" y="47"/>
                    <a:pt x="22" y="44"/>
                  </a:cubicBezTo>
                  <a:cubicBezTo>
                    <a:pt x="21" y="44"/>
                    <a:pt x="21" y="46"/>
                    <a:pt x="21" y="48"/>
                  </a:cubicBezTo>
                  <a:cubicBezTo>
                    <a:pt x="21" y="49"/>
                    <a:pt x="20" y="49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4"/>
                    <a:pt x="21" y="55"/>
                    <a:pt x="21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9"/>
                    <a:pt x="21" y="60"/>
                    <a:pt x="22" y="62"/>
                  </a:cubicBezTo>
                  <a:cubicBezTo>
                    <a:pt x="22" y="64"/>
                    <a:pt x="22" y="65"/>
                    <a:pt x="22" y="66"/>
                  </a:cubicBezTo>
                  <a:cubicBezTo>
                    <a:pt x="22" y="68"/>
                    <a:pt x="22" y="70"/>
                    <a:pt x="20" y="71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7" y="72"/>
                    <a:pt x="6" y="72"/>
                    <a:pt x="5" y="72"/>
                  </a:cubicBezTo>
                  <a:cubicBezTo>
                    <a:pt x="5" y="71"/>
                    <a:pt x="4" y="71"/>
                    <a:pt x="4" y="71"/>
                  </a:cubicBezTo>
                  <a:cubicBezTo>
                    <a:pt x="4" y="71"/>
                    <a:pt x="4" y="70"/>
                    <a:pt x="4" y="69"/>
                  </a:cubicBezTo>
                  <a:cubicBezTo>
                    <a:pt x="4" y="68"/>
                    <a:pt x="4" y="67"/>
                    <a:pt x="3" y="65"/>
                  </a:cubicBezTo>
                  <a:cubicBezTo>
                    <a:pt x="3" y="65"/>
                    <a:pt x="3" y="64"/>
                    <a:pt x="2" y="62"/>
                  </a:cubicBezTo>
                  <a:cubicBezTo>
                    <a:pt x="2" y="56"/>
                    <a:pt x="2" y="53"/>
                    <a:pt x="3" y="50"/>
                  </a:cubicBezTo>
                  <a:cubicBezTo>
                    <a:pt x="2" y="49"/>
                    <a:pt x="2" y="48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1" y="42"/>
                    <a:pt x="0" y="41"/>
                  </a:cubicBezTo>
                  <a:cubicBezTo>
                    <a:pt x="1" y="39"/>
                    <a:pt x="1" y="38"/>
                    <a:pt x="2" y="37"/>
                  </a:cubicBezTo>
                  <a:cubicBezTo>
                    <a:pt x="2" y="36"/>
                    <a:pt x="2" y="35"/>
                    <a:pt x="2" y="32"/>
                  </a:cubicBezTo>
                  <a:cubicBezTo>
                    <a:pt x="1" y="32"/>
                    <a:pt x="1" y="32"/>
                    <a:pt x="1" y="31"/>
                  </a:cubicBezTo>
                  <a:cubicBezTo>
                    <a:pt x="1" y="31"/>
                    <a:pt x="1" y="31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1" y="27"/>
                    <a:pt x="0" y="26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10" y="2"/>
                    <a:pt x="11" y="2"/>
                  </a:cubicBezTo>
                  <a:cubicBezTo>
                    <a:pt x="12" y="2"/>
                    <a:pt x="13" y="2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1"/>
                    <a:pt x="17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20" y="3"/>
                    <a:pt x="21" y="5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10"/>
                    <a:pt x="24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5"/>
                    <a:pt x="25" y="17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20"/>
                    <a:pt x="28" y="23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4"/>
                    <a:pt x="32" y="22"/>
                  </a:cubicBezTo>
                  <a:cubicBezTo>
                    <a:pt x="31" y="18"/>
                    <a:pt x="31" y="15"/>
                    <a:pt x="30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6" y="1"/>
                  </a:cubicBezTo>
                  <a:cubicBezTo>
                    <a:pt x="37" y="1"/>
                    <a:pt x="38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3" y="0"/>
                  </a:cubicBezTo>
                  <a:cubicBezTo>
                    <a:pt x="43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8" y="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9" y="4"/>
                    <a:pt x="49" y="5"/>
                    <a:pt x="49" y="8"/>
                  </a:cubicBezTo>
                  <a:cubicBezTo>
                    <a:pt x="49" y="8"/>
                    <a:pt x="49" y="10"/>
                    <a:pt x="49" y="12"/>
                  </a:cubicBezTo>
                  <a:cubicBezTo>
                    <a:pt x="49" y="15"/>
                    <a:pt x="49" y="16"/>
                    <a:pt x="49" y="17"/>
                  </a:cubicBezTo>
                  <a:cubicBezTo>
                    <a:pt x="50" y="19"/>
                    <a:pt x="50" y="21"/>
                    <a:pt x="51" y="22"/>
                  </a:cubicBezTo>
                  <a:cubicBezTo>
                    <a:pt x="50" y="22"/>
                    <a:pt x="50" y="23"/>
                    <a:pt x="50" y="24"/>
                  </a:cubicBezTo>
                  <a:cubicBezTo>
                    <a:pt x="50" y="25"/>
                    <a:pt x="50" y="26"/>
                    <a:pt x="50" y="27"/>
                  </a:cubicBezTo>
                  <a:cubicBezTo>
                    <a:pt x="51" y="29"/>
                    <a:pt x="51" y="30"/>
                    <a:pt x="51" y="30"/>
                  </a:cubicBezTo>
                  <a:cubicBezTo>
                    <a:pt x="51" y="30"/>
                    <a:pt x="51" y="31"/>
                    <a:pt x="50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3"/>
                    <a:pt x="51" y="33"/>
                    <a:pt x="51" y="34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8"/>
                    <a:pt x="51" y="39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0"/>
                    <a:pt x="46" y="41"/>
                    <a:pt x="46" y="41"/>
                  </a:cubicBezTo>
                  <a:cubicBezTo>
                    <a:pt x="46" y="41"/>
                    <a:pt x="45" y="41"/>
                    <a:pt x="45" y="40"/>
                  </a:cubicBezTo>
                  <a:cubicBezTo>
                    <a:pt x="44" y="40"/>
                    <a:pt x="44" y="39"/>
                    <a:pt x="44" y="39"/>
                  </a:cubicBezTo>
                  <a:cubicBezTo>
                    <a:pt x="44" y="39"/>
                    <a:pt x="44" y="38"/>
                    <a:pt x="45" y="37"/>
                  </a:cubicBezTo>
                  <a:cubicBezTo>
                    <a:pt x="46" y="37"/>
                    <a:pt x="46" y="36"/>
                    <a:pt x="46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1"/>
                    <a:pt x="48" y="32"/>
                  </a:cubicBezTo>
                  <a:cubicBezTo>
                    <a:pt x="49" y="31"/>
                    <a:pt x="49" y="31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5" y="28"/>
                    <a:pt x="45" y="27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8"/>
                    <a:pt x="43" y="28"/>
                  </a:cubicBezTo>
                  <a:cubicBezTo>
                    <a:pt x="43" y="28"/>
                    <a:pt x="43" y="28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3"/>
                    <a:pt x="40" y="34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4"/>
                    <a:pt x="42" y="32"/>
                    <a:pt x="43" y="32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3" y="37"/>
                    <a:pt x="43" y="37"/>
                    <a:pt x="44" y="38"/>
                  </a:cubicBezTo>
                  <a:cubicBezTo>
                    <a:pt x="43" y="38"/>
                    <a:pt x="42" y="38"/>
                    <a:pt x="41" y="37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40"/>
                    <a:pt x="42" y="41"/>
                    <a:pt x="43" y="44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2"/>
                    <a:pt x="38" y="41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8"/>
                  </a:cubicBezTo>
                  <a:cubicBezTo>
                    <a:pt x="36" y="38"/>
                    <a:pt x="36" y="38"/>
                    <a:pt x="36" y="37"/>
                  </a:cubicBezTo>
                  <a:cubicBezTo>
                    <a:pt x="36" y="38"/>
                    <a:pt x="36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5" y="42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6" y="47"/>
                    <a:pt x="37" y="48"/>
                  </a:cubicBezTo>
                  <a:cubicBezTo>
                    <a:pt x="37" y="48"/>
                    <a:pt x="38" y="50"/>
                    <a:pt x="40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4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5"/>
                  </a:cubicBezTo>
                  <a:cubicBezTo>
                    <a:pt x="42" y="54"/>
                    <a:pt x="42" y="54"/>
                    <a:pt x="42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60"/>
                    <a:pt x="41" y="60"/>
                  </a:cubicBezTo>
                  <a:cubicBezTo>
                    <a:pt x="41" y="60"/>
                    <a:pt x="42" y="59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5" y="58"/>
                    <a:pt x="45" y="58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6" y="60"/>
                    <a:pt x="46" y="61"/>
                    <a:pt x="46" y="61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3" y="68"/>
                    <a:pt x="42" y="69"/>
                  </a:cubicBezTo>
                  <a:cubicBezTo>
                    <a:pt x="42" y="69"/>
                    <a:pt x="41" y="69"/>
                    <a:pt x="41" y="69"/>
                  </a:cubicBezTo>
                  <a:cubicBezTo>
                    <a:pt x="40" y="70"/>
                    <a:pt x="39" y="71"/>
                    <a:pt x="38" y="71"/>
                  </a:cubicBezTo>
                  <a:cubicBezTo>
                    <a:pt x="35" y="71"/>
                    <a:pt x="33" y="69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0" y="62"/>
                    <a:pt x="29" y="60"/>
                    <a:pt x="29" y="58"/>
                  </a:cubicBezTo>
                  <a:cubicBezTo>
                    <a:pt x="29" y="58"/>
                    <a:pt x="29" y="57"/>
                    <a:pt x="29" y="55"/>
                  </a:cubicBezTo>
                  <a:cubicBezTo>
                    <a:pt x="30" y="54"/>
                    <a:pt x="30" y="53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3"/>
                    <a:pt x="31" y="53"/>
                  </a:cubicBezTo>
                  <a:lnTo>
                    <a:pt x="31" y="52"/>
                  </a:lnTo>
                  <a:close/>
                  <a:moveTo>
                    <a:pt x="20" y="58"/>
                  </a:move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7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8"/>
                    <a:pt x="14" y="58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1" y="57"/>
                    <a:pt x="11" y="57"/>
                    <a:pt x="11" y="55"/>
                  </a:cubicBezTo>
                  <a:cubicBezTo>
                    <a:pt x="11" y="55"/>
                    <a:pt x="11" y="54"/>
                    <a:pt x="11" y="53"/>
                  </a:cubicBezTo>
                  <a:cubicBezTo>
                    <a:pt x="11" y="53"/>
                    <a:pt x="11" y="54"/>
                    <a:pt x="1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0" y="57"/>
                    <a:pt x="11" y="57"/>
                    <a:pt x="11" y="58"/>
                  </a:cubicBezTo>
                  <a:cubicBezTo>
                    <a:pt x="11" y="58"/>
                    <a:pt x="10" y="59"/>
                    <a:pt x="10" y="59"/>
                  </a:cubicBezTo>
                  <a:cubicBezTo>
                    <a:pt x="9" y="59"/>
                    <a:pt x="9" y="59"/>
                    <a:pt x="9" y="60"/>
                  </a:cubicBezTo>
                  <a:cubicBezTo>
                    <a:pt x="10" y="60"/>
                    <a:pt x="10" y="61"/>
                    <a:pt x="11" y="61"/>
                  </a:cubicBezTo>
                  <a:cubicBezTo>
                    <a:pt x="11" y="61"/>
                    <a:pt x="11" y="61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3" y="60"/>
                    <a:pt x="13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1"/>
                    <a:pt x="13" y="61"/>
                  </a:cubicBezTo>
                  <a:cubicBezTo>
                    <a:pt x="13" y="61"/>
                    <a:pt x="13" y="61"/>
                    <a:pt x="13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5" y="60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0" y="59"/>
                    <a:pt x="20" y="58"/>
                  </a:cubicBezTo>
                  <a:close/>
                  <a:moveTo>
                    <a:pt x="8" y="54"/>
                  </a:move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4"/>
                    <a:pt x="7" y="54"/>
                    <a:pt x="7" y="54"/>
                  </a:cubicBezTo>
                  <a:lnTo>
                    <a:pt x="8" y="54"/>
                  </a:lnTo>
                  <a:close/>
                  <a:moveTo>
                    <a:pt x="17" y="67"/>
                  </a:moveTo>
                  <a:cubicBezTo>
                    <a:pt x="17" y="66"/>
                    <a:pt x="16" y="66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4" y="64"/>
                    <a:pt x="13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lose/>
                  <a:moveTo>
                    <a:pt x="13" y="69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lose/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8" y="54"/>
                    <a:pt x="28" y="55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0" y="52"/>
                  </a:lnTo>
                  <a:close/>
                  <a:moveTo>
                    <a:pt x="32" y="55"/>
                  </a:move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lnTo>
                    <a:pt x="32" y="55"/>
                  </a:lnTo>
                  <a:close/>
                  <a:moveTo>
                    <a:pt x="35" y="56"/>
                  </a:moveTo>
                  <a:cubicBezTo>
                    <a:pt x="34" y="56"/>
                    <a:pt x="33" y="56"/>
                    <a:pt x="33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2" y="56"/>
                    <a:pt x="32" y="57"/>
                  </a:cubicBezTo>
                  <a:cubicBezTo>
                    <a:pt x="32" y="57"/>
                    <a:pt x="33" y="57"/>
                    <a:pt x="33" y="58"/>
                  </a:cubicBezTo>
                  <a:cubicBezTo>
                    <a:pt x="33" y="58"/>
                    <a:pt x="33" y="58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7"/>
                    <a:pt x="34" y="56"/>
                    <a:pt x="35" y="56"/>
                  </a:cubicBezTo>
                  <a:close/>
                  <a:moveTo>
                    <a:pt x="35" y="41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5" y="41"/>
                  </a:cubicBezTo>
                  <a:close/>
                  <a:moveTo>
                    <a:pt x="35" y="59"/>
                  </a:move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5" y="59"/>
                  </a:lnTo>
                  <a:close/>
                  <a:moveTo>
                    <a:pt x="39" y="61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0"/>
                    <a:pt x="36" y="60"/>
                    <a:pt x="35" y="59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3"/>
                    <a:pt x="35" y="63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2"/>
                    <a:pt x="39" y="61"/>
                  </a:cubicBezTo>
                  <a:close/>
                  <a:moveTo>
                    <a:pt x="40" y="37"/>
                  </a:moveTo>
                  <a:cubicBezTo>
                    <a:pt x="40" y="36"/>
                    <a:pt x="40" y="36"/>
                    <a:pt x="40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lnTo>
                    <a:pt x="40" y="37"/>
                  </a:lnTo>
                  <a:close/>
                  <a:moveTo>
                    <a:pt x="41" y="49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8"/>
                    <a:pt x="40" y="48"/>
                    <a:pt x="41" y="49"/>
                  </a:cubicBezTo>
                  <a:close/>
                  <a:moveTo>
                    <a:pt x="42" y="51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0"/>
                    <a:pt x="41" y="50"/>
                    <a:pt x="41" y="50"/>
                  </a:cubicBezTo>
                  <a:lnTo>
                    <a:pt x="42" y="51"/>
                  </a:lnTo>
                  <a:close/>
                  <a:moveTo>
                    <a:pt x="43" y="50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3" y="48"/>
                    <a:pt x="43" y="48"/>
                  </a:cubicBezTo>
                  <a:lnTo>
                    <a:pt x="43" y="50"/>
                  </a:lnTo>
                  <a:close/>
                  <a:moveTo>
                    <a:pt x="43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lnTo>
                    <a:pt x="43" y="43"/>
                  </a:lnTo>
                  <a:close/>
                  <a:moveTo>
                    <a:pt x="44" y="42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2"/>
                    <a:pt x="43" y="42"/>
                    <a:pt x="43" y="42"/>
                  </a:cubicBezTo>
                  <a:lnTo>
                    <a:pt x="44" y="42"/>
                  </a:lnTo>
                  <a:close/>
                  <a:moveTo>
                    <a:pt x="46" y="30"/>
                  </a:moveTo>
                  <a:cubicBezTo>
                    <a:pt x="46" y="30"/>
                    <a:pt x="45" y="31"/>
                    <a:pt x="45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30"/>
                    <a:pt x="45" y="30"/>
                    <a:pt x="45" y="30"/>
                  </a:cubicBezTo>
                  <a:lnTo>
                    <a:pt x="46" y="30"/>
                  </a:lnTo>
                  <a:close/>
                  <a:moveTo>
                    <a:pt x="52" y="6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8"/>
                    <a:pt x="50" y="67"/>
                    <a:pt x="49" y="67"/>
                  </a:cubicBezTo>
                  <a:cubicBezTo>
                    <a:pt x="49" y="67"/>
                    <a:pt x="48" y="68"/>
                    <a:pt x="48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6" y="69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7"/>
                    <a:pt x="46" y="67"/>
                    <a:pt x="45" y="67"/>
                  </a:cubicBezTo>
                  <a:cubicBezTo>
                    <a:pt x="45" y="67"/>
                    <a:pt x="45" y="66"/>
                    <a:pt x="45" y="6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6" y="64"/>
                    <a:pt x="47" y="62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2" y="59"/>
                    <a:pt x="52" y="59"/>
                    <a:pt x="52" y="60"/>
                  </a:cubicBezTo>
                  <a:close/>
                  <a:moveTo>
                    <a:pt x="51" y="44"/>
                  </a:moveTo>
                  <a:cubicBezTo>
                    <a:pt x="51" y="46"/>
                    <a:pt x="51" y="48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7" y="49"/>
                    <a:pt x="47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8" y="45"/>
                    <a:pt x="48" y="4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1" y="44"/>
                    <a:pt x="51" y="44"/>
                    <a:pt x="51" y="44"/>
                  </a:cubicBezTo>
                  <a:close/>
                  <a:moveTo>
                    <a:pt x="52" y="55"/>
                  </a:moveTo>
                  <a:cubicBezTo>
                    <a:pt x="51" y="56"/>
                    <a:pt x="51" y="56"/>
                    <a:pt x="51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4"/>
                    <a:pt x="49" y="54"/>
                  </a:cubicBezTo>
                  <a:cubicBezTo>
                    <a:pt x="49" y="53"/>
                    <a:pt x="49" y="53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2" y="54"/>
                    <a:pt x="52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7"/>
            <p:cNvSpPr>
              <a:spLocks noEditPoints="1"/>
            </p:cNvSpPr>
            <p:nvPr/>
          </p:nvSpPr>
          <p:spPr bwMode="auto">
            <a:xfrm>
              <a:off x="3789335" y="3940628"/>
              <a:ext cx="74036" cy="219086"/>
            </a:xfrm>
            <a:custGeom>
              <a:avLst/>
              <a:gdLst>
                <a:gd name="T0" fmla="*/ 22 w 24"/>
                <a:gd name="T1" fmla="*/ 9 h 69"/>
                <a:gd name="T2" fmla="*/ 22 w 24"/>
                <a:gd name="T3" fmla="*/ 19 h 69"/>
                <a:gd name="T4" fmla="*/ 22 w 24"/>
                <a:gd name="T5" fmla="*/ 19 h 69"/>
                <a:gd name="T6" fmla="*/ 22 w 24"/>
                <a:gd name="T7" fmla="*/ 20 h 69"/>
                <a:gd name="T8" fmla="*/ 22 w 24"/>
                <a:gd name="T9" fmla="*/ 20 h 69"/>
                <a:gd name="T10" fmla="*/ 23 w 24"/>
                <a:gd name="T11" fmla="*/ 34 h 69"/>
                <a:gd name="T12" fmla="*/ 23 w 24"/>
                <a:gd name="T13" fmla="*/ 49 h 69"/>
                <a:gd name="T14" fmla="*/ 23 w 24"/>
                <a:gd name="T15" fmla="*/ 51 h 69"/>
                <a:gd name="T16" fmla="*/ 24 w 24"/>
                <a:gd name="T17" fmla="*/ 66 h 69"/>
                <a:gd name="T18" fmla="*/ 20 w 24"/>
                <a:gd name="T19" fmla="*/ 68 h 69"/>
                <a:gd name="T20" fmla="*/ 17 w 24"/>
                <a:gd name="T21" fmla="*/ 68 h 69"/>
                <a:gd name="T22" fmla="*/ 15 w 24"/>
                <a:gd name="T23" fmla="*/ 68 h 69"/>
                <a:gd name="T24" fmla="*/ 13 w 24"/>
                <a:gd name="T25" fmla="*/ 67 h 69"/>
                <a:gd name="T26" fmla="*/ 12 w 24"/>
                <a:gd name="T27" fmla="*/ 68 h 69"/>
                <a:gd name="T28" fmla="*/ 10 w 24"/>
                <a:gd name="T29" fmla="*/ 68 h 69"/>
                <a:gd name="T30" fmla="*/ 9 w 24"/>
                <a:gd name="T31" fmla="*/ 68 h 69"/>
                <a:gd name="T32" fmla="*/ 9 w 24"/>
                <a:gd name="T33" fmla="*/ 68 h 69"/>
                <a:gd name="T34" fmla="*/ 8 w 24"/>
                <a:gd name="T35" fmla="*/ 68 h 69"/>
                <a:gd name="T36" fmla="*/ 5 w 24"/>
                <a:gd name="T37" fmla="*/ 68 h 69"/>
                <a:gd name="T38" fmla="*/ 3 w 24"/>
                <a:gd name="T39" fmla="*/ 54 h 69"/>
                <a:gd name="T40" fmla="*/ 3 w 24"/>
                <a:gd name="T41" fmla="*/ 49 h 69"/>
                <a:gd name="T42" fmla="*/ 2 w 24"/>
                <a:gd name="T43" fmla="*/ 18 h 69"/>
                <a:gd name="T44" fmla="*/ 1 w 24"/>
                <a:gd name="T45" fmla="*/ 7 h 69"/>
                <a:gd name="T46" fmla="*/ 4 w 24"/>
                <a:gd name="T47" fmla="*/ 0 h 69"/>
                <a:gd name="T48" fmla="*/ 5 w 24"/>
                <a:gd name="T49" fmla="*/ 1 h 69"/>
                <a:gd name="T50" fmla="*/ 9 w 24"/>
                <a:gd name="T51" fmla="*/ 1 h 69"/>
                <a:gd name="T52" fmla="*/ 14 w 24"/>
                <a:gd name="T53" fmla="*/ 0 h 69"/>
                <a:gd name="T54" fmla="*/ 19 w 24"/>
                <a:gd name="T55" fmla="*/ 0 h 69"/>
                <a:gd name="T56" fmla="*/ 21 w 24"/>
                <a:gd name="T57" fmla="*/ 2 h 69"/>
                <a:gd name="T58" fmla="*/ 13 w 24"/>
                <a:gd name="T59" fmla="*/ 58 h 69"/>
                <a:gd name="T60" fmla="*/ 12 w 24"/>
                <a:gd name="T61" fmla="*/ 59 h 69"/>
                <a:gd name="T62" fmla="*/ 13 w 24"/>
                <a:gd name="T63" fmla="*/ 58 h 69"/>
                <a:gd name="T64" fmla="*/ 14 w 24"/>
                <a:gd name="T65" fmla="*/ 58 h 69"/>
                <a:gd name="T66" fmla="*/ 14 w 24"/>
                <a:gd name="T67" fmla="*/ 61 h 69"/>
                <a:gd name="T68" fmla="*/ 15 w 24"/>
                <a:gd name="T69" fmla="*/ 60 h 69"/>
                <a:gd name="T70" fmla="*/ 16 w 24"/>
                <a:gd name="T71" fmla="*/ 49 h 69"/>
                <a:gd name="T72" fmla="*/ 17 w 24"/>
                <a:gd name="T7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69">
                  <a:moveTo>
                    <a:pt x="22" y="3"/>
                  </a:moveTo>
                  <a:cubicBezTo>
                    <a:pt x="22" y="4"/>
                    <a:pt x="22" y="6"/>
                    <a:pt x="22" y="9"/>
                  </a:cubicBezTo>
                  <a:cubicBezTo>
                    <a:pt x="22" y="11"/>
                    <a:pt x="22" y="13"/>
                    <a:pt x="22" y="15"/>
                  </a:cubicBezTo>
                  <a:cubicBezTo>
                    <a:pt x="22" y="16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4"/>
                    <a:pt x="22" y="26"/>
                  </a:cubicBezTo>
                  <a:cubicBezTo>
                    <a:pt x="22" y="27"/>
                    <a:pt x="22" y="30"/>
                    <a:pt x="23" y="34"/>
                  </a:cubicBezTo>
                  <a:cubicBezTo>
                    <a:pt x="23" y="38"/>
                    <a:pt x="23" y="41"/>
                    <a:pt x="23" y="42"/>
                  </a:cubicBezTo>
                  <a:cubicBezTo>
                    <a:pt x="24" y="45"/>
                    <a:pt x="23" y="47"/>
                    <a:pt x="23" y="49"/>
                  </a:cubicBezTo>
                  <a:cubicBezTo>
                    <a:pt x="24" y="49"/>
                    <a:pt x="24" y="49"/>
                    <a:pt x="24" y="50"/>
                  </a:cubicBezTo>
                  <a:cubicBezTo>
                    <a:pt x="24" y="50"/>
                    <a:pt x="24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1" y="67"/>
                    <a:pt x="20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7"/>
                    <a:pt x="17" y="67"/>
                    <a:pt x="16" y="67"/>
                  </a:cubicBezTo>
                  <a:cubicBezTo>
                    <a:pt x="16" y="67"/>
                    <a:pt x="15" y="67"/>
                    <a:pt x="15" y="68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5" y="68"/>
                  </a:cubicBezTo>
                  <a:cubicBezTo>
                    <a:pt x="4" y="66"/>
                    <a:pt x="3" y="63"/>
                    <a:pt x="3" y="58"/>
                  </a:cubicBezTo>
                  <a:cubicBezTo>
                    <a:pt x="3" y="57"/>
                    <a:pt x="3" y="56"/>
                    <a:pt x="3" y="54"/>
                  </a:cubicBezTo>
                  <a:cubicBezTo>
                    <a:pt x="2" y="52"/>
                    <a:pt x="2" y="51"/>
                    <a:pt x="2" y="51"/>
                  </a:cubicBezTo>
                  <a:cubicBezTo>
                    <a:pt x="3" y="50"/>
                    <a:pt x="3" y="50"/>
                    <a:pt x="3" y="49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6"/>
                    <a:pt x="1" y="12"/>
                  </a:cubicBezTo>
                  <a:cubicBezTo>
                    <a:pt x="1" y="10"/>
                    <a:pt x="1" y="8"/>
                    <a:pt x="1" y="7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lnTo>
                    <a:pt x="22" y="3"/>
                  </a:lnTo>
                  <a:close/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3" y="58"/>
                  </a:lnTo>
                  <a:close/>
                  <a:moveTo>
                    <a:pt x="15" y="60"/>
                  </a:moveTo>
                  <a:cubicBezTo>
                    <a:pt x="15" y="60"/>
                    <a:pt x="15" y="59"/>
                    <a:pt x="14" y="58"/>
                  </a:cubicBezTo>
                  <a:cubicBezTo>
                    <a:pt x="14" y="58"/>
                    <a:pt x="14" y="59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0"/>
                    <a:pt x="14" y="60"/>
                    <a:pt x="14" y="60"/>
                  </a:cubicBezTo>
                  <a:lnTo>
                    <a:pt x="15" y="60"/>
                  </a:ln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8"/>
            <p:cNvSpPr>
              <a:spLocks noEditPoints="1"/>
            </p:cNvSpPr>
            <p:nvPr/>
          </p:nvSpPr>
          <p:spPr bwMode="auto">
            <a:xfrm>
              <a:off x="3875458" y="3920987"/>
              <a:ext cx="148072" cy="244771"/>
            </a:xfrm>
            <a:custGeom>
              <a:avLst/>
              <a:gdLst>
                <a:gd name="T0" fmla="*/ 37 w 48"/>
                <a:gd name="T1" fmla="*/ 50 h 77"/>
                <a:gd name="T2" fmla="*/ 15 w 48"/>
                <a:gd name="T3" fmla="*/ 54 h 77"/>
                <a:gd name="T4" fmla="*/ 0 w 48"/>
                <a:gd name="T5" fmla="*/ 14 h 77"/>
                <a:gd name="T6" fmla="*/ 11 w 48"/>
                <a:gd name="T7" fmla="*/ 1 h 77"/>
                <a:gd name="T8" fmla="*/ 32 w 48"/>
                <a:gd name="T9" fmla="*/ 1 h 77"/>
                <a:gd name="T10" fmla="*/ 45 w 48"/>
                <a:gd name="T11" fmla="*/ 0 h 77"/>
                <a:gd name="T12" fmla="*/ 4 w 48"/>
                <a:gd name="T13" fmla="*/ 16 h 77"/>
                <a:gd name="T14" fmla="*/ 6 w 48"/>
                <a:gd name="T15" fmla="*/ 12 h 77"/>
                <a:gd name="T16" fmla="*/ 9 w 48"/>
                <a:gd name="T17" fmla="*/ 13 h 77"/>
                <a:gd name="T18" fmla="*/ 29 w 48"/>
                <a:gd name="T19" fmla="*/ 10 h 77"/>
                <a:gd name="T20" fmla="*/ 24 w 48"/>
                <a:gd name="T21" fmla="*/ 9 h 77"/>
                <a:gd name="T22" fmla="*/ 25 w 48"/>
                <a:gd name="T23" fmla="*/ 13 h 77"/>
                <a:gd name="T24" fmla="*/ 19 w 48"/>
                <a:gd name="T25" fmla="*/ 16 h 77"/>
                <a:gd name="T26" fmla="*/ 13 w 48"/>
                <a:gd name="T27" fmla="*/ 15 h 77"/>
                <a:gd name="T28" fmla="*/ 17 w 48"/>
                <a:gd name="T29" fmla="*/ 28 h 77"/>
                <a:gd name="T30" fmla="*/ 20 w 48"/>
                <a:gd name="T31" fmla="*/ 30 h 77"/>
                <a:gd name="T32" fmla="*/ 18 w 48"/>
                <a:gd name="T33" fmla="*/ 22 h 77"/>
                <a:gd name="T34" fmla="*/ 23 w 48"/>
                <a:gd name="T35" fmla="*/ 18 h 77"/>
                <a:gd name="T36" fmla="*/ 20 w 48"/>
                <a:gd name="T37" fmla="*/ 22 h 77"/>
                <a:gd name="T38" fmla="*/ 22 w 48"/>
                <a:gd name="T39" fmla="*/ 25 h 77"/>
                <a:gd name="T40" fmla="*/ 26 w 48"/>
                <a:gd name="T41" fmla="*/ 23 h 77"/>
                <a:gd name="T42" fmla="*/ 26 w 48"/>
                <a:gd name="T43" fmla="*/ 18 h 77"/>
                <a:gd name="T44" fmla="*/ 29 w 48"/>
                <a:gd name="T45" fmla="*/ 22 h 77"/>
                <a:gd name="T46" fmla="*/ 32 w 48"/>
                <a:gd name="T47" fmla="*/ 15 h 77"/>
                <a:gd name="T48" fmla="*/ 33 w 48"/>
                <a:gd name="T49" fmla="*/ 10 h 77"/>
                <a:gd name="T50" fmla="*/ 20 w 48"/>
                <a:gd name="T51" fmla="*/ 11 h 77"/>
                <a:gd name="T52" fmla="*/ 20 w 48"/>
                <a:gd name="T53" fmla="*/ 11 h 77"/>
                <a:gd name="T54" fmla="*/ 19 w 48"/>
                <a:gd name="T55" fmla="*/ 36 h 77"/>
                <a:gd name="T56" fmla="*/ 24 w 48"/>
                <a:gd name="T57" fmla="*/ 28 h 77"/>
                <a:gd name="T58" fmla="*/ 21 w 48"/>
                <a:gd name="T59" fmla="*/ 31 h 77"/>
                <a:gd name="T60" fmla="*/ 21 w 48"/>
                <a:gd name="T61" fmla="*/ 35 h 77"/>
                <a:gd name="T62" fmla="*/ 23 w 48"/>
                <a:gd name="T63" fmla="*/ 39 h 77"/>
                <a:gd name="T64" fmla="*/ 24 w 48"/>
                <a:gd name="T65" fmla="*/ 40 h 77"/>
                <a:gd name="T66" fmla="*/ 24 w 48"/>
                <a:gd name="T67" fmla="*/ 33 h 77"/>
                <a:gd name="T68" fmla="*/ 29 w 48"/>
                <a:gd name="T69" fmla="*/ 24 h 77"/>
                <a:gd name="T70" fmla="*/ 26 w 48"/>
                <a:gd name="T71" fmla="*/ 30 h 77"/>
                <a:gd name="T72" fmla="*/ 29 w 48"/>
                <a:gd name="T73" fmla="*/ 30 h 77"/>
                <a:gd name="T74" fmla="*/ 27 w 48"/>
                <a:gd name="T75" fmla="*/ 26 h 77"/>
                <a:gd name="T76" fmla="*/ 28 w 48"/>
                <a:gd name="T77" fmla="*/ 15 h 77"/>
                <a:gd name="T78" fmla="*/ 29 w 48"/>
                <a:gd name="T79" fmla="*/ 18 h 77"/>
                <a:gd name="T80" fmla="*/ 30 w 48"/>
                <a:gd name="T81" fmla="*/ 37 h 77"/>
                <a:gd name="T82" fmla="*/ 31 w 48"/>
                <a:gd name="T83" fmla="*/ 33 h 77"/>
                <a:gd name="T84" fmla="*/ 31 w 48"/>
                <a:gd name="T85" fmla="*/ 20 h 77"/>
                <a:gd name="T86" fmla="*/ 32 w 48"/>
                <a:gd name="T87" fmla="*/ 24 h 77"/>
                <a:gd name="T88" fmla="*/ 30 w 48"/>
                <a:gd name="T89" fmla="*/ 30 h 77"/>
                <a:gd name="T90" fmla="*/ 34 w 48"/>
                <a:gd name="T91" fmla="*/ 20 h 77"/>
                <a:gd name="T92" fmla="*/ 30 w 48"/>
                <a:gd name="T93" fmla="*/ 19 h 77"/>
                <a:gd name="T94" fmla="*/ 32 w 48"/>
                <a:gd name="T95" fmla="*/ 11 h 77"/>
                <a:gd name="T96" fmla="*/ 32 w 48"/>
                <a:gd name="T97" fmla="*/ 27 h 77"/>
                <a:gd name="T98" fmla="*/ 33 w 48"/>
                <a:gd name="T99" fmla="*/ 18 h 77"/>
                <a:gd name="T100" fmla="*/ 33 w 48"/>
                <a:gd name="T101" fmla="*/ 8 h 77"/>
                <a:gd name="T102" fmla="*/ 35 w 48"/>
                <a:gd name="T103" fmla="*/ 9 h 77"/>
                <a:gd name="T104" fmla="*/ 37 w 48"/>
                <a:gd name="T105" fmla="*/ 13 h 77"/>
                <a:gd name="T106" fmla="*/ 45 w 48"/>
                <a:gd name="T107" fmla="*/ 11 h 77"/>
                <a:gd name="T108" fmla="*/ 43 w 48"/>
                <a:gd name="T109" fmla="*/ 8 h 77"/>
                <a:gd name="T110" fmla="*/ 44 w 48"/>
                <a:gd name="T111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7">
                  <a:moveTo>
                    <a:pt x="48" y="17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7"/>
                    <a:pt x="41" y="17"/>
                    <a:pt x="40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6" y="19"/>
                    <a:pt x="35" y="23"/>
                    <a:pt x="36" y="29"/>
                  </a:cubicBezTo>
                  <a:cubicBezTo>
                    <a:pt x="36" y="32"/>
                    <a:pt x="36" y="39"/>
                    <a:pt x="37" y="50"/>
                  </a:cubicBezTo>
                  <a:cubicBezTo>
                    <a:pt x="37" y="53"/>
                    <a:pt x="38" y="60"/>
                    <a:pt x="39" y="72"/>
                  </a:cubicBezTo>
                  <a:cubicBezTo>
                    <a:pt x="39" y="73"/>
                    <a:pt x="39" y="74"/>
                    <a:pt x="38" y="75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6" y="77"/>
                    <a:pt x="24" y="77"/>
                    <a:pt x="23" y="77"/>
                  </a:cubicBezTo>
                  <a:cubicBezTo>
                    <a:pt x="19" y="77"/>
                    <a:pt x="16" y="75"/>
                    <a:pt x="16" y="70"/>
                  </a:cubicBezTo>
                  <a:cubicBezTo>
                    <a:pt x="16" y="66"/>
                    <a:pt x="16" y="64"/>
                    <a:pt x="17" y="63"/>
                  </a:cubicBezTo>
                  <a:cubicBezTo>
                    <a:pt x="16" y="63"/>
                    <a:pt x="16" y="60"/>
                    <a:pt x="15" y="54"/>
                  </a:cubicBezTo>
                  <a:cubicBezTo>
                    <a:pt x="15" y="52"/>
                    <a:pt x="15" y="47"/>
                    <a:pt x="15" y="40"/>
                  </a:cubicBezTo>
                  <a:cubicBezTo>
                    <a:pt x="15" y="33"/>
                    <a:pt x="15" y="29"/>
                    <a:pt x="15" y="27"/>
                  </a:cubicBezTo>
                  <a:cubicBezTo>
                    <a:pt x="14" y="24"/>
                    <a:pt x="14" y="22"/>
                    <a:pt x="14" y="21"/>
                  </a:cubicBezTo>
                  <a:cubicBezTo>
                    <a:pt x="13" y="20"/>
                    <a:pt x="11" y="20"/>
                    <a:pt x="8" y="19"/>
                  </a:cubicBezTo>
                  <a:cubicBezTo>
                    <a:pt x="6" y="19"/>
                    <a:pt x="4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4"/>
                  </a:cubicBezTo>
                  <a:cubicBezTo>
                    <a:pt x="0" y="10"/>
                    <a:pt x="0" y="8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9" y="1"/>
                    <a:pt x="19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8" y="1"/>
                    <a:pt x="31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5" y="0"/>
                    <a:pt x="45" y="0"/>
                  </a:cubicBezTo>
                  <a:cubicBezTo>
                    <a:pt x="46" y="0"/>
                    <a:pt x="47" y="1"/>
                    <a:pt x="47" y="1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5"/>
                    <a:pt x="48" y="6"/>
                  </a:cubicBezTo>
                  <a:lnTo>
                    <a:pt x="48" y="17"/>
                  </a:lnTo>
                  <a:close/>
                  <a:moveTo>
                    <a:pt x="5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5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6" y="12"/>
                  </a:cubicBezTo>
                  <a:cubicBezTo>
                    <a:pt x="6" y="11"/>
                    <a:pt x="6" y="11"/>
                    <a:pt x="5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lnTo>
                    <a:pt x="8" y="15"/>
                  </a:ln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4" y="10"/>
                  </a:moveTo>
                  <a:cubicBezTo>
                    <a:pt x="33" y="10"/>
                    <a:pt x="32" y="10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0" y="9"/>
                    <a:pt x="30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1"/>
                    <a:pt x="29" y="11"/>
                  </a:cubicBezTo>
                  <a:cubicBezTo>
                    <a:pt x="28" y="11"/>
                    <a:pt x="28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2" y="15"/>
                  </a:cubicBezTo>
                  <a:cubicBezTo>
                    <a:pt x="23" y="14"/>
                    <a:pt x="22" y="14"/>
                    <a:pt x="21" y="15"/>
                  </a:cubicBezTo>
                  <a:cubicBezTo>
                    <a:pt x="20" y="15"/>
                    <a:pt x="20" y="15"/>
                    <a:pt x="19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3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6"/>
                  </a:cubicBezTo>
                  <a:cubicBezTo>
                    <a:pt x="16" y="17"/>
                    <a:pt x="18" y="18"/>
                    <a:pt x="18" y="18"/>
                  </a:cubicBezTo>
                  <a:cubicBezTo>
                    <a:pt x="18" y="19"/>
                    <a:pt x="17" y="19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6" y="28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7" y="29"/>
                    <a:pt x="18" y="27"/>
                  </a:cubicBezTo>
                  <a:cubicBezTo>
                    <a:pt x="18" y="28"/>
                    <a:pt x="18" y="29"/>
                    <a:pt x="19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27"/>
                    <a:pt x="20" y="25"/>
                    <a:pt x="20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19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1" y="24"/>
                  </a:cubicBezTo>
                  <a:cubicBezTo>
                    <a:pt x="21" y="24"/>
                    <a:pt x="22" y="24"/>
                    <a:pt x="22" y="25"/>
                  </a:cubicBezTo>
                  <a:cubicBezTo>
                    <a:pt x="21" y="25"/>
                    <a:pt x="20" y="26"/>
                    <a:pt x="20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23"/>
                    <a:pt x="26" y="22"/>
                    <a:pt x="25" y="22"/>
                  </a:cubicBezTo>
                  <a:cubicBezTo>
                    <a:pt x="25" y="22"/>
                    <a:pt x="25" y="23"/>
                    <a:pt x="24" y="23"/>
                  </a:cubicBezTo>
                  <a:cubicBezTo>
                    <a:pt x="24" y="22"/>
                    <a:pt x="23" y="21"/>
                    <a:pt x="23" y="21"/>
                  </a:cubicBezTo>
                  <a:cubicBezTo>
                    <a:pt x="23" y="19"/>
                    <a:pt x="24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5" y="17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19"/>
                    <a:pt x="27" y="22"/>
                  </a:cubicBezTo>
                  <a:cubicBezTo>
                    <a:pt x="27" y="22"/>
                    <a:pt x="27" y="22"/>
                    <a:pt x="28" y="22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1"/>
                  </a:cubicBezTo>
                  <a:cubicBezTo>
                    <a:pt x="28" y="20"/>
                    <a:pt x="29" y="19"/>
                    <a:pt x="30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4" y="10"/>
                  </a:lnTo>
                  <a:close/>
                  <a:moveTo>
                    <a:pt x="23" y="12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1"/>
                    <a:pt x="19" y="11"/>
                  </a:cubicBezTo>
                  <a:cubicBezTo>
                    <a:pt x="18" y="11"/>
                    <a:pt x="18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3" y="12"/>
                  </a:lnTo>
                  <a:close/>
                  <a:moveTo>
                    <a:pt x="19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6"/>
                  </a:lnTo>
                  <a:close/>
                  <a:moveTo>
                    <a:pt x="19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lnTo>
                    <a:pt x="19" y="24"/>
                  </a:lnTo>
                  <a:close/>
                  <a:moveTo>
                    <a:pt x="24" y="29"/>
                  </a:moveTo>
                  <a:cubicBezTo>
                    <a:pt x="24" y="29"/>
                    <a:pt x="24" y="29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2"/>
                    <a:pt x="20" y="31"/>
                    <a:pt x="21" y="31"/>
                  </a:cubicBezTo>
                  <a:cubicBezTo>
                    <a:pt x="21" y="32"/>
                    <a:pt x="22" y="33"/>
                    <a:pt x="22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2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0"/>
                    <a:pt x="24" y="30"/>
                    <a:pt x="24" y="29"/>
                  </a:cubicBezTo>
                  <a:close/>
                  <a:moveTo>
                    <a:pt x="21" y="35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3" y="38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3" y="39"/>
                    <a:pt x="23" y="39"/>
                  </a:cubicBezTo>
                  <a:lnTo>
                    <a:pt x="23" y="38"/>
                  </a:lnTo>
                  <a:close/>
                  <a:moveTo>
                    <a:pt x="23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4" y="40"/>
                  </a:lnTo>
                  <a:close/>
                  <a:moveTo>
                    <a:pt x="25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lnTo>
                    <a:pt x="25" y="33"/>
                  </a:lnTo>
                  <a:close/>
                  <a:moveTo>
                    <a:pt x="26" y="29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29"/>
                  </a:ln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4"/>
                    <a:pt x="27" y="25"/>
                    <a:pt x="27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6" y="30"/>
                  </a:cubicBezTo>
                  <a:cubicBezTo>
                    <a:pt x="26" y="31"/>
                    <a:pt x="26" y="32"/>
                    <a:pt x="26" y="32"/>
                  </a:cubicBezTo>
                  <a:cubicBezTo>
                    <a:pt x="27" y="34"/>
                    <a:pt x="27" y="35"/>
                    <a:pt x="28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7" y="33"/>
                    <a:pt x="27" y="33"/>
                  </a:cubicBezTo>
                  <a:cubicBezTo>
                    <a:pt x="27" y="33"/>
                    <a:pt x="27" y="32"/>
                    <a:pt x="28" y="32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4"/>
                  </a:cubicBezTo>
                  <a:close/>
                  <a:moveTo>
                    <a:pt x="28" y="27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8" y="15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8" y="15"/>
                  </a:lnTo>
                  <a:close/>
                  <a:moveTo>
                    <a:pt x="29" y="12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9" y="12"/>
                  </a:lnTo>
                  <a:close/>
                  <a:moveTo>
                    <a:pt x="29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3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1" y="35"/>
                  </a:lnTo>
                  <a:close/>
                  <a:moveTo>
                    <a:pt x="31" y="33"/>
                  </a:moveTo>
                  <a:cubicBezTo>
                    <a:pt x="31" y="33"/>
                    <a:pt x="30" y="32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2"/>
                    <a:pt x="30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2"/>
                    <a:pt x="30" y="22"/>
                  </a:cubicBezTo>
                  <a:cubicBezTo>
                    <a:pt x="30" y="23"/>
                    <a:pt x="30" y="23"/>
                    <a:pt x="29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7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1" y="31"/>
                    <a:pt x="32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6"/>
                    <a:pt x="33" y="25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0" y="21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32" y="12"/>
                  </a:moveTo>
                  <a:cubicBezTo>
                    <a:pt x="31" y="12"/>
                    <a:pt x="31" y="12"/>
                    <a:pt x="31" y="13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1" y="12"/>
                    <a:pt x="31" y="11"/>
                    <a:pt x="32" y="11"/>
                  </a:cubicBezTo>
                  <a:lnTo>
                    <a:pt x="32" y="12"/>
                  </a:lnTo>
                  <a:close/>
                  <a:moveTo>
                    <a:pt x="33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1" y="37"/>
                    <a:pt x="31" y="38"/>
                  </a:cubicBezTo>
                  <a:cubicBezTo>
                    <a:pt x="31" y="38"/>
                    <a:pt x="32" y="37"/>
                    <a:pt x="33" y="36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2" y="27"/>
                  </a:lnTo>
                  <a:close/>
                  <a:moveTo>
                    <a:pt x="33" y="17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7"/>
                  </a:lnTo>
                  <a:close/>
                  <a:moveTo>
                    <a:pt x="33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34" y="9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10"/>
                    <a:pt x="34" y="10"/>
                    <a:pt x="34" y="10"/>
                  </a:cubicBezTo>
                  <a:lnTo>
                    <a:pt x="34" y="9"/>
                  </a:lnTo>
                  <a:close/>
                  <a:moveTo>
                    <a:pt x="39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4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2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4"/>
                    <a:pt x="36" y="14"/>
                  </a:cubicBezTo>
                  <a:cubicBezTo>
                    <a:pt x="37" y="14"/>
                    <a:pt x="37" y="14"/>
                    <a:pt x="37" y="13"/>
                  </a:cubicBezTo>
                  <a:cubicBezTo>
                    <a:pt x="37" y="12"/>
                    <a:pt x="37" y="11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39" y="10"/>
                  </a:lnTo>
                  <a:close/>
                  <a:moveTo>
                    <a:pt x="45" y="11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10"/>
                    <a:pt x="42" y="11"/>
                  </a:cubicBezTo>
                  <a:lnTo>
                    <a:pt x="45" y="11"/>
                  </a:lnTo>
                  <a:close/>
                  <a:moveTo>
                    <a:pt x="45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4" y="13"/>
                    <a:pt x="44" y="13"/>
                    <a:pt x="44" y="13"/>
                  </a:cubicBezTo>
                  <a:lnTo>
                    <a:pt x="4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8" name="Group 97"/>
          <p:cNvGrpSpPr/>
          <p:nvPr userDrawn="1"/>
        </p:nvGrpSpPr>
        <p:grpSpPr>
          <a:xfrm>
            <a:off x="3760245" y="6488192"/>
            <a:ext cx="1399126" cy="294632"/>
            <a:chOff x="4029574" y="3908899"/>
            <a:chExt cx="1399126" cy="294632"/>
          </a:xfrm>
          <a:solidFill>
            <a:srgbClr val="00AEEF"/>
          </a:solidFill>
        </p:grpSpPr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4029574" y="4088700"/>
              <a:ext cx="64971" cy="67993"/>
            </a:xfrm>
            <a:custGeom>
              <a:avLst/>
              <a:gdLst>
                <a:gd name="T0" fmla="*/ 21 w 21"/>
                <a:gd name="T1" fmla="*/ 3 h 21"/>
                <a:gd name="T2" fmla="*/ 21 w 21"/>
                <a:gd name="T3" fmla="*/ 7 h 21"/>
                <a:gd name="T4" fmla="*/ 20 w 21"/>
                <a:gd name="T5" fmla="*/ 8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19 w 21"/>
                <a:gd name="T15" fmla="*/ 15 h 21"/>
                <a:gd name="T16" fmla="*/ 19 w 21"/>
                <a:gd name="T17" fmla="*/ 17 h 21"/>
                <a:gd name="T18" fmla="*/ 19 w 21"/>
                <a:gd name="T19" fmla="*/ 18 h 21"/>
                <a:gd name="T20" fmla="*/ 19 w 21"/>
                <a:gd name="T21" fmla="*/ 19 h 21"/>
                <a:gd name="T22" fmla="*/ 16 w 21"/>
                <a:gd name="T23" fmla="*/ 19 h 21"/>
                <a:gd name="T24" fmla="*/ 15 w 21"/>
                <a:gd name="T25" fmla="*/ 20 h 21"/>
                <a:gd name="T26" fmla="*/ 13 w 21"/>
                <a:gd name="T27" fmla="*/ 20 h 21"/>
                <a:gd name="T28" fmla="*/ 9 w 21"/>
                <a:gd name="T29" fmla="*/ 19 h 21"/>
                <a:gd name="T30" fmla="*/ 9 w 21"/>
                <a:gd name="T31" fmla="*/ 19 h 21"/>
                <a:gd name="T32" fmla="*/ 7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0 h 21"/>
                <a:gd name="T40" fmla="*/ 1 w 21"/>
                <a:gd name="T41" fmla="*/ 21 h 21"/>
                <a:gd name="T42" fmla="*/ 0 w 21"/>
                <a:gd name="T43" fmla="*/ 18 h 21"/>
                <a:gd name="T44" fmla="*/ 1 w 21"/>
                <a:gd name="T45" fmla="*/ 17 h 21"/>
                <a:gd name="T46" fmla="*/ 1 w 21"/>
                <a:gd name="T47" fmla="*/ 16 h 21"/>
                <a:gd name="T48" fmla="*/ 0 w 21"/>
                <a:gd name="T49" fmla="*/ 4 h 21"/>
                <a:gd name="T50" fmla="*/ 6 w 21"/>
                <a:gd name="T51" fmla="*/ 1 h 21"/>
                <a:gd name="T52" fmla="*/ 7 w 21"/>
                <a:gd name="T53" fmla="*/ 1 h 21"/>
                <a:gd name="T54" fmla="*/ 7 w 21"/>
                <a:gd name="T55" fmla="*/ 1 h 21"/>
                <a:gd name="T56" fmla="*/ 9 w 21"/>
                <a:gd name="T57" fmla="*/ 1 h 21"/>
                <a:gd name="T58" fmla="*/ 12 w 21"/>
                <a:gd name="T59" fmla="*/ 0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6 w 21"/>
                <a:gd name="T69" fmla="*/ 0 h 21"/>
                <a:gd name="T70" fmla="*/ 18 w 21"/>
                <a:gd name="T71" fmla="*/ 1 h 21"/>
                <a:gd name="T72" fmla="*/ 20 w 21"/>
                <a:gd name="T73" fmla="*/ 3 h 21"/>
                <a:gd name="T74" fmla="*/ 21 w 21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21">
                  <a:moveTo>
                    <a:pt x="21" y="3"/>
                  </a:moveTo>
                  <a:cubicBezTo>
                    <a:pt x="21" y="4"/>
                    <a:pt x="20" y="5"/>
                    <a:pt x="21" y="7"/>
                  </a:cubicBezTo>
                  <a:cubicBezTo>
                    <a:pt x="21" y="7"/>
                    <a:pt x="20" y="7"/>
                    <a:pt x="20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0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5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7" y="20"/>
                    <a:pt x="6" y="21"/>
                    <a:pt x="6" y="21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5" y="20"/>
                    <a:pt x="4" y="20"/>
                    <a:pt x="3" y="20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0" y="20"/>
                    <a:pt x="0" y="18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0"/>
                    <a:pt x="0" y="6"/>
                    <a:pt x="0" y="4"/>
                  </a:cubicBezTo>
                  <a:cubicBezTo>
                    <a:pt x="0" y="2"/>
                    <a:pt x="2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1"/>
                    <a:pt x="20" y="2"/>
                    <a:pt x="20" y="3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4103609" y="4085678"/>
              <a:ext cx="67993" cy="66481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4 h 21"/>
                <a:gd name="T10" fmla="*/ 22 w 22"/>
                <a:gd name="T11" fmla="*/ 13 h 21"/>
                <a:gd name="T12" fmla="*/ 21 w 22"/>
                <a:gd name="T13" fmla="*/ 14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19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0 h 21"/>
                <a:gd name="T36" fmla="*/ 6 w 22"/>
                <a:gd name="T37" fmla="*/ 20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0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0 h 21"/>
                <a:gd name="T62" fmla="*/ 15 w 22"/>
                <a:gd name="T63" fmla="*/ 0 h 21"/>
                <a:gd name="T64" fmla="*/ 15 w 22"/>
                <a:gd name="T65" fmla="*/ 1 h 21"/>
                <a:gd name="T66" fmla="*/ 15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6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2"/>
                    <a:pt x="21" y="14"/>
                    <a:pt x="22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8" y="20"/>
                  </a:cubicBezTo>
                  <a:cubicBezTo>
                    <a:pt x="8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1" y="6"/>
                    <a:pt x="0" y="4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1"/>
            <p:cNvSpPr>
              <a:spLocks noEditPoints="1"/>
            </p:cNvSpPr>
            <p:nvPr/>
          </p:nvSpPr>
          <p:spPr bwMode="auto">
            <a:xfrm>
              <a:off x="4180667" y="3978402"/>
              <a:ext cx="158649" cy="219086"/>
            </a:xfrm>
            <a:custGeom>
              <a:avLst/>
              <a:gdLst>
                <a:gd name="T0" fmla="*/ 49 w 51"/>
                <a:gd name="T1" fmla="*/ 67 h 69"/>
                <a:gd name="T2" fmla="*/ 44 w 51"/>
                <a:gd name="T3" fmla="*/ 66 h 69"/>
                <a:gd name="T4" fmla="*/ 39 w 51"/>
                <a:gd name="T5" fmla="*/ 67 h 69"/>
                <a:gd name="T6" fmla="*/ 37 w 51"/>
                <a:gd name="T7" fmla="*/ 68 h 69"/>
                <a:gd name="T8" fmla="*/ 35 w 51"/>
                <a:gd name="T9" fmla="*/ 68 h 69"/>
                <a:gd name="T10" fmla="*/ 31 w 51"/>
                <a:gd name="T11" fmla="*/ 60 h 69"/>
                <a:gd name="T12" fmla="*/ 26 w 51"/>
                <a:gd name="T13" fmla="*/ 59 h 69"/>
                <a:gd name="T14" fmla="*/ 20 w 51"/>
                <a:gd name="T15" fmla="*/ 62 h 69"/>
                <a:gd name="T16" fmla="*/ 17 w 51"/>
                <a:gd name="T17" fmla="*/ 68 h 69"/>
                <a:gd name="T18" fmla="*/ 13 w 51"/>
                <a:gd name="T19" fmla="*/ 68 h 69"/>
                <a:gd name="T20" fmla="*/ 7 w 51"/>
                <a:gd name="T21" fmla="*/ 68 h 69"/>
                <a:gd name="T22" fmla="*/ 1 w 51"/>
                <a:gd name="T23" fmla="*/ 60 h 69"/>
                <a:gd name="T24" fmla="*/ 9 w 51"/>
                <a:gd name="T25" fmla="*/ 18 h 69"/>
                <a:gd name="T26" fmla="*/ 16 w 51"/>
                <a:gd name="T27" fmla="*/ 0 h 69"/>
                <a:gd name="T28" fmla="*/ 21 w 51"/>
                <a:gd name="T29" fmla="*/ 0 h 69"/>
                <a:gd name="T30" fmla="*/ 26 w 51"/>
                <a:gd name="T31" fmla="*/ 0 h 69"/>
                <a:gd name="T32" fmla="*/ 33 w 51"/>
                <a:gd name="T33" fmla="*/ 2 h 69"/>
                <a:gd name="T34" fmla="*/ 40 w 51"/>
                <a:gd name="T35" fmla="*/ 24 h 69"/>
                <a:gd name="T36" fmla="*/ 45 w 51"/>
                <a:gd name="T37" fmla="*/ 41 h 69"/>
                <a:gd name="T38" fmla="*/ 47 w 51"/>
                <a:gd name="T39" fmla="*/ 52 h 69"/>
                <a:gd name="T40" fmla="*/ 51 w 51"/>
                <a:gd name="T41" fmla="*/ 61 h 69"/>
                <a:gd name="T42" fmla="*/ 12 w 51"/>
                <a:gd name="T43" fmla="*/ 30 h 69"/>
                <a:gd name="T44" fmla="*/ 11 w 51"/>
                <a:gd name="T45" fmla="*/ 31 h 69"/>
                <a:gd name="T46" fmla="*/ 12 w 51"/>
                <a:gd name="T47" fmla="*/ 31 h 69"/>
                <a:gd name="T48" fmla="*/ 13 w 51"/>
                <a:gd name="T49" fmla="*/ 30 h 69"/>
                <a:gd name="T50" fmla="*/ 13 w 51"/>
                <a:gd name="T51" fmla="*/ 31 h 69"/>
                <a:gd name="T52" fmla="*/ 13 w 51"/>
                <a:gd name="T53" fmla="*/ 31 h 69"/>
                <a:gd name="T54" fmla="*/ 13 w 51"/>
                <a:gd name="T55" fmla="*/ 33 h 69"/>
                <a:gd name="T56" fmla="*/ 14 w 51"/>
                <a:gd name="T57" fmla="*/ 14 h 69"/>
                <a:gd name="T58" fmla="*/ 15 w 51"/>
                <a:gd name="T59" fmla="*/ 13 h 69"/>
                <a:gd name="T60" fmla="*/ 15 w 51"/>
                <a:gd name="T61" fmla="*/ 13 h 69"/>
                <a:gd name="T62" fmla="*/ 15 w 51"/>
                <a:gd name="T63" fmla="*/ 14 h 69"/>
                <a:gd name="T64" fmla="*/ 16 w 51"/>
                <a:gd name="T65" fmla="*/ 18 h 69"/>
                <a:gd name="T66" fmla="*/ 17 w 51"/>
                <a:gd name="T67" fmla="*/ 21 h 69"/>
                <a:gd name="T68" fmla="*/ 18 w 51"/>
                <a:gd name="T69" fmla="*/ 18 h 69"/>
                <a:gd name="T70" fmla="*/ 18 w 51"/>
                <a:gd name="T71" fmla="*/ 18 h 69"/>
                <a:gd name="T72" fmla="*/ 25 w 51"/>
                <a:gd name="T73" fmla="*/ 33 h 69"/>
                <a:gd name="T74" fmla="*/ 22 w 51"/>
                <a:gd name="T75" fmla="*/ 37 h 69"/>
                <a:gd name="T76" fmla="*/ 26 w 51"/>
                <a:gd name="T77" fmla="*/ 44 h 69"/>
                <a:gd name="T78" fmla="*/ 27 w 51"/>
                <a:gd name="T79" fmla="*/ 42 h 69"/>
                <a:gd name="T80" fmla="*/ 24 w 51"/>
                <a:gd name="T81" fmla="*/ 8 h 69"/>
                <a:gd name="T82" fmla="*/ 24 w 51"/>
                <a:gd name="T83" fmla="*/ 7 h 69"/>
                <a:gd name="T84" fmla="*/ 26 w 51"/>
                <a:gd name="T85" fmla="*/ 9 h 69"/>
                <a:gd name="T86" fmla="*/ 27 w 51"/>
                <a:gd name="T87" fmla="*/ 13 h 69"/>
                <a:gd name="T88" fmla="*/ 28 w 51"/>
                <a:gd name="T89" fmla="*/ 10 h 69"/>
                <a:gd name="T90" fmla="*/ 29 w 51"/>
                <a:gd name="T91" fmla="*/ 9 h 69"/>
                <a:gd name="T92" fmla="*/ 29 w 51"/>
                <a:gd name="T93" fmla="*/ 9 h 69"/>
                <a:gd name="T94" fmla="*/ 28 w 51"/>
                <a:gd name="T95" fmla="*/ 8 h 69"/>
                <a:gd name="T96" fmla="*/ 29 w 51"/>
                <a:gd name="T97" fmla="*/ 8 h 69"/>
                <a:gd name="T98" fmla="*/ 29 w 51"/>
                <a:gd name="T99" fmla="*/ 6 h 69"/>
                <a:gd name="T100" fmla="*/ 30 w 51"/>
                <a:gd name="T101" fmla="*/ 11 h 69"/>
                <a:gd name="T102" fmla="*/ 30 w 51"/>
                <a:gd name="T103" fmla="*/ 11 h 69"/>
                <a:gd name="T104" fmla="*/ 31 w 51"/>
                <a:gd name="T105" fmla="*/ 12 h 69"/>
                <a:gd name="T106" fmla="*/ 30 w 51"/>
                <a:gd name="T107" fmla="*/ 14 h 69"/>
                <a:gd name="T108" fmla="*/ 30 w 51"/>
                <a:gd name="T109" fmla="*/ 21 h 69"/>
                <a:gd name="T110" fmla="*/ 31 w 51"/>
                <a:gd name="T111" fmla="*/ 21 h 69"/>
                <a:gd name="T112" fmla="*/ 32 w 51"/>
                <a:gd name="T113" fmla="*/ 19 h 69"/>
                <a:gd name="T114" fmla="*/ 33 w 51"/>
                <a:gd name="T115" fmla="*/ 21 h 69"/>
                <a:gd name="T116" fmla="*/ 34 w 51"/>
                <a:gd name="T117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" h="69">
                  <a:moveTo>
                    <a:pt x="51" y="62"/>
                  </a:moveTo>
                  <a:cubicBezTo>
                    <a:pt x="51" y="62"/>
                    <a:pt x="51" y="64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8"/>
                    <a:pt x="39" y="68"/>
                    <a:pt x="38" y="68"/>
                  </a:cubicBezTo>
                  <a:cubicBezTo>
                    <a:pt x="38" y="68"/>
                    <a:pt x="38" y="68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7"/>
                    <a:pt x="36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3" y="67"/>
                    <a:pt x="32" y="66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2"/>
                    <a:pt x="31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7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60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2"/>
                    <a:pt x="19" y="63"/>
                    <a:pt x="19" y="65"/>
                  </a:cubicBezTo>
                  <a:cubicBezTo>
                    <a:pt x="19" y="67"/>
                    <a:pt x="18" y="68"/>
                    <a:pt x="18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9"/>
                    <a:pt x="11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4" y="68"/>
                    <a:pt x="2" y="6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" y="64"/>
                    <a:pt x="1" y="62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cubicBezTo>
                    <a:pt x="2" y="58"/>
                    <a:pt x="3" y="53"/>
                    <a:pt x="4" y="46"/>
                  </a:cubicBezTo>
                  <a:cubicBezTo>
                    <a:pt x="5" y="38"/>
                    <a:pt x="6" y="34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29"/>
                    <a:pt x="7" y="24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8" y="17"/>
                    <a:pt x="9" y="14"/>
                    <a:pt x="10" y="10"/>
                  </a:cubicBezTo>
                  <a:cubicBezTo>
                    <a:pt x="11" y="5"/>
                    <a:pt x="11" y="2"/>
                    <a:pt x="12" y="2"/>
                  </a:cubicBezTo>
                  <a:cubicBezTo>
                    <a:pt x="12" y="1"/>
                    <a:pt x="14" y="1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31" y="0"/>
                    <a:pt x="33" y="0"/>
                    <a:pt x="33" y="2"/>
                  </a:cubicBezTo>
                  <a:cubicBezTo>
                    <a:pt x="35" y="6"/>
                    <a:pt x="36" y="9"/>
                    <a:pt x="37" y="13"/>
                  </a:cubicBezTo>
                  <a:cubicBezTo>
                    <a:pt x="38" y="17"/>
                    <a:pt x="39" y="20"/>
                    <a:pt x="39" y="22"/>
                  </a:cubicBezTo>
                  <a:cubicBezTo>
                    <a:pt x="39" y="23"/>
                    <a:pt x="39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7"/>
                    <a:pt x="41" y="30"/>
                  </a:cubicBezTo>
                  <a:cubicBezTo>
                    <a:pt x="42" y="32"/>
                    <a:pt x="43" y="34"/>
                    <a:pt x="43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3" y="36"/>
                    <a:pt x="44" y="38"/>
                    <a:pt x="45" y="41"/>
                  </a:cubicBezTo>
                  <a:cubicBezTo>
                    <a:pt x="46" y="45"/>
                    <a:pt x="46" y="47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9"/>
                    <a:pt x="47" y="50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8" y="54"/>
                    <a:pt x="49" y="56"/>
                    <a:pt x="49" y="57"/>
                  </a:cubicBezTo>
                  <a:cubicBezTo>
                    <a:pt x="49" y="57"/>
                    <a:pt x="50" y="58"/>
                    <a:pt x="50" y="59"/>
                  </a:cubicBezTo>
                  <a:cubicBezTo>
                    <a:pt x="50" y="60"/>
                    <a:pt x="50" y="60"/>
                    <a:pt x="51" y="61"/>
                  </a:cubicBezTo>
                  <a:lnTo>
                    <a:pt x="51" y="62"/>
                  </a:lnTo>
                  <a:close/>
                  <a:moveTo>
                    <a:pt x="12" y="29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30"/>
                  </a:cubicBezTo>
                  <a:lnTo>
                    <a:pt x="12" y="29"/>
                  </a:lnTo>
                  <a:close/>
                  <a:moveTo>
                    <a:pt x="13" y="30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lnTo>
                    <a:pt x="13" y="30"/>
                  </a:ln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lnTo>
                    <a:pt x="13" y="31"/>
                  </a:lnTo>
                  <a:close/>
                  <a:moveTo>
                    <a:pt x="13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3"/>
                    <a:pt x="13" y="33"/>
                    <a:pt x="13" y="33"/>
                  </a:cubicBezTo>
                  <a:close/>
                  <a:moveTo>
                    <a:pt x="15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5" y="14"/>
                  </a:lnTo>
                  <a:close/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lose/>
                  <a:moveTo>
                    <a:pt x="16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8"/>
                    <a:pt x="17" y="18"/>
                  </a:cubicBezTo>
                  <a:lnTo>
                    <a:pt x="17" y="17"/>
                  </a:ln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lnTo>
                    <a:pt x="17" y="21"/>
                  </a:lnTo>
                  <a:close/>
                  <a:moveTo>
                    <a:pt x="18" y="18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lnTo>
                    <a:pt x="18" y="18"/>
                  </a:lnTo>
                  <a:close/>
                  <a:moveTo>
                    <a:pt x="27" y="42"/>
                  </a:moveTo>
                  <a:cubicBezTo>
                    <a:pt x="27" y="41"/>
                    <a:pt x="27" y="40"/>
                    <a:pt x="26" y="38"/>
                  </a:cubicBezTo>
                  <a:cubicBezTo>
                    <a:pt x="26" y="35"/>
                    <a:pt x="25" y="34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0"/>
                    <a:pt x="24" y="28"/>
                    <a:pt x="23" y="28"/>
                  </a:cubicBezTo>
                  <a:cubicBezTo>
                    <a:pt x="23" y="29"/>
                    <a:pt x="23" y="31"/>
                    <a:pt x="22" y="33"/>
                  </a:cubicBezTo>
                  <a:cubicBezTo>
                    <a:pt x="22" y="35"/>
                    <a:pt x="22" y="36"/>
                    <a:pt x="21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1" y="40"/>
                    <a:pt x="21" y="42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7" y="43"/>
                    <a:pt x="27" y="43"/>
                  </a:cubicBezTo>
                  <a:cubicBezTo>
                    <a:pt x="27" y="43"/>
                    <a:pt x="27" y="42"/>
                    <a:pt x="27" y="42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5" y="8"/>
                  </a:lnTo>
                  <a:close/>
                  <a:moveTo>
                    <a:pt x="25" y="7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5" y="8"/>
                    <a:pt x="25" y="8"/>
                  </a:cubicBezTo>
                  <a:lnTo>
                    <a:pt x="25" y="7"/>
                  </a:lnTo>
                  <a:close/>
                  <a:moveTo>
                    <a:pt x="26" y="9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lnTo>
                    <a:pt x="26" y="9"/>
                  </a:lnTo>
                  <a:close/>
                  <a:moveTo>
                    <a:pt x="27" y="13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lose/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lose/>
                  <a:moveTo>
                    <a:pt x="29" y="9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lnTo>
                    <a:pt x="29" y="9"/>
                  </a:lnTo>
                  <a:close/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lnTo>
                    <a:pt x="29" y="8"/>
                  </a:lnTo>
                  <a:close/>
                  <a:moveTo>
                    <a:pt x="29" y="8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9"/>
                    <a:pt x="29" y="9"/>
                    <a:pt x="29" y="9"/>
                  </a:cubicBezTo>
                  <a:lnTo>
                    <a:pt x="29" y="8"/>
                  </a:lnTo>
                  <a:close/>
                  <a:moveTo>
                    <a:pt x="30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lnTo>
                    <a:pt x="30" y="6"/>
                  </a:lnTo>
                  <a:close/>
                  <a:moveTo>
                    <a:pt x="30" y="1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lnTo>
                    <a:pt x="30" y="11"/>
                  </a:lnTo>
                  <a:close/>
                  <a:moveTo>
                    <a:pt x="31" y="11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lnTo>
                    <a:pt x="31" y="11"/>
                  </a:lnTo>
                  <a:close/>
                  <a:moveTo>
                    <a:pt x="31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1" y="14"/>
                  </a:cubicBezTo>
                  <a:close/>
                  <a:moveTo>
                    <a:pt x="31" y="22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2"/>
                    <a:pt x="31" y="22"/>
                    <a:pt x="31" y="22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33" y="20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20"/>
                    <a:pt x="33" y="20"/>
                    <a:pt x="33" y="20"/>
                  </a:cubicBezTo>
                  <a:close/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lnTo>
                    <a:pt x="34" y="21"/>
                  </a:lnTo>
                  <a:close/>
                  <a:moveTo>
                    <a:pt x="34" y="22"/>
                  </a:moveTo>
                  <a:cubicBezTo>
                    <a:pt x="34" y="21"/>
                    <a:pt x="34" y="21"/>
                    <a:pt x="34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2"/>
                    <a:pt x="34" y="22"/>
                    <a:pt x="3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2"/>
            <p:cNvSpPr>
              <a:spLocks noEditPoints="1"/>
            </p:cNvSpPr>
            <p:nvPr/>
          </p:nvSpPr>
          <p:spPr bwMode="auto">
            <a:xfrm>
              <a:off x="4339315" y="3961782"/>
              <a:ext cx="139006" cy="241749"/>
            </a:xfrm>
            <a:custGeom>
              <a:avLst/>
              <a:gdLst>
                <a:gd name="T0" fmla="*/ 38 w 45"/>
                <a:gd name="T1" fmla="*/ 19 h 76"/>
                <a:gd name="T2" fmla="*/ 31 w 45"/>
                <a:gd name="T3" fmla="*/ 21 h 76"/>
                <a:gd name="T4" fmla="*/ 24 w 45"/>
                <a:gd name="T5" fmla="*/ 29 h 76"/>
                <a:gd name="T6" fmla="*/ 22 w 45"/>
                <a:gd name="T7" fmla="*/ 35 h 76"/>
                <a:gd name="T8" fmla="*/ 26 w 45"/>
                <a:gd name="T9" fmla="*/ 51 h 76"/>
                <a:gd name="T10" fmla="*/ 27 w 45"/>
                <a:gd name="T11" fmla="*/ 52 h 76"/>
                <a:gd name="T12" fmla="*/ 29 w 45"/>
                <a:gd name="T13" fmla="*/ 60 h 76"/>
                <a:gd name="T14" fmla="*/ 26 w 45"/>
                <a:gd name="T15" fmla="*/ 59 h 76"/>
                <a:gd name="T16" fmla="*/ 22 w 45"/>
                <a:gd name="T17" fmla="*/ 63 h 76"/>
                <a:gd name="T18" fmla="*/ 23 w 45"/>
                <a:gd name="T19" fmla="*/ 64 h 76"/>
                <a:gd name="T20" fmla="*/ 27 w 45"/>
                <a:gd name="T21" fmla="*/ 64 h 76"/>
                <a:gd name="T22" fmla="*/ 30 w 45"/>
                <a:gd name="T23" fmla="*/ 69 h 76"/>
                <a:gd name="T24" fmla="*/ 28 w 45"/>
                <a:gd name="T25" fmla="*/ 76 h 76"/>
                <a:gd name="T26" fmla="*/ 12 w 45"/>
                <a:gd name="T27" fmla="*/ 69 h 76"/>
                <a:gd name="T28" fmla="*/ 0 w 45"/>
                <a:gd name="T29" fmla="*/ 34 h 76"/>
                <a:gd name="T30" fmla="*/ 4 w 45"/>
                <a:gd name="T31" fmla="*/ 27 h 76"/>
                <a:gd name="T32" fmla="*/ 3 w 45"/>
                <a:gd name="T33" fmla="*/ 17 h 76"/>
                <a:gd name="T34" fmla="*/ 11 w 45"/>
                <a:gd name="T35" fmla="*/ 9 h 76"/>
                <a:gd name="T36" fmla="*/ 25 w 45"/>
                <a:gd name="T37" fmla="*/ 2 h 76"/>
                <a:gd name="T38" fmla="*/ 32 w 45"/>
                <a:gd name="T39" fmla="*/ 0 h 76"/>
                <a:gd name="T40" fmla="*/ 43 w 45"/>
                <a:gd name="T41" fmla="*/ 13 h 76"/>
                <a:gd name="T42" fmla="*/ 13 w 45"/>
                <a:gd name="T43" fmla="*/ 30 h 76"/>
                <a:gd name="T44" fmla="*/ 13 w 45"/>
                <a:gd name="T45" fmla="*/ 27 h 76"/>
                <a:gd name="T46" fmla="*/ 14 w 45"/>
                <a:gd name="T47" fmla="*/ 29 h 76"/>
                <a:gd name="T48" fmla="*/ 15 w 45"/>
                <a:gd name="T49" fmla="*/ 31 h 76"/>
                <a:gd name="T50" fmla="*/ 16 w 45"/>
                <a:gd name="T51" fmla="*/ 19 h 76"/>
                <a:gd name="T52" fmla="*/ 16 w 45"/>
                <a:gd name="T53" fmla="*/ 30 h 76"/>
                <a:gd name="T54" fmla="*/ 17 w 45"/>
                <a:gd name="T55" fmla="*/ 22 h 76"/>
                <a:gd name="T56" fmla="*/ 17 w 45"/>
                <a:gd name="T57" fmla="*/ 22 h 76"/>
                <a:gd name="T58" fmla="*/ 18 w 45"/>
                <a:gd name="T59" fmla="*/ 25 h 76"/>
                <a:gd name="T60" fmla="*/ 19 w 45"/>
                <a:gd name="T61" fmla="*/ 25 h 76"/>
                <a:gd name="T62" fmla="*/ 18 w 45"/>
                <a:gd name="T63" fmla="*/ 26 h 76"/>
                <a:gd name="T64" fmla="*/ 20 w 45"/>
                <a:gd name="T65" fmla="*/ 16 h 76"/>
                <a:gd name="T66" fmla="*/ 19 w 45"/>
                <a:gd name="T67" fmla="*/ 64 h 76"/>
                <a:gd name="T68" fmla="*/ 19 w 45"/>
                <a:gd name="T69" fmla="*/ 58 h 76"/>
                <a:gd name="T70" fmla="*/ 21 w 45"/>
                <a:gd name="T71" fmla="*/ 37 h 76"/>
                <a:gd name="T72" fmla="*/ 21 w 45"/>
                <a:gd name="T73" fmla="*/ 40 h 76"/>
                <a:gd name="T74" fmla="*/ 22 w 45"/>
                <a:gd name="T75" fmla="*/ 39 h 76"/>
                <a:gd name="T76" fmla="*/ 21 w 45"/>
                <a:gd name="T77" fmla="*/ 21 h 76"/>
                <a:gd name="T78" fmla="*/ 20 w 45"/>
                <a:gd name="T79" fmla="*/ 23 h 76"/>
                <a:gd name="T80" fmla="*/ 24 w 45"/>
                <a:gd name="T81" fmla="*/ 52 h 76"/>
                <a:gd name="T82" fmla="*/ 22 w 45"/>
                <a:gd name="T83" fmla="*/ 22 h 76"/>
                <a:gd name="T84" fmla="*/ 22 w 45"/>
                <a:gd name="T85" fmla="*/ 21 h 76"/>
                <a:gd name="T86" fmla="*/ 24 w 45"/>
                <a:gd name="T87" fmla="*/ 71 h 76"/>
                <a:gd name="T88" fmla="*/ 24 w 45"/>
                <a:gd name="T89" fmla="*/ 6 h 76"/>
                <a:gd name="T90" fmla="*/ 25 w 45"/>
                <a:gd name="T91" fmla="*/ 64 h 76"/>
                <a:gd name="T92" fmla="*/ 26 w 45"/>
                <a:gd name="T93" fmla="*/ 4 h 76"/>
                <a:gd name="T94" fmla="*/ 31 w 45"/>
                <a:gd name="T95" fmla="*/ 65 h 76"/>
                <a:gd name="T96" fmla="*/ 29 w 45"/>
                <a:gd name="T97" fmla="*/ 64 h 76"/>
                <a:gd name="T98" fmla="*/ 31 w 45"/>
                <a:gd name="T99" fmla="*/ 62 h 76"/>
                <a:gd name="T100" fmla="*/ 32 w 45"/>
                <a:gd name="T101" fmla="*/ 69 h 76"/>
                <a:gd name="T102" fmla="*/ 38 w 45"/>
                <a:gd name="T103" fmla="*/ 75 h 76"/>
                <a:gd name="T104" fmla="*/ 39 w 45"/>
                <a:gd name="T105" fmla="*/ 74 h 76"/>
                <a:gd name="T106" fmla="*/ 38 w 45"/>
                <a:gd name="T107" fmla="*/ 64 h 76"/>
                <a:gd name="T108" fmla="*/ 43 w 45"/>
                <a:gd name="T109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" h="76">
                  <a:moveTo>
                    <a:pt x="43" y="13"/>
                  </a:moveTo>
                  <a:cubicBezTo>
                    <a:pt x="43" y="14"/>
                    <a:pt x="42" y="16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5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3"/>
                    <a:pt x="26" y="23"/>
                  </a:cubicBezTo>
                  <a:cubicBezTo>
                    <a:pt x="25" y="24"/>
                    <a:pt x="25" y="24"/>
                    <a:pt x="25" y="25"/>
                  </a:cubicBezTo>
                  <a:cubicBezTo>
                    <a:pt x="25" y="26"/>
                    <a:pt x="24" y="28"/>
                    <a:pt x="24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42"/>
                    <a:pt x="23" y="44"/>
                    <a:pt x="24" y="46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5"/>
                    <a:pt x="31" y="56"/>
                    <a:pt x="33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0" y="60"/>
                    <a:pt x="30" y="60"/>
                    <a:pt x="29" y="60"/>
                  </a:cubicBezTo>
                  <a:cubicBezTo>
                    <a:pt x="29" y="58"/>
                    <a:pt x="29" y="58"/>
                    <a:pt x="28" y="57"/>
                  </a:cubicBezTo>
                  <a:cubicBezTo>
                    <a:pt x="28" y="57"/>
                    <a:pt x="27" y="58"/>
                    <a:pt x="27" y="5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3" y="6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0" y="74"/>
                    <a:pt x="20" y="74"/>
                    <a:pt x="19" y="74"/>
                  </a:cubicBezTo>
                  <a:cubicBezTo>
                    <a:pt x="17" y="73"/>
                    <a:pt x="15" y="71"/>
                    <a:pt x="13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9" y="66"/>
                    <a:pt x="7" y="63"/>
                    <a:pt x="5" y="58"/>
                  </a:cubicBezTo>
                  <a:cubicBezTo>
                    <a:pt x="3" y="53"/>
                    <a:pt x="2" y="48"/>
                    <a:pt x="2" y="44"/>
                  </a:cubicBezTo>
                  <a:cubicBezTo>
                    <a:pt x="1" y="44"/>
                    <a:pt x="1" y="43"/>
                    <a:pt x="1" y="41"/>
                  </a:cubicBezTo>
                  <a:cubicBezTo>
                    <a:pt x="0" y="39"/>
                    <a:pt x="0" y="38"/>
                    <a:pt x="0" y="36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1" y="32"/>
                    <a:pt x="0" y="31"/>
                    <a:pt x="0" y="31"/>
                  </a:cubicBezTo>
                  <a:cubicBezTo>
                    <a:pt x="0" y="30"/>
                    <a:pt x="1" y="29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5"/>
                    <a:pt x="4" y="26"/>
                    <a:pt x="4" y="27"/>
                  </a:cubicBezTo>
                  <a:cubicBezTo>
                    <a:pt x="5" y="26"/>
                    <a:pt x="5" y="26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2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8" y="12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6" y="5"/>
                  </a:cubicBezTo>
                  <a:cubicBezTo>
                    <a:pt x="18" y="3"/>
                    <a:pt x="20" y="2"/>
                    <a:pt x="21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5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1" y="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42" y="10"/>
                    <a:pt x="42" y="11"/>
                  </a:cubicBezTo>
                  <a:cubicBezTo>
                    <a:pt x="42" y="12"/>
                    <a:pt x="43" y="13"/>
                    <a:pt x="43" y="13"/>
                  </a:cubicBezTo>
                  <a:close/>
                  <a:moveTo>
                    <a:pt x="4" y="43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lnTo>
                    <a:pt x="4" y="43"/>
                  </a:lnTo>
                  <a:close/>
                  <a:moveTo>
                    <a:pt x="13" y="30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1"/>
                    <a:pt x="13" y="31"/>
                    <a:pt x="13" y="31"/>
                  </a:cubicBezTo>
                  <a:lnTo>
                    <a:pt x="13" y="30"/>
                  </a:lnTo>
                  <a:close/>
                  <a:moveTo>
                    <a:pt x="14" y="28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lnTo>
                    <a:pt x="14" y="29"/>
                  </a:lnTo>
                  <a:close/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6" y="31"/>
                  </a:lnTo>
                  <a:close/>
                  <a:moveTo>
                    <a:pt x="18" y="18"/>
                  </a:moveTo>
                  <a:cubicBezTo>
                    <a:pt x="18" y="18"/>
                    <a:pt x="18" y="17"/>
                    <a:pt x="17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lnTo>
                    <a:pt x="18" y="18"/>
                  </a:lnTo>
                  <a:close/>
                  <a:moveTo>
                    <a:pt x="17" y="31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6" y="30"/>
                    <a:pt x="16" y="30"/>
                    <a:pt x="16" y="30"/>
                  </a:cubicBezTo>
                  <a:lnTo>
                    <a:pt x="17" y="31"/>
                  </a:lnTo>
                  <a:close/>
                  <a:moveTo>
                    <a:pt x="20" y="2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8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lnTo>
                    <a:pt x="20" y="23"/>
                  </a:lnTo>
                  <a:close/>
                  <a:moveTo>
                    <a:pt x="18" y="27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  <a:moveTo>
                    <a:pt x="20" y="16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20" y="16"/>
                  </a:lnTo>
                  <a:close/>
                  <a:moveTo>
                    <a:pt x="20" y="65"/>
                  </a:move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8" y="64"/>
                    <a:pt x="18" y="65"/>
                  </a:cubicBezTo>
                  <a:lnTo>
                    <a:pt x="20" y="65"/>
                  </a:lnTo>
                  <a:close/>
                  <a:moveTo>
                    <a:pt x="20" y="58"/>
                  </a:move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lnTo>
                    <a:pt x="20" y="58"/>
                  </a:lnTo>
                  <a:close/>
                  <a:moveTo>
                    <a:pt x="22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8"/>
                    <a:pt x="20" y="39"/>
                    <a:pt x="20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8"/>
                  </a:lnTo>
                  <a:close/>
                  <a:moveTo>
                    <a:pt x="22" y="20"/>
                  </a:moveTo>
                  <a:cubicBezTo>
                    <a:pt x="22" y="20"/>
                    <a:pt x="22" y="19"/>
                    <a:pt x="21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22" y="20"/>
                  </a:lnTo>
                  <a:close/>
                  <a:moveTo>
                    <a:pt x="21" y="2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lnTo>
                    <a:pt x="21" y="23"/>
                  </a:lnTo>
                  <a:close/>
                  <a:moveTo>
                    <a:pt x="22" y="69"/>
                  </a:moveTo>
                  <a:cubicBezTo>
                    <a:pt x="22" y="68"/>
                    <a:pt x="22" y="68"/>
                    <a:pt x="22" y="68"/>
                  </a:cubicBezTo>
                  <a:cubicBezTo>
                    <a:pt x="21" y="69"/>
                    <a:pt x="21" y="69"/>
                    <a:pt x="21" y="69"/>
                  </a:cubicBezTo>
                  <a:lnTo>
                    <a:pt x="22" y="69"/>
                  </a:lnTo>
                  <a:close/>
                  <a:moveTo>
                    <a:pt x="24" y="52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2" y="52"/>
                    <a:pt x="22" y="53"/>
                    <a:pt x="21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3" y="54"/>
                    <a:pt x="23" y="53"/>
                    <a:pt x="24" y="52"/>
                  </a:cubicBezTo>
                  <a:close/>
                  <a:moveTo>
                    <a:pt x="2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1" y="23"/>
                  </a:cubicBezTo>
                  <a:lnTo>
                    <a:pt x="22" y="22"/>
                  </a:lnTo>
                  <a:close/>
                  <a:moveTo>
                    <a:pt x="23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lnTo>
                    <a:pt x="23" y="21"/>
                  </a:lnTo>
                  <a:close/>
                  <a:moveTo>
                    <a:pt x="26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4" y="72"/>
                    <a:pt x="24" y="72"/>
                  </a:cubicBezTo>
                  <a:lnTo>
                    <a:pt x="26" y="71"/>
                  </a:lnTo>
                  <a:close/>
                  <a:moveTo>
                    <a:pt x="24" y="6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lose/>
                  <a:moveTo>
                    <a:pt x="27" y="63"/>
                  </a:moveTo>
                  <a:cubicBezTo>
                    <a:pt x="26" y="64"/>
                    <a:pt x="26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2"/>
                    <a:pt x="26" y="62"/>
                    <a:pt x="26" y="62"/>
                  </a:cubicBezTo>
                  <a:lnTo>
                    <a:pt x="27" y="63"/>
                  </a:lnTo>
                  <a:close/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lose/>
                  <a:moveTo>
                    <a:pt x="27" y="67"/>
                  </a:move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8"/>
                    <a:pt x="27" y="68"/>
                  </a:cubicBezTo>
                  <a:lnTo>
                    <a:pt x="27" y="67"/>
                  </a:lnTo>
                  <a:close/>
                  <a:moveTo>
                    <a:pt x="31" y="65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3"/>
                    <a:pt x="32" y="64"/>
                  </a:cubicBezTo>
                  <a:cubicBezTo>
                    <a:pt x="31" y="65"/>
                    <a:pt x="31" y="65"/>
                    <a:pt x="31" y="65"/>
                  </a:cubicBezTo>
                  <a:close/>
                  <a:moveTo>
                    <a:pt x="33" y="69"/>
                  </a:move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8"/>
                    <a:pt x="33" y="68"/>
                    <a:pt x="33" y="69"/>
                  </a:cubicBezTo>
                  <a:close/>
                  <a:moveTo>
                    <a:pt x="39" y="74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8" y="75"/>
                    <a:pt x="37" y="75"/>
                    <a:pt x="35" y="76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5" y="72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7" y="71"/>
                    <a:pt x="38" y="72"/>
                    <a:pt x="39" y="73"/>
                  </a:cubicBezTo>
                  <a:cubicBezTo>
                    <a:pt x="39" y="73"/>
                    <a:pt x="39" y="73"/>
                    <a:pt x="39" y="74"/>
                  </a:cubicBezTo>
                  <a:close/>
                  <a:moveTo>
                    <a:pt x="45" y="66"/>
                  </a:moveTo>
                  <a:cubicBezTo>
                    <a:pt x="44" y="66"/>
                    <a:pt x="44" y="67"/>
                    <a:pt x="44" y="67"/>
                  </a:cubicBezTo>
                  <a:cubicBezTo>
                    <a:pt x="44" y="68"/>
                    <a:pt x="43" y="68"/>
                    <a:pt x="42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9" y="68"/>
                    <a:pt x="39" y="68"/>
                    <a:pt x="38" y="67"/>
                  </a:cubicBezTo>
                  <a:cubicBezTo>
                    <a:pt x="38" y="65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40" y="63"/>
                    <a:pt x="41" y="63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4"/>
                    <a:pt x="44" y="64"/>
                    <a:pt x="44" y="64"/>
                  </a:cubicBezTo>
                  <a:lnTo>
                    <a:pt x="45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3"/>
            <p:cNvSpPr>
              <a:spLocks noEditPoints="1"/>
            </p:cNvSpPr>
            <p:nvPr/>
          </p:nvSpPr>
          <p:spPr bwMode="auto">
            <a:xfrm>
              <a:off x="4478321" y="3949694"/>
              <a:ext cx="148072" cy="247793"/>
            </a:xfrm>
            <a:custGeom>
              <a:avLst/>
              <a:gdLst>
                <a:gd name="T0" fmla="*/ 37 w 48"/>
                <a:gd name="T1" fmla="*/ 50 h 78"/>
                <a:gd name="T2" fmla="*/ 15 w 48"/>
                <a:gd name="T3" fmla="*/ 54 h 78"/>
                <a:gd name="T4" fmla="*/ 0 w 48"/>
                <a:gd name="T5" fmla="*/ 14 h 78"/>
                <a:gd name="T6" fmla="*/ 11 w 48"/>
                <a:gd name="T7" fmla="*/ 1 h 78"/>
                <a:gd name="T8" fmla="*/ 32 w 48"/>
                <a:gd name="T9" fmla="*/ 1 h 78"/>
                <a:gd name="T10" fmla="*/ 45 w 48"/>
                <a:gd name="T11" fmla="*/ 0 h 78"/>
                <a:gd name="T12" fmla="*/ 4 w 48"/>
                <a:gd name="T13" fmla="*/ 16 h 78"/>
                <a:gd name="T14" fmla="*/ 5 w 48"/>
                <a:gd name="T15" fmla="*/ 12 h 78"/>
                <a:gd name="T16" fmla="*/ 9 w 48"/>
                <a:gd name="T17" fmla="*/ 14 h 78"/>
                <a:gd name="T18" fmla="*/ 29 w 48"/>
                <a:gd name="T19" fmla="*/ 10 h 78"/>
                <a:gd name="T20" fmla="*/ 24 w 48"/>
                <a:gd name="T21" fmla="*/ 9 h 78"/>
                <a:gd name="T22" fmla="*/ 25 w 48"/>
                <a:gd name="T23" fmla="*/ 13 h 78"/>
                <a:gd name="T24" fmla="*/ 19 w 48"/>
                <a:gd name="T25" fmla="*/ 16 h 78"/>
                <a:gd name="T26" fmla="*/ 13 w 48"/>
                <a:gd name="T27" fmla="*/ 15 h 78"/>
                <a:gd name="T28" fmla="*/ 17 w 48"/>
                <a:gd name="T29" fmla="*/ 28 h 78"/>
                <a:gd name="T30" fmla="*/ 20 w 48"/>
                <a:gd name="T31" fmla="*/ 30 h 78"/>
                <a:gd name="T32" fmla="*/ 18 w 48"/>
                <a:gd name="T33" fmla="*/ 22 h 78"/>
                <a:gd name="T34" fmla="*/ 23 w 48"/>
                <a:gd name="T35" fmla="*/ 18 h 78"/>
                <a:gd name="T36" fmla="*/ 20 w 48"/>
                <a:gd name="T37" fmla="*/ 23 h 78"/>
                <a:gd name="T38" fmla="*/ 22 w 48"/>
                <a:gd name="T39" fmla="*/ 25 h 78"/>
                <a:gd name="T40" fmla="*/ 26 w 48"/>
                <a:gd name="T41" fmla="*/ 23 h 78"/>
                <a:gd name="T42" fmla="*/ 25 w 48"/>
                <a:gd name="T43" fmla="*/ 18 h 78"/>
                <a:gd name="T44" fmla="*/ 29 w 48"/>
                <a:gd name="T45" fmla="*/ 22 h 78"/>
                <a:gd name="T46" fmla="*/ 32 w 48"/>
                <a:gd name="T47" fmla="*/ 15 h 78"/>
                <a:gd name="T48" fmla="*/ 33 w 48"/>
                <a:gd name="T49" fmla="*/ 11 h 78"/>
                <a:gd name="T50" fmla="*/ 20 w 48"/>
                <a:gd name="T51" fmla="*/ 11 h 78"/>
                <a:gd name="T52" fmla="*/ 20 w 48"/>
                <a:gd name="T53" fmla="*/ 11 h 78"/>
                <a:gd name="T54" fmla="*/ 19 w 48"/>
                <a:gd name="T55" fmla="*/ 36 h 78"/>
                <a:gd name="T56" fmla="*/ 24 w 48"/>
                <a:gd name="T57" fmla="*/ 28 h 78"/>
                <a:gd name="T58" fmla="*/ 21 w 48"/>
                <a:gd name="T59" fmla="*/ 32 h 78"/>
                <a:gd name="T60" fmla="*/ 21 w 48"/>
                <a:gd name="T61" fmla="*/ 35 h 78"/>
                <a:gd name="T62" fmla="*/ 23 w 48"/>
                <a:gd name="T63" fmla="*/ 39 h 78"/>
                <a:gd name="T64" fmla="*/ 23 w 48"/>
                <a:gd name="T65" fmla="*/ 40 h 78"/>
                <a:gd name="T66" fmla="*/ 25 w 48"/>
                <a:gd name="T67" fmla="*/ 33 h 78"/>
                <a:gd name="T68" fmla="*/ 27 w 48"/>
                <a:gd name="T69" fmla="*/ 23 h 78"/>
                <a:gd name="T70" fmla="*/ 26 w 48"/>
                <a:gd name="T71" fmla="*/ 32 h 78"/>
                <a:gd name="T72" fmla="*/ 29 w 48"/>
                <a:gd name="T73" fmla="*/ 31 h 78"/>
                <a:gd name="T74" fmla="*/ 27 w 48"/>
                <a:gd name="T75" fmla="*/ 27 h 78"/>
                <a:gd name="T76" fmla="*/ 29 w 48"/>
                <a:gd name="T77" fmla="*/ 13 h 78"/>
                <a:gd name="T78" fmla="*/ 29 w 48"/>
                <a:gd name="T79" fmla="*/ 35 h 78"/>
                <a:gd name="T80" fmla="*/ 29 w 48"/>
                <a:gd name="T81" fmla="*/ 18 h 78"/>
                <a:gd name="T82" fmla="*/ 34 w 48"/>
                <a:gd name="T83" fmla="*/ 21 h 78"/>
                <a:gd name="T84" fmla="*/ 31 w 48"/>
                <a:gd name="T85" fmla="*/ 21 h 78"/>
                <a:gd name="T86" fmla="*/ 32 w 48"/>
                <a:gd name="T87" fmla="*/ 24 h 78"/>
                <a:gd name="T88" fmla="*/ 32 w 48"/>
                <a:gd name="T89" fmla="*/ 32 h 78"/>
                <a:gd name="T90" fmla="*/ 31 w 48"/>
                <a:gd name="T91" fmla="*/ 12 h 78"/>
                <a:gd name="T92" fmla="*/ 30 w 48"/>
                <a:gd name="T93" fmla="*/ 19 h 78"/>
                <a:gd name="T94" fmla="*/ 32 w 48"/>
                <a:gd name="T95" fmla="*/ 12 h 78"/>
                <a:gd name="T96" fmla="*/ 32 w 48"/>
                <a:gd name="T97" fmla="*/ 27 h 78"/>
                <a:gd name="T98" fmla="*/ 33 w 48"/>
                <a:gd name="T99" fmla="*/ 17 h 78"/>
                <a:gd name="T100" fmla="*/ 34 w 48"/>
                <a:gd name="T101" fmla="*/ 10 h 78"/>
                <a:gd name="T102" fmla="*/ 35 w 48"/>
                <a:gd name="T103" fmla="*/ 10 h 78"/>
                <a:gd name="T104" fmla="*/ 36 w 48"/>
                <a:gd name="T105" fmla="*/ 14 h 78"/>
                <a:gd name="T106" fmla="*/ 45 w 48"/>
                <a:gd name="T107" fmla="*/ 10 h 78"/>
                <a:gd name="T108" fmla="*/ 42 w 48"/>
                <a:gd name="T109" fmla="*/ 8 h 78"/>
                <a:gd name="T110" fmla="*/ 45 w 48"/>
                <a:gd name="T111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8">
                  <a:moveTo>
                    <a:pt x="48" y="17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7"/>
                    <a:pt x="41" y="17"/>
                    <a:pt x="40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6" y="19"/>
                    <a:pt x="35" y="23"/>
                    <a:pt x="36" y="29"/>
                  </a:cubicBezTo>
                  <a:cubicBezTo>
                    <a:pt x="36" y="32"/>
                    <a:pt x="36" y="40"/>
                    <a:pt x="37" y="50"/>
                  </a:cubicBezTo>
                  <a:cubicBezTo>
                    <a:pt x="37" y="53"/>
                    <a:pt x="38" y="60"/>
                    <a:pt x="39" y="72"/>
                  </a:cubicBezTo>
                  <a:cubicBezTo>
                    <a:pt x="39" y="73"/>
                    <a:pt x="38" y="75"/>
                    <a:pt x="38" y="75"/>
                  </a:cubicBezTo>
                  <a:cubicBezTo>
                    <a:pt x="37" y="75"/>
                    <a:pt x="34" y="76"/>
                    <a:pt x="29" y="77"/>
                  </a:cubicBezTo>
                  <a:cubicBezTo>
                    <a:pt x="26" y="77"/>
                    <a:pt x="24" y="77"/>
                    <a:pt x="23" y="77"/>
                  </a:cubicBezTo>
                  <a:cubicBezTo>
                    <a:pt x="19" y="78"/>
                    <a:pt x="16" y="75"/>
                    <a:pt x="16" y="70"/>
                  </a:cubicBezTo>
                  <a:cubicBezTo>
                    <a:pt x="16" y="66"/>
                    <a:pt x="16" y="64"/>
                    <a:pt x="17" y="63"/>
                  </a:cubicBezTo>
                  <a:cubicBezTo>
                    <a:pt x="16" y="63"/>
                    <a:pt x="16" y="60"/>
                    <a:pt x="15" y="54"/>
                  </a:cubicBezTo>
                  <a:cubicBezTo>
                    <a:pt x="15" y="52"/>
                    <a:pt x="15" y="47"/>
                    <a:pt x="15" y="40"/>
                  </a:cubicBezTo>
                  <a:cubicBezTo>
                    <a:pt x="15" y="34"/>
                    <a:pt x="15" y="29"/>
                    <a:pt x="14" y="27"/>
                  </a:cubicBezTo>
                  <a:cubicBezTo>
                    <a:pt x="14" y="24"/>
                    <a:pt x="14" y="22"/>
                    <a:pt x="14" y="21"/>
                  </a:cubicBezTo>
                  <a:cubicBezTo>
                    <a:pt x="13" y="20"/>
                    <a:pt x="11" y="20"/>
                    <a:pt x="8" y="19"/>
                  </a:cubicBezTo>
                  <a:cubicBezTo>
                    <a:pt x="6" y="19"/>
                    <a:pt x="4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4"/>
                  </a:cubicBezTo>
                  <a:cubicBezTo>
                    <a:pt x="0" y="11"/>
                    <a:pt x="0" y="8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8" y="1"/>
                    <a:pt x="31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5" y="0"/>
                    <a:pt x="45" y="0"/>
                  </a:cubicBezTo>
                  <a:cubicBezTo>
                    <a:pt x="46" y="0"/>
                    <a:pt x="47" y="1"/>
                    <a:pt x="47" y="1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5"/>
                    <a:pt x="47" y="5"/>
                    <a:pt x="48" y="6"/>
                  </a:cubicBezTo>
                  <a:lnTo>
                    <a:pt x="48" y="17"/>
                  </a:lnTo>
                  <a:close/>
                  <a:moveTo>
                    <a:pt x="5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5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6" y="11"/>
                    <a:pt x="6" y="11"/>
                    <a:pt x="5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6" y="13"/>
                    <a:pt x="6" y="14"/>
                  </a:cubicBezTo>
                  <a:cubicBezTo>
                    <a:pt x="7" y="15"/>
                    <a:pt x="7" y="16"/>
                    <a:pt x="7" y="16"/>
                  </a:cubicBezTo>
                  <a:lnTo>
                    <a:pt x="8" y="15"/>
                  </a:lnTo>
                  <a:close/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3" y="10"/>
                  </a:moveTo>
                  <a:cubicBezTo>
                    <a:pt x="33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0" y="10"/>
                    <a:pt x="30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1"/>
                    <a:pt x="29" y="12"/>
                  </a:cubicBezTo>
                  <a:cubicBezTo>
                    <a:pt x="28" y="11"/>
                    <a:pt x="28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5"/>
                    <a:pt x="22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0" y="15"/>
                    <a:pt x="20" y="15"/>
                    <a:pt x="19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5" y="14"/>
                    <a:pt x="13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7"/>
                  </a:cubicBezTo>
                  <a:cubicBezTo>
                    <a:pt x="16" y="17"/>
                    <a:pt x="17" y="18"/>
                    <a:pt x="17" y="19"/>
                  </a:cubicBezTo>
                  <a:cubicBezTo>
                    <a:pt x="18" y="19"/>
                    <a:pt x="17" y="19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6" y="28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9"/>
                    <a:pt x="19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27"/>
                    <a:pt x="20" y="25"/>
                    <a:pt x="20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19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2" y="19"/>
                    <a:pt x="23" y="19"/>
                  </a:cubicBezTo>
                  <a:cubicBezTo>
                    <a:pt x="23" y="19"/>
                    <a:pt x="23" y="20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1" y="24"/>
                  </a:cubicBezTo>
                  <a:cubicBezTo>
                    <a:pt x="21" y="24"/>
                    <a:pt x="22" y="25"/>
                    <a:pt x="22" y="25"/>
                  </a:cubicBezTo>
                  <a:cubicBezTo>
                    <a:pt x="21" y="25"/>
                    <a:pt x="20" y="26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6" y="23"/>
                    <a:pt x="26" y="23"/>
                    <a:pt x="25" y="22"/>
                  </a:cubicBezTo>
                  <a:cubicBezTo>
                    <a:pt x="25" y="22"/>
                    <a:pt x="25" y="23"/>
                    <a:pt x="24" y="24"/>
                  </a:cubicBezTo>
                  <a:cubicBezTo>
                    <a:pt x="23" y="23"/>
                    <a:pt x="23" y="22"/>
                    <a:pt x="23" y="21"/>
                  </a:cubicBezTo>
                  <a:cubicBezTo>
                    <a:pt x="23" y="19"/>
                    <a:pt x="23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5" y="17"/>
                    <a:pt x="25" y="17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20"/>
                    <a:pt x="27" y="23"/>
                  </a:cubicBezTo>
                  <a:cubicBezTo>
                    <a:pt x="27" y="23"/>
                    <a:pt x="27" y="22"/>
                    <a:pt x="27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1"/>
                  </a:cubicBezTo>
                  <a:cubicBezTo>
                    <a:pt x="28" y="21"/>
                    <a:pt x="29" y="19"/>
                    <a:pt x="30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7"/>
                    <a:pt x="31" y="16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lnTo>
                    <a:pt x="33" y="10"/>
                  </a:lnTo>
                  <a:close/>
                  <a:moveTo>
                    <a:pt x="23" y="12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3" y="12"/>
                  </a:lnTo>
                  <a:close/>
                  <a:moveTo>
                    <a:pt x="19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6"/>
                  </a:lnTo>
                  <a:close/>
                  <a:moveTo>
                    <a:pt x="19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lnTo>
                    <a:pt x="19" y="24"/>
                  </a:lnTo>
                  <a:close/>
                  <a:moveTo>
                    <a:pt x="24" y="30"/>
                  </a:moveTo>
                  <a:cubicBezTo>
                    <a:pt x="24" y="29"/>
                    <a:pt x="24" y="29"/>
                    <a:pt x="24" y="28"/>
                  </a:cubicBezTo>
                  <a:cubicBezTo>
                    <a:pt x="23" y="28"/>
                    <a:pt x="23" y="29"/>
                    <a:pt x="23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1" y="32"/>
                    <a:pt x="22" y="33"/>
                    <a:pt x="22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2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0"/>
                    <a:pt x="24" y="30"/>
                    <a:pt x="24" y="30"/>
                  </a:cubicBezTo>
                  <a:close/>
                  <a:moveTo>
                    <a:pt x="21" y="35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3" y="39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9"/>
                    <a:pt x="23" y="39"/>
                  </a:cubicBezTo>
                  <a:close/>
                  <a:moveTo>
                    <a:pt x="23" y="30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lnTo>
                    <a:pt x="24" y="40"/>
                  </a:lnTo>
                  <a:close/>
                  <a:moveTo>
                    <a:pt x="25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lnTo>
                    <a:pt x="25" y="33"/>
                  </a:lnTo>
                  <a:close/>
                  <a:moveTo>
                    <a:pt x="26" y="30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30"/>
                  </a:ln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7" y="25"/>
                    <a:pt x="27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9"/>
                    <a:pt x="27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6" y="32"/>
                    <a:pt x="26" y="32"/>
                  </a:cubicBezTo>
                  <a:cubicBezTo>
                    <a:pt x="26" y="34"/>
                    <a:pt x="27" y="35"/>
                    <a:pt x="28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7" y="34"/>
                    <a:pt x="27" y="33"/>
                  </a:cubicBezTo>
                  <a:cubicBezTo>
                    <a:pt x="27" y="33"/>
                    <a:pt x="27" y="32"/>
                    <a:pt x="28" y="32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5"/>
                    <a:pt x="29" y="24"/>
                  </a:cubicBezTo>
                  <a:close/>
                  <a:moveTo>
                    <a:pt x="28" y="27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8" y="15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8" y="15"/>
                  </a:lnTo>
                  <a:close/>
                  <a:moveTo>
                    <a:pt x="29" y="13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9" y="13"/>
                  </a:lnTo>
                  <a:close/>
                  <a:moveTo>
                    <a:pt x="31" y="36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4"/>
                  </a:cubicBezTo>
                  <a:cubicBezTo>
                    <a:pt x="29" y="34"/>
                    <a:pt x="29" y="35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1" y="36"/>
                  </a:lnTo>
                  <a:close/>
                  <a:moveTo>
                    <a:pt x="29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lose/>
                  <a:moveTo>
                    <a:pt x="31" y="33"/>
                  </a:moveTo>
                  <a:cubicBezTo>
                    <a:pt x="31" y="33"/>
                    <a:pt x="30" y="32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2"/>
                    <a:pt x="30" y="33"/>
                    <a:pt x="31" y="33"/>
                  </a:cubicBezTo>
                  <a:close/>
                  <a:moveTo>
                    <a:pt x="34" y="21"/>
                  </a:moveTo>
                  <a:cubicBezTo>
                    <a:pt x="34" y="20"/>
                    <a:pt x="33" y="20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3"/>
                    <a:pt x="30" y="23"/>
                    <a:pt x="29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6"/>
                    <a:pt x="30" y="27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1" y="31"/>
                    <a:pt x="32" y="3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6"/>
                    <a:pt x="33" y="25"/>
                  </a:cubicBezTo>
                  <a:cubicBezTo>
                    <a:pt x="33" y="23"/>
                    <a:pt x="33" y="21"/>
                    <a:pt x="33" y="21"/>
                  </a:cubicBezTo>
                  <a:lnTo>
                    <a:pt x="34" y="21"/>
                  </a:lnTo>
                  <a:close/>
                  <a:moveTo>
                    <a:pt x="31" y="12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lnTo>
                    <a:pt x="31" y="12"/>
                  </a:lnTo>
                  <a:close/>
                  <a:moveTo>
                    <a:pt x="30" y="21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32" y="12"/>
                  </a:moveTo>
                  <a:cubicBezTo>
                    <a:pt x="31" y="12"/>
                    <a:pt x="31" y="13"/>
                    <a:pt x="31" y="13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1" y="12"/>
                    <a:pt x="31" y="12"/>
                    <a:pt x="32" y="11"/>
                  </a:cubicBezTo>
                  <a:lnTo>
                    <a:pt x="32" y="12"/>
                  </a:lnTo>
                  <a:close/>
                  <a:moveTo>
                    <a:pt x="33" y="36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1" y="37"/>
                    <a:pt x="31" y="38"/>
                  </a:cubicBezTo>
                  <a:cubicBezTo>
                    <a:pt x="31" y="38"/>
                    <a:pt x="32" y="37"/>
                    <a:pt x="33" y="36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lnTo>
                    <a:pt x="32" y="27"/>
                  </a:lnTo>
                  <a:close/>
                  <a:moveTo>
                    <a:pt x="33" y="17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7"/>
                  </a:lnTo>
                  <a:close/>
                  <a:moveTo>
                    <a:pt x="33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34" y="9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4" y="10"/>
                    <a:pt x="34" y="10"/>
                    <a:pt x="34" y="10"/>
                  </a:cubicBezTo>
                  <a:lnTo>
                    <a:pt x="34" y="9"/>
                  </a:lnTo>
                  <a:close/>
                  <a:moveTo>
                    <a:pt x="39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10"/>
                    <a:pt x="38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1"/>
                    <a:pt x="34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2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2"/>
                    <a:pt x="36" y="12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7" y="14"/>
                    <a:pt x="37" y="14"/>
                    <a:pt x="37" y="13"/>
                  </a:cubicBezTo>
                  <a:cubicBezTo>
                    <a:pt x="37" y="12"/>
                    <a:pt x="37" y="12"/>
                    <a:pt x="36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39" y="10"/>
                  </a:lnTo>
                  <a:close/>
                  <a:moveTo>
                    <a:pt x="45" y="11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42" y="10"/>
                    <a:pt x="42" y="11"/>
                  </a:cubicBezTo>
                  <a:lnTo>
                    <a:pt x="45" y="11"/>
                  </a:lnTo>
                  <a:close/>
                  <a:moveTo>
                    <a:pt x="45" y="13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4" y="13"/>
                    <a:pt x="44" y="13"/>
                    <a:pt x="44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4"/>
            <p:cNvSpPr>
              <a:spLocks noEditPoints="1"/>
            </p:cNvSpPr>
            <p:nvPr/>
          </p:nvSpPr>
          <p:spPr bwMode="auto">
            <a:xfrm>
              <a:off x="4650568" y="3955738"/>
              <a:ext cx="74036" cy="216064"/>
            </a:xfrm>
            <a:custGeom>
              <a:avLst/>
              <a:gdLst>
                <a:gd name="T0" fmla="*/ 21 w 24"/>
                <a:gd name="T1" fmla="*/ 8 h 68"/>
                <a:gd name="T2" fmla="*/ 22 w 24"/>
                <a:gd name="T3" fmla="*/ 19 h 68"/>
                <a:gd name="T4" fmla="*/ 22 w 24"/>
                <a:gd name="T5" fmla="*/ 19 h 68"/>
                <a:gd name="T6" fmla="*/ 22 w 24"/>
                <a:gd name="T7" fmla="*/ 19 h 68"/>
                <a:gd name="T8" fmla="*/ 22 w 24"/>
                <a:gd name="T9" fmla="*/ 20 h 68"/>
                <a:gd name="T10" fmla="*/ 22 w 24"/>
                <a:gd name="T11" fmla="*/ 34 h 68"/>
                <a:gd name="T12" fmla="*/ 23 w 24"/>
                <a:gd name="T13" fmla="*/ 49 h 68"/>
                <a:gd name="T14" fmla="*/ 23 w 24"/>
                <a:gd name="T15" fmla="*/ 51 h 68"/>
                <a:gd name="T16" fmla="*/ 24 w 24"/>
                <a:gd name="T17" fmla="*/ 65 h 68"/>
                <a:gd name="T18" fmla="*/ 19 w 24"/>
                <a:gd name="T19" fmla="*/ 67 h 68"/>
                <a:gd name="T20" fmla="*/ 16 w 24"/>
                <a:gd name="T21" fmla="*/ 67 h 68"/>
                <a:gd name="T22" fmla="*/ 14 w 24"/>
                <a:gd name="T23" fmla="*/ 67 h 68"/>
                <a:gd name="T24" fmla="*/ 13 w 24"/>
                <a:gd name="T25" fmla="*/ 67 h 68"/>
                <a:gd name="T26" fmla="*/ 11 w 24"/>
                <a:gd name="T27" fmla="*/ 68 h 68"/>
                <a:gd name="T28" fmla="*/ 10 w 24"/>
                <a:gd name="T29" fmla="*/ 68 h 68"/>
                <a:gd name="T30" fmla="*/ 9 w 24"/>
                <a:gd name="T31" fmla="*/ 68 h 68"/>
                <a:gd name="T32" fmla="*/ 8 w 24"/>
                <a:gd name="T33" fmla="*/ 68 h 68"/>
                <a:gd name="T34" fmla="*/ 7 w 24"/>
                <a:gd name="T35" fmla="*/ 68 h 68"/>
                <a:gd name="T36" fmla="*/ 5 w 24"/>
                <a:gd name="T37" fmla="*/ 68 h 68"/>
                <a:gd name="T38" fmla="*/ 2 w 24"/>
                <a:gd name="T39" fmla="*/ 54 h 68"/>
                <a:gd name="T40" fmla="*/ 2 w 24"/>
                <a:gd name="T41" fmla="*/ 49 h 68"/>
                <a:gd name="T42" fmla="*/ 1 w 24"/>
                <a:gd name="T43" fmla="*/ 17 h 68"/>
                <a:gd name="T44" fmla="*/ 0 w 24"/>
                <a:gd name="T45" fmla="*/ 7 h 68"/>
                <a:gd name="T46" fmla="*/ 3 w 24"/>
                <a:gd name="T47" fmla="*/ 0 h 68"/>
                <a:gd name="T48" fmla="*/ 5 w 24"/>
                <a:gd name="T49" fmla="*/ 0 h 68"/>
                <a:gd name="T50" fmla="*/ 8 w 24"/>
                <a:gd name="T51" fmla="*/ 0 h 68"/>
                <a:gd name="T52" fmla="*/ 14 w 24"/>
                <a:gd name="T53" fmla="*/ 0 h 68"/>
                <a:gd name="T54" fmla="*/ 19 w 24"/>
                <a:gd name="T55" fmla="*/ 0 h 68"/>
                <a:gd name="T56" fmla="*/ 20 w 24"/>
                <a:gd name="T57" fmla="*/ 2 h 68"/>
                <a:gd name="T58" fmla="*/ 12 w 24"/>
                <a:gd name="T59" fmla="*/ 58 h 68"/>
                <a:gd name="T60" fmla="*/ 12 w 24"/>
                <a:gd name="T61" fmla="*/ 58 h 68"/>
                <a:gd name="T62" fmla="*/ 12 w 24"/>
                <a:gd name="T63" fmla="*/ 58 h 68"/>
                <a:gd name="T64" fmla="*/ 14 w 24"/>
                <a:gd name="T65" fmla="*/ 57 h 68"/>
                <a:gd name="T66" fmla="*/ 14 w 24"/>
                <a:gd name="T67" fmla="*/ 60 h 68"/>
                <a:gd name="T68" fmla="*/ 16 w 24"/>
                <a:gd name="T69" fmla="*/ 49 h 68"/>
                <a:gd name="T70" fmla="*/ 16 w 24"/>
                <a:gd name="T71" fmla="*/ 5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68">
                  <a:moveTo>
                    <a:pt x="21" y="2"/>
                  </a:moveTo>
                  <a:cubicBezTo>
                    <a:pt x="21" y="3"/>
                    <a:pt x="21" y="5"/>
                    <a:pt x="21" y="8"/>
                  </a:cubicBezTo>
                  <a:cubicBezTo>
                    <a:pt x="21" y="11"/>
                    <a:pt x="21" y="13"/>
                    <a:pt x="21" y="15"/>
                  </a:cubicBezTo>
                  <a:cubicBezTo>
                    <a:pt x="21" y="16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2"/>
                    <a:pt x="21" y="24"/>
                    <a:pt x="21" y="26"/>
                  </a:cubicBezTo>
                  <a:cubicBezTo>
                    <a:pt x="21" y="27"/>
                    <a:pt x="22" y="30"/>
                    <a:pt x="22" y="34"/>
                  </a:cubicBezTo>
                  <a:cubicBezTo>
                    <a:pt x="23" y="38"/>
                    <a:pt x="23" y="41"/>
                    <a:pt x="23" y="42"/>
                  </a:cubicBezTo>
                  <a:cubicBezTo>
                    <a:pt x="23" y="44"/>
                    <a:pt x="23" y="47"/>
                    <a:pt x="23" y="49"/>
                  </a:cubicBezTo>
                  <a:cubicBezTo>
                    <a:pt x="23" y="49"/>
                    <a:pt x="23" y="49"/>
                    <a:pt x="23" y="50"/>
                  </a:cubicBezTo>
                  <a:cubicBezTo>
                    <a:pt x="23" y="50"/>
                    <a:pt x="23" y="50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0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7"/>
                    <a:pt x="14" y="67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6" y="68"/>
                  </a:cubicBezTo>
                  <a:cubicBezTo>
                    <a:pt x="6" y="68"/>
                    <a:pt x="5" y="68"/>
                    <a:pt x="5" y="68"/>
                  </a:cubicBezTo>
                  <a:cubicBezTo>
                    <a:pt x="3" y="66"/>
                    <a:pt x="2" y="63"/>
                    <a:pt x="2" y="57"/>
                  </a:cubicBezTo>
                  <a:cubicBezTo>
                    <a:pt x="2" y="57"/>
                    <a:pt x="2" y="56"/>
                    <a:pt x="2" y="54"/>
                  </a:cubicBezTo>
                  <a:cubicBezTo>
                    <a:pt x="2" y="52"/>
                    <a:pt x="2" y="51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cubicBezTo>
                    <a:pt x="2" y="48"/>
                    <a:pt x="3" y="48"/>
                    <a:pt x="3" y="4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5"/>
                    <a:pt x="0" y="12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21" y="2"/>
                  </a:ln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2" y="58"/>
                  </a:lnTo>
                  <a:close/>
                  <a:moveTo>
                    <a:pt x="14" y="60"/>
                  </a:moveTo>
                  <a:cubicBezTo>
                    <a:pt x="14" y="60"/>
                    <a:pt x="14" y="59"/>
                    <a:pt x="14" y="57"/>
                  </a:cubicBezTo>
                  <a:cubicBezTo>
                    <a:pt x="14" y="58"/>
                    <a:pt x="13" y="59"/>
                    <a:pt x="13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lose/>
                  <a:moveTo>
                    <a:pt x="16" y="49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5"/>
            <p:cNvSpPr>
              <a:spLocks noEditPoints="1"/>
            </p:cNvSpPr>
            <p:nvPr/>
          </p:nvSpPr>
          <p:spPr bwMode="auto">
            <a:xfrm>
              <a:off x="4742735" y="3946672"/>
              <a:ext cx="167714" cy="228152"/>
            </a:xfrm>
            <a:custGeom>
              <a:avLst/>
              <a:gdLst>
                <a:gd name="T0" fmla="*/ 26 w 54"/>
                <a:gd name="T1" fmla="*/ 64 h 72"/>
                <a:gd name="T2" fmla="*/ 24 w 54"/>
                <a:gd name="T3" fmla="*/ 64 h 72"/>
                <a:gd name="T4" fmla="*/ 22 w 54"/>
                <a:gd name="T5" fmla="*/ 58 h 72"/>
                <a:gd name="T6" fmla="*/ 20 w 54"/>
                <a:gd name="T7" fmla="*/ 57 h 72"/>
                <a:gd name="T8" fmla="*/ 22 w 54"/>
                <a:gd name="T9" fmla="*/ 64 h 72"/>
                <a:gd name="T10" fmla="*/ 20 w 54"/>
                <a:gd name="T11" fmla="*/ 68 h 72"/>
                <a:gd name="T12" fmla="*/ 17 w 54"/>
                <a:gd name="T13" fmla="*/ 65 h 72"/>
                <a:gd name="T14" fmla="*/ 12 w 54"/>
                <a:gd name="T15" fmla="*/ 59 h 72"/>
                <a:gd name="T16" fmla="*/ 10 w 54"/>
                <a:gd name="T17" fmla="*/ 51 h 72"/>
                <a:gd name="T18" fmla="*/ 9 w 54"/>
                <a:gd name="T19" fmla="*/ 54 h 72"/>
                <a:gd name="T20" fmla="*/ 8 w 54"/>
                <a:gd name="T21" fmla="*/ 57 h 72"/>
                <a:gd name="T22" fmla="*/ 5 w 54"/>
                <a:gd name="T23" fmla="*/ 56 h 72"/>
                <a:gd name="T24" fmla="*/ 0 w 54"/>
                <a:gd name="T25" fmla="*/ 38 h 72"/>
                <a:gd name="T26" fmla="*/ 22 w 54"/>
                <a:gd name="T27" fmla="*/ 0 h 72"/>
                <a:gd name="T28" fmla="*/ 54 w 54"/>
                <a:gd name="T29" fmla="*/ 33 h 72"/>
                <a:gd name="T30" fmla="*/ 47 w 54"/>
                <a:gd name="T31" fmla="*/ 59 h 72"/>
                <a:gd name="T32" fmla="*/ 43 w 54"/>
                <a:gd name="T33" fmla="*/ 60 h 72"/>
                <a:gd name="T34" fmla="*/ 42 w 54"/>
                <a:gd name="T35" fmla="*/ 55 h 72"/>
                <a:gd name="T36" fmla="*/ 39 w 54"/>
                <a:gd name="T37" fmla="*/ 55 h 72"/>
                <a:gd name="T38" fmla="*/ 35 w 54"/>
                <a:gd name="T39" fmla="*/ 57 h 72"/>
                <a:gd name="T40" fmla="*/ 30 w 54"/>
                <a:gd name="T41" fmla="*/ 55 h 72"/>
                <a:gd name="T42" fmla="*/ 33 w 54"/>
                <a:gd name="T43" fmla="*/ 46 h 72"/>
                <a:gd name="T44" fmla="*/ 33 w 54"/>
                <a:gd name="T45" fmla="*/ 32 h 72"/>
                <a:gd name="T46" fmla="*/ 30 w 54"/>
                <a:gd name="T47" fmla="*/ 21 h 72"/>
                <a:gd name="T48" fmla="*/ 26 w 54"/>
                <a:gd name="T49" fmla="*/ 18 h 72"/>
                <a:gd name="T50" fmla="*/ 21 w 54"/>
                <a:gd name="T51" fmla="*/ 36 h 72"/>
                <a:gd name="T52" fmla="*/ 21 w 54"/>
                <a:gd name="T53" fmla="*/ 48 h 72"/>
                <a:gd name="T54" fmla="*/ 29 w 54"/>
                <a:gd name="T55" fmla="*/ 58 h 72"/>
                <a:gd name="T56" fmla="*/ 32 w 54"/>
                <a:gd name="T57" fmla="*/ 65 h 72"/>
                <a:gd name="T58" fmla="*/ 28 w 54"/>
                <a:gd name="T59" fmla="*/ 63 h 72"/>
                <a:gd name="T60" fmla="*/ 14 w 54"/>
                <a:gd name="T61" fmla="*/ 68 h 72"/>
                <a:gd name="T62" fmla="*/ 11 w 54"/>
                <a:gd name="T63" fmla="*/ 65 h 72"/>
                <a:gd name="T64" fmla="*/ 11 w 54"/>
                <a:gd name="T65" fmla="*/ 61 h 72"/>
                <a:gd name="T66" fmla="*/ 15 w 54"/>
                <a:gd name="T67" fmla="*/ 66 h 72"/>
                <a:gd name="T68" fmla="*/ 27 w 54"/>
                <a:gd name="T69" fmla="*/ 61 h 72"/>
                <a:gd name="T70" fmla="*/ 28 w 54"/>
                <a:gd name="T71" fmla="*/ 61 h 72"/>
                <a:gd name="T72" fmla="*/ 30 w 54"/>
                <a:gd name="T73" fmla="*/ 72 h 72"/>
                <a:gd name="T74" fmla="*/ 30 w 54"/>
                <a:gd name="T75" fmla="*/ 69 h 72"/>
                <a:gd name="T76" fmla="*/ 33 w 54"/>
                <a:gd name="T77" fmla="*/ 69 h 72"/>
                <a:gd name="T78" fmla="*/ 32 w 54"/>
                <a:gd name="T79" fmla="*/ 60 h 72"/>
                <a:gd name="T80" fmla="*/ 33 w 54"/>
                <a:gd name="T81" fmla="*/ 68 h 72"/>
                <a:gd name="T82" fmla="*/ 35 w 54"/>
                <a:gd name="T83" fmla="*/ 62 h 72"/>
                <a:gd name="T84" fmla="*/ 36 w 54"/>
                <a:gd name="T85" fmla="*/ 61 h 72"/>
                <a:gd name="T86" fmla="*/ 41 w 54"/>
                <a:gd name="T87" fmla="*/ 69 h 72"/>
                <a:gd name="T88" fmla="*/ 37 w 54"/>
                <a:gd name="T89" fmla="*/ 71 h 72"/>
                <a:gd name="T90" fmla="*/ 38 w 54"/>
                <a:gd name="T91" fmla="*/ 63 h 72"/>
                <a:gd name="T92" fmla="*/ 39 w 54"/>
                <a:gd name="T93" fmla="*/ 65 h 72"/>
                <a:gd name="T94" fmla="*/ 44 w 54"/>
                <a:gd name="T95" fmla="*/ 62 h 72"/>
                <a:gd name="T96" fmla="*/ 39 w 54"/>
                <a:gd name="T97" fmla="*/ 60 h 72"/>
                <a:gd name="T98" fmla="*/ 37 w 54"/>
                <a:gd name="T99" fmla="*/ 57 h 72"/>
                <a:gd name="T100" fmla="*/ 40 w 54"/>
                <a:gd name="T101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72">
                  <a:moveTo>
                    <a:pt x="28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5" y="65"/>
                    <a:pt x="25" y="64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3"/>
                    <a:pt x="23" y="62"/>
                    <a:pt x="23" y="61"/>
                  </a:cubicBezTo>
                  <a:cubicBezTo>
                    <a:pt x="23" y="60"/>
                    <a:pt x="23" y="60"/>
                    <a:pt x="23" y="59"/>
                  </a:cubicBezTo>
                  <a:cubicBezTo>
                    <a:pt x="23" y="59"/>
                    <a:pt x="23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8"/>
                    <a:pt x="22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7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7"/>
                    <a:pt x="20" y="57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9"/>
                    <a:pt x="20" y="60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0" y="70"/>
                    <a:pt x="20" y="71"/>
                  </a:cubicBezTo>
                  <a:cubicBezTo>
                    <a:pt x="19" y="70"/>
                    <a:pt x="18" y="70"/>
                    <a:pt x="17" y="70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7"/>
                    <a:pt x="17" y="66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6" y="61"/>
                    <a:pt x="15" y="60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7"/>
                    <a:pt x="10" y="56"/>
                    <a:pt x="10" y="56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1"/>
                    <a:pt x="8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5"/>
                    <a:pt x="7" y="56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7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6" y="58"/>
                  </a:cubicBezTo>
                  <a:cubicBezTo>
                    <a:pt x="6" y="57"/>
                    <a:pt x="6" y="56"/>
                    <a:pt x="5" y="56"/>
                  </a:cubicBezTo>
                  <a:cubicBezTo>
                    <a:pt x="4" y="54"/>
                    <a:pt x="2" y="51"/>
                    <a:pt x="0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4"/>
                    <a:pt x="0" y="42"/>
                    <a:pt x="0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0" y="36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2" y="17"/>
                    <a:pt x="6" y="7"/>
                    <a:pt x="14" y="3"/>
                  </a:cubicBezTo>
                  <a:cubicBezTo>
                    <a:pt x="17" y="2"/>
                    <a:pt x="18" y="1"/>
                    <a:pt x="18" y="1"/>
                  </a:cubicBezTo>
                  <a:cubicBezTo>
                    <a:pt x="19" y="1"/>
                    <a:pt x="20" y="0"/>
                    <a:pt x="22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34" y="0"/>
                    <a:pt x="40" y="2"/>
                    <a:pt x="45" y="9"/>
                  </a:cubicBezTo>
                  <a:cubicBezTo>
                    <a:pt x="50" y="14"/>
                    <a:pt x="52" y="21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30"/>
                    <a:pt x="54" y="31"/>
                    <a:pt x="54" y="33"/>
                  </a:cubicBezTo>
                  <a:cubicBezTo>
                    <a:pt x="54" y="38"/>
                    <a:pt x="54" y="43"/>
                    <a:pt x="53" y="49"/>
                  </a:cubicBezTo>
                  <a:cubicBezTo>
                    <a:pt x="52" y="56"/>
                    <a:pt x="50" y="60"/>
                    <a:pt x="47" y="60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9"/>
                    <a:pt x="44" y="60"/>
                    <a:pt x="43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3"/>
                    <a:pt x="39" y="54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7"/>
                    <a:pt x="37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4" y="56"/>
                    <a:pt x="33" y="56"/>
                    <a:pt x="32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5"/>
                    <a:pt x="30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4"/>
                    <a:pt x="32" y="53"/>
                    <a:pt x="33" y="51"/>
                  </a:cubicBezTo>
                  <a:cubicBezTo>
                    <a:pt x="33" y="49"/>
                    <a:pt x="34" y="47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4" y="44"/>
                    <a:pt x="34" y="43"/>
                    <a:pt x="34" y="42"/>
                  </a:cubicBezTo>
                  <a:cubicBezTo>
                    <a:pt x="34" y="41"/>
                    <a:pt x="33" y="40"/>
                    <a:pt x="32" y="39"/>
                  </a:cubicBezTo>
                  <a:cubicBezTo>
                    <a:pt x="33" y="38"/>
                    <a:pt x="34" y="36"/>
                    <a:pt x="34" y="34"/>
                  </a:cubicBezTo>
                  <a:cubicBezTo>
                    <a:pt x="34" y="34"/>
                    <a:pt x="33" y="33"/>
                    <a:pt x="33" y="33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3" y="32"/>
                    <a:pt x="33" y="30"/>
                    <a:pt x="33" y="28"/>
                  </a:cubicBezTo>
                  <a:cubicBezTo>
                    <a:pt x="33" y="27"/>
                    <a:pt x="33" y="25"/>
                    <a:pt x="33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19"/>
                    <a:pt x="29" y="19"/>
                  </a:cubicBezTo>
                  <a:cubicBezTo>
                    <a:pt x="29" y="19"/>
                    <a:pt x="28" y="19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2"/>
                    <a:pt x="21" y="22"/>
                    <a:pt x="21" y="23"/>
                  </a:cubicBezTo>
                  <a:cubicBezTo>
                    <a:pt x="20" y="25"/>
                    <a:pt x="20" y="28"/>
                    <a:pt x="20" y="32"/>
                  </a:cubicBezTo>
                  <a:cubicBezTo>
                    <a:pt x="20" y="34"/>
                    <a:pt x="20" y="35"/>
                    <a:pt x="21" y="36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40"/>
                    <a:pt x="21" y="41"/>
                    <a:pt x="21" y="42"/>
                  </a:cubicBezTo>
                  <a:cubicBezTo>
                    <a:pt x="21" y="43"/>
                    <a:pt x="21" y="44"/>
                    <a:pt x="21" y="45"/>
                  </a:cubicBezTo>
                  <a:cubicBezTo>
                    <a:pt x="21" y="46"/>
                    <a:pt x="21" y="46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3" y="52"/>
                    <a:pt x="24" y="54"/>
                    <a:pt x="26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7"/>
                    <a:pt x="31" y="67"/>
                    <a:pt x="30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8" y="66"/>
                    <a:pt x="28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28" y="62"/>
                  </a:lnTo>
                  <a:close/>
                  <a:moveTo>
                    <a:pt x="15" y="66"/>
                  </a:moveTo>
                  <a:cubicBezTo>
                    <a:pt x="15" y="67"/>
                    <a:pt x="15" y="67"/>
                    <a:pt x="14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7"/>
                  </a:cubicBezTo>
                  <a:cubicBezTo>
                    <a:pt x="12" y="67"/>
                    <a:pt x="12" y="66"/>
                    <a:pt x="12" y="66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4"/>
                    <a:pt x="10" y="64"/>
                  </a:cubicBezTo>
                  <a:cubicBezTo>
                    <a:pt x="9" y="64"/>
                    <a:pt x="9" y="64"/>
                    <a:pt x="8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3"/>
                    <a:pt x="14" y="64"/>
                    <a:pt x="14" y="64"/>
                  </a:cubicBezTo>
                  <a:cubicBezTo>
                    <a:pt x="14" y="66"/>
                    <a:pt x="14" y="66"/>
                    <a:pt x="14" y="66"/>
                  </a:cubicBezTo>
                  <a:lnTo>
                    <a:pt x="15" y="66"/>
                  </a:lnTo>
                  <a:close/>
                  <a:moveTo>
                    <a:pt x="30" y="59"/>
                  </a:moveTo>
                  <a:cubicBezTo>
                    <a:pt x="29" y="59"/>
                    <a:pt x="29" y="58"/>
                    <a:pt x="28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9"/>
                    <a:pt x="27" y="60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30" y="59"/>
                  </a:lnTo>
                  <a:close/>
                  <a:moveTo>
                    <a:pt x="33" y="71"/>
                  </a:move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2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9" y="69"/>
                    <a:pt x="29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1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3" y="70"/>
                  </a:cubicBezTo>
                  <a:lnTo>
                    <a:pt x="33" y="71"/>
                  </a:lnTo>
                  <a:close/>
                  <a:moveTo>
                    <a:pt x="32" y="60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lnTo>
                    <a:pt x="32" y="60"/>
                  </a:lnTo>
                  <a:close/>
                  <a:moveTo>
                    <a:pt x="34" y="67"/>
                  </a:moveTo>
                  <a:cubicBezTo>
                    <a:pt x="33" y="68"/>
                    <a:pt x="33" y="68"/>
                    <a:pt x="33" y="68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3" y="66"/>
                    <a:pt x="33" y="65"/>
                  </a:cubicBezTo>
                  <a:lnTo>
                    <a:pt x="34" y="67"/>
                  </a:lnTo>
                  <a:close/>
                  <a:moveTo>
                    <a:pt x="36" y="61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60"/>
                    <a:pt x="35" y="60"/>
                    <a:pt x="35" y="60"/>
                  </a:cubicBezTo>
                  <a:lnTo>
                    <a:pt x="36" y="61"/>
                  </a:lnTo>
                  <a:close/>
                  <a:moveTo>
                    <a:pt x="47" y="64"/>
                  </a:moveTo>
                  <a:cubicBezTo>
                    <a:pt x="46" y="65"/>
                    <a:pt x="45" y="65"/>
                    <a:pt x="44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2" y="68"/>
                    <a:pt x="42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39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0"/>
                    <a:pt x="38" y="70"/>
                    <a:pt x="37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7" y="70"/>
                    <a:pt x="37" y="70"/>
                    <a:pt x="37" y="69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5"/>
                    <a:pt x="36" y="65"/>
                  </a:cubicBezTo>
                  <a:cubicBezTo>
                    <a:pt x="37" y="64"/>
                    <a:pt x="37" y="64"/>
                    <a:pt x="38" y="63"/>
                  </a:cubicBezTo>
                  <a:cubicBezTo>
                    <a:pt x="38" y="63"/>
                    <a:pt x="38" y="64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4"/>
                    <a:pt x="40" y="63"/>
                    <a:pt x="41" y="61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4" y="62"/>
                    <a:pt x="44" y="62"/>
                  </a:cubicBezTo>
                  <a:cubicBezTo>
                    <a:pt x="44" y="62"/>
                    <a:pt x="45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lnTo>
                    <a:pt x="47" y="64"/>
                  </a:lnTo>
                  <a:close/>
                  <a:moveTo>
                    <a:pt x="40" y="58"/>
                  </a:moveTo>
                  <a:cubicBezTo>
                    <a:pt x="40" y="59"/>
                    <a:pt x="40" y="59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8" y="61"/>
                    <a:pt x="38" y="60"/>
                    <a:pt x="37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0" y="57"/>
                    <a:pt x="40" y="57"/>
                    <a:pt x="40" y="57"/>
                  </a:cubicBezTo>
                  <a:lnTo>
                    <a:pt x="40" y="58"/>
                  </a:lnTo>
                  <a:close/>
                  <a:moveTo>
                    <a:pt x="40" y="52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2"/>
                    <a:pt x="40" y="52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6"/>
            <p:cNvSpPr>
              <a:spLocks noEditPoints="1"/>
            </p:cNvSpPr>
            <p:nvPr/>
          </p:nvSpPr>
          <p:spPr bwMode="auto">
            <a:xfrm>
              <a:off x="4937645" y="3937607"/>
              <a:ext cx="160159" cy="228152"/>
            </a:xfrm>
            <a:custGeom>
              <a:avLst/>
              <a:gdLst>
                <a:gd name="T0" fmla="*/ 28 w 52"/>
                <a:gd name="T1" fmla="*/ 50 h 72"/>
                <a:gd name="T2" fmla="*/ 21 w 52"/>
                <a:gd name="T3" fmla="*/ 43 h 72"/>
                <a:gd name="T4" fmla="*/ 22 w 52"/>
                <a:gd name="T5" fmla="*/ 57 h 72"/>
                <a:gd name="T6" fmla="*/ 17 w 52"/>
                <a:gd name="T7" fmla="*/ 71 h 72"/>
                <a:gd name="T8" fmla="*/ 5 w 52"/>
                <a:gd name="T9" fmla="*/ 71 h 72"/>
                <a:gd name="T10" fmla="*/ 2 w 52"/>
                <a:gd name="T11" fmla="*/ 44 h 72"/>
                <a:gd name="T12" fmla="*/ 0 w 52"/>
                <a:gd name="T13" fmla="*/ 26 h 72"/>
                <a:gd name="T14" fmla="*/ 0 w 52"/>
                <a:gd name="T15" fmla="*/ 5 h 72"/>
                <a:gd name="T16" fmla="*/ 7 w 52"/>
                <a:gd name="T17" fmla="*/ 2 h 72"/>
                <a:gd name="T18" fmla="*/ 22 w 52"/>
                <a:gd name="T19" fmla="*/ 6 h 72"/>
                <a:gd name="T20" fmla="*/ 29 w 52"/>
                <a:gd name="T21" fmla="*/ 27 h 72"/>
                <a:gd name="T22" fmla="*/ 31 w 52"/>
                <a:gd name="T23" fmla="*/ 11 h 72"/>
                <a:gd name="T24" fmla="*/ 30 w 52"/>
                <a:gd name="T25" fmla="*/ 3 h 72"/>
                <a:gd name="T26" fmla="*/ 39 w 52"/>
                <a:gd name="T27" fmla="*/ 0 h 72"/>
                <a:gd name="T28" fmla="*/ 48 w 52"/>
                <a:gd name="T29" fmla="*/ 2 h 72"/>
                <a:gd name="T30" fmla="*/ 51 w 52"/>
                <a:gd name="T31" fmla="*/ 29 h 72"/>
                <a:gd name="T32" fmla="*/ 49 w 52"/>
                <a:gd name="T33" fmla="*/ 38 h 72"/>
                <a:gd name="T34" fmla="*/ 46 w 52"/>
                <a:gd name="T35" fmla="*/ 35 h 72"/>
                <a:gd name="T36" fmla="*/ 46 w 52"/>
                <a:gd name="T37" fmla="*/ 27 h 72"/>
                <a:gd name="T38" fmla="*/ 42 w 52"/>
                <a:gd name="T39" fmla="*/ 27 h 72"/>
                <a:gd name="T40" fmla="*/ 43 w 52"/>
                <a:gd name="T41" fmla="*/ 31 h 72"/>
                <a:gd name="T42" fmla="*/ 41 w 52"/>
                <a:gd name="T43" fmla="*/ 32 h 72"/>
                <a:gd name="T44" fmla="*/ 43 w 52"/>
                <a:gd name="T45" fmla="*/ 32 h 72"/>
                <a:gd name="T46" fmla="*/ 43 w 52"/>
                <a:gd name="T47" fmla="*/ 43 h 72"/>
                <a:gd name="T48" fmla="*/ 36 w 52"/>
                <a:gd name="T49" fmla="*/ 38 h 72"/>
                <a:gd name="T50" fmla="*/ 35 w 52"/>
                <a:gd name="T51" fmla="*/ 44 h 72"/>
                <a:gd name="T52" fmla="*/ 37 w 52"/>
                <a:gd name="T53" fmla="*/ 47 h 72"/>
                <a:gd name="T54" fmla="*/ 43 w 52"/>
                <a:gd name="T55" fmla="*/ 52 h 72"/>
                <a:gd name="T56" fmla="*/ 40 w 52"/>
                <a:gd name="T57" fmla="*/ 57 h 72"/>
                <a:gd name="T58" fmla="*/ 45 w 52"/>
                <a:gd name="T59" fmla="*/ 57 h 72"/>
                <a:gd name="T60" fmla="*/ 43 w 52"/>
                <a:gd name="T61" fmla="*/ 66 h 72"/>
                <a:gd name="T62" fmla="*/ 29 w 52"/>
                <a:gd name="T63" fmla="*/ 55 h 72"/>
                <a:gd name="T64" fmla="*/ 19 w 52"/>
                <a:gd name="T65" fmla="*/ 58 h 72"/>
                <a:gd name="T66" fmla="*/ 15 w 52"/>
                <a:gd name="T67" fmla="*/ 58 h 72"/>
                <a:gd name="T68" fmla="*/ 10 w 52"/>
                <a:gd name="T69" fmla="*/ 54 h 72"/>
                <a:gd name="T70" fmla="*/ 8 w 52"/>
                <a:gd name="T71" fmla="*/ 55 h 72"/>
                <a:gd name="T72" fmla="*/ 12 w 52"/>
                <a:gd name="T73" fmla="*/ 60 h 72"/>
                <a:gd name="T74" fmla="*/ 16 w 52"/>
                <a:gd name="T75" fmla="*/ 58 h 72"/>
                <a:gd name="T76" fmla="*/ 20 w 52"/>
                <a:gd name="T77" fmla="*/ 61 h 72"/>
                <a:gd name="T78" fmla="*/ 8 w 52"/>
                <a:gd name="T79" fmla="*/ 53 h 72"/>
                <a:gd name="T80" fmla="*/ 12 w 52"/>
                <a:gd name="T81" fmla="*/ 63 h 72"/>
                <a:gd name="T82" fmla="*/ 14 w 52"/>
                <a:gd name="T83" fmla="*/ 65 h 72"/>
                <a:gd name="T84" fmla="*/ 15 w 52"/>
                <a:gd name="T85" fmla="*/ 67 h 72"/>
                <a:gd name="T86" fmla="*/ 17 w 52"/>
                <a:gd name="T87" fmla="*/ 66 h 72"/>
                <a:gd name="T88" fmla="*/ 28 w 52"/>
                <a:gd name="T89" fmla="*/ 54 h 72"/>
                <a:gd name="T90" fmla="*/ 30 w 52"/>
                <a:gd name="T91" fmla="*/ 52 h 72"/>
                <a:gd name="T92" fmla="*/ 33 w 52"/>
                <a:gd name="T93" fmla="*/ 55 h 72"/>
                <a:gd name="T94" fmla="*/ 34 w 52"/>
                <a:gd name="T95" fmla="*/ 58 h 72"/>
                <a:gd name="T96" fmla="*/ 35 w 52"/>
                <a:gd name="T97" fmla="*/ 40 h 72"/>
                <a:gd name="T98" fmla="*/ 37 w 52"/>
                <a:gd name="T99" fmla="*/ 61 h 72"/>
                <a:gd name="T100" fmla="*/ 35 w 52"/>
                <a:gd name="T101" fmla="*/ 63 h 72"/>
                <a:gd name="T102" fmla="*/ 39 w 52"/>
                <a:gd name="T103" fmla="*/ 35 h 72"/>
                <a:gd name="T104" fmla="*/ 41 w 52"/>
                <a:gd name="T105" fmla="*/ 48 h 72"/>
                <a:gd name="T106" fmla="*/ 42 w 52"/>
                <a:gd name="T107" fmla="*/ 48 h 72"/>
                <a:gd name="T108" fmla="*/ 43 w 52"/>
                <a:gd name="T109" fmla="*/ 42 h 72"/>
                <a:gd name="T110" fmla="*/ 45 w 52"/>
                <a:gd name="T111" fmla="*/ 31 h 72"/>
                <a:gd name="T112" fmla="*/ 49 w 52"/>
                <a:gd name="T113" fmla="*/ 66 h 72"/>
                <a:gd name="T114" fmla="*/ 46 w 52"/>
                <a:gd name="T115" fmla="*/ 67 h 72"/>
                <a:gd name="T116" fmla="*/ 49 w 52"/>
                <a:gd name="T117" fmla="*/ 60 h 72"/>
                <a:gd name="T118" fmla="*/ 50 w 52"/>
                <a:gd name="T119" fmla="*/ 50 h 72"/>
                <a:gd name="T120" fmla="*/ 46 w 52"/>
                <a:gd name="T121" fmla="*/ 49 h 72"/>
                <a:gd name="T122" fmla="*/ 51 w 52"/>
                <a:gd name="T123" fmla="*/ 56 h 72"/>
                <a:gd name="T124" fmla="*/ 50 w 52"/>
                <a:gd name="T125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" h="72">
                  <a:moveTo>
                    <a:pt x="31" y="52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1"/>
                    <a:pt x="30" y="51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5" y="49"/>
                    <a:pt x="23" y="46"/>
                    <a:pt x="21" y="43"/>
                  </a:cubicBezTo>
                  <a:cubicBezTo>
                    <a:pt x="21" y="44"/>
                    <a:pt x="21" y="45"/>
                    <a:pt x="21" y="48"/>
                  </a:cubicBezTo>
                  <a:cubicBezTo>
                    <a:pt x="21" y="48"/>
                    <a:pt x="20" y="49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3"/>
                    <a:pt x="21" y="55"/>
                    <a:pt x="21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60"/>
                    <a:pt x="21" y="62"/>
                  </a:cubicBezTo>
                  <a:cubicBezTo>
                    <a:pt x="22" y="63"/>
                    <a:pt x="22" y="65"/>
                    <a:pt x="22" y="65"/>
                  </a:cubicBezTo>
                  <a:cubicBezTo>
                    <a:pt x="22" y="67"/>
                    <a:pt x="22" y="69"/>
                    <a:pt x="20" y="71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7" y="72"/>
                    <a:pt x="6" y="72"/>
                    <a:pt x="5" y="71"/>
                  </a:cubicBezTo>
                  <a:cubicBezTo>
                    <a:pt x="5" y="71"/>
                    <a:pt x="4" y="70"/>
                    <a:pt x="4" y="71"/>
                  </a:cubicBezTo>
                  <a:cubicBezTo>
                    <a:pt x="4" y="70"/>
                    <a:pt x="4" y="69"/>
                    <a:pt x="4" y="68"/>
                  </a:cubicBezTo>
                  <a:cubicBezTo>
                    <a:pt x="4" y="68"/>
                    <a:pt x="3" y="67"/>
                    <a:pt x="3" y="65"/>
                  </a:cubicBezTo>
                  <a:cubicBezTo>
                    <a:pt x="3" y="64"/>
                    <a:pt x="2" y="63"/>
                    <a:pt x="2" y="61"/>
                  </a:cubicBezTo>
                  <a:cubicBezTo>
                    <a:pt x="2" y="56"/>
                    <a:pt x="2" y="52"/>
                    <a:pt x="2" y="50"/>
                  </a:cubicBezTo>
                  <a:cubicBezTo>
                    <a:pt x="2" y="49"/>
                    <a:pt x="2" y="47"/>
                    <a:pt x="1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1" y="42"/>
                    <a:pt x="0" y="40"/>
                  </a:cubicBezTo>
                  <a:cubicBezTo>
                    <a:pt x="1" y="39"/>
                    <a:pt x="1" y="37"/>
                    <a:pt x="1" y="36"/>
                  </a:cubicBezTo>
                  <a:cubicBezTo>
                    <a:pt x="1" y="36"/>
                    <a:pt x="2" y="35"/>
                    <a:pt x="2" y="32"/>
                  </a:cubicBezTo>
                  <a:cubicBezTo>
                    <a:pt x="1" y="32"/>
                    <a:pt x="1" y="31"/>
                    <a:pt x="1" y="31"/>
                  </a:cubicBezTo>
                  <a:cubicBezTo>
                    <a:pt x="1" y="31"/>
                    <a:pt x="1" y="30"/>
                    <a:pt x="1" y="30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0" y="24"/>
                    <a:pt x="1" y="22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10" y="2"/>
                    <a:pt x="11" y="2"/>
                  </a:cubicBezTo>
                  <a:cubicBezTo>
                    <a:pt x="12" y="2"/>
                    <a:pt x="13" y="2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20" y="3"/>
                    <a:pt x="21" y="5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10"/>
                    <a:pt x="24" y="11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5"/>
                    <a:pt x="25" y="17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8" y="23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3"/>
                    <a:pt x="31" y="22"/>
                  </a:cubicBezTo>
                  <a:cubicBezTo>
                    <a:pt x="31" y="18"/>
                    <a:pt x="31" y="15"/>
                    <a:pt x="30" y="14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1" y="0"/>
                    <a:pt x="43" y="0"/>
                  </a:cubicBezTo>
                  <a:cubicBezTo>
                    <a:pt x="43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9" y="3"/>
                    <a:pt x="49" y="5"/>
                    <a:pt x="49" y="7"/>
                  </a:cubicBezTo>
                  <a:cubicBezTo>
                    <a:pt x="49" y="8"/>
                    <a:pt x="49" y="9"/>
                    <a:pt x="49" y="12"/>
                  </a:cubicBezTo>
                  <a:cubicBezTo>
                    <a:pt x="49" y="14"/>
                    <a:pt x="49" y="16"/>
                    <a:pt x="49" y="16"/>
                  </a:cubicBezTo>
                  <a:cubicBezTo>
                    <a:pt x="49" y="19"/>
                    <a:pt x="50" y="20"/>
                    <a:pt x="51" y="21"/>
                  </a:cubicBezTo>
                  <a:cubicBezTo>
                    <a:pt x="50" y="22"/>
                    <a:pt x="50" y="23"/>
                    <a:pt x="50" y="24"/>
                  </a:cubicBezTo>
                  <a:cubicBezTo>
                    <a:pt x="50" y="24"/>
                    <a:pt x="50" y="25"/>
                    <a:pt x="50" y="27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51" y="30"/>
                    <a:pt x="51" y="31"/>
                    <a:pt x="50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3"/>
                    <a:pt x="51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1" y="38"/>
                    <a:pt x="50" y="3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8" y="38"/>
                    <a:pt x="48" y="38"/>
                    <a:pt x="47" y="37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6" y="40"/>
                    <a:pt x="46" y="41"/>
                  </a:cubicBezTo>
                  <a:cubicBezTo>
                    <a:pt x="46" y="41"/>
                    <a:pt x="45" y="40"/>
                    <a:pt x="45" y="40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8"/>
                    <a:pt x="44" y="38"/>
                    <a:pt x="45" y="37"/>
                  </a:cubicBezTo>
                  <a:cubicBezTo>
                    <a:pt x="46" y="37"/>
                    <a:pt x="46" y="36"/>
                    <a:pt x="46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1"/>
                    <a:pt x="48" y="31"/>
                  </a:cubicBezTo>
                  <a:cubicBezTo>
                    <a:pt x="49" y="31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7"/>
                    <a:pt x="45" y="26"/>
                  </a:cubicBezTo>
                  <a:cubicBezTo>
                    <a:pt x="45" y="26"/>
                    <a:pt x="44" y="26"/>
                    <a:pt x="4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7"/>
                  </a:cubicBezTo>
                  <a:cubicBezTo>
                    <a:pt x="42" y="27"/>
                    <a:pt x="42" y="27"/>
                    <a:pt x="43" y="27"/>
                  </a:cubicBezTo>
                  <a:cubicBezTo>
                    <a:pt x="43" y="27"/>
                    <a:pt x="43" y="28"/>
                    <a:pt x="43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3"/>
                    <a:pt x="40" y="33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3"/>
                    <a:pt x="42" y="32"/>
                    <a:pt x="43" y="32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5"/>
                    <a:pt x="43" y="36"/>
                  </a:cubicBezTo>
                  <a:cubicBezTo>
                    <a:pt x="43" y="36"/>
                    <a:pt x="43" y="37"/>
                    <a:pt x="44" y="38"/>
                  </a:cubicBezTo>
                  <a:cubicBezTo>
                    <a:pt x="42" y="38"/>
                    <a:pt x="42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9"/>
                    <a:pt x="42" y="41"/>
                    <a:pt x="43" y="4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8" y="41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9"/>
                    <a:pt x="36" y="39"/>
                    <a:pt x="36" y="38"/>
                  </a:cubicBezTo>
                  <a:cubicBezTo>
                    <a:pt x="36" y="38"/>
                    <a:pt x="36" y="37"/>
                    <a:pt x="36" y="37"/>
                  </a:cubicBezTo>
                  <a:cubicBezTo>
                    <a:pt x="36" y="37"/>
                    <a:pt x="36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5" y="41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37" y="48"/>
                    <a:pt x="38" y="49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3"/>
                    <a:pt x="40" y="54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5"/>
                    <a:pt x="41" y="54"/>
                  </a:cubicBezTo>
                  <a:cubicBezTo>
                    <a:pt x="41" y="54"/>
                    <a:pt x="42" y="53"/>
                    <a:pt x="42" y="53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2" y="58"/>
                    <a:pt x="43" y="57"/>
                  </a:cubicBezTo>
                  <a:cubicBezTo>
                    <a:pt x="43" y="57"/>
                    <a:pt x="43" y="58"/>
                    <a:pt x="43" y="57"/>
                  </a:cubicBezTo>
                  <a:cubicBezTo>
                    <a:pt x="43" y="57"/>
                    <a:pt x="43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5" y="57"/>
                    <a:pt x="45" y="57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0"/>
                    <a:pt x="46" y="60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7"/>
                    <a:pt x="42" y="69"/>
                  </a:cubicBezTo>
                  <a:cubicBezTo>
                    <a:pt x="42" y="69"/>
                    <a:pt x="41" y="69"/>
                    <a:pt x="41" y="69"/>
                  </a:cubicBezTo>
                  <a:cubicBezTo>
                    <a:pt x="40" y="70"/>
                    <a:pt x="39" y="70"/>
                    <a:pt x="38" y="70"/>
                  </a:cubicBezTo>
                  <a:cubicBezTo>
                    <a:pt x="35" y="70"/>
                    <a:pt x="33" y="69"/>
                    <a:pt x="31" y="66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0" y="62"/>
                    <a:pt x="29" y="59"/>
                    <a:pt x="29" y="58"/>
                  </a:cubicBezTo>
                  <a:cubicBezTo>
                    <a:pt x="29" y="57"/>
                    <a:pt x="29" y="56"/>
                    <a:pt x="29" y="55"/>
                  </a:cubicBezTo>
                  <a:cubicBezTo>
                    <a:pt x="30" y="54"/>
                    <a:pt x="30" y="53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1" y="52"/>
                  </a:cubicBezTo>
                  <a:close/>
                  <a:moveTo>
                    <a:pt x="20" y="58"/>
                  </a:move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6"/>
                    <a:pt x="17" y="56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8"/>
                    <a:pt x="14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4"/>
                    <a:pt x="11" y="54"/>
                    <a:pt x="11" y="53"/>
                  </a:cubicBezTo>
                  <a:cubicBezTo>
                    <a:pt x="11" y="53"/>
                    <a:pt x="11" y="53"/>
                    <a:pt x="1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8" y="55"/>
                    <a:pt x="8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0" y="56"/>
                    <a:pt x="10" y="57"/>
                    <a:pt x="11" y="57"/>
                  </a:cubicBezTo>
                  <a:cubicBezTo>
                    <a:pt x="11" y="58"/>
                    <a:pt x="10" y="58"/>
                    <a:pt x="10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0" y="60"/>
                    <a:pt x="10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3" y="60"/>
                    <a:pt x="13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0"/>
                    <a:pt x="15" y="59"/>
                    <a:pt x="16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20" y="58"/>
                    <a:pt x="20" y="58"/>
                  </a:cubicBezTo>
                  <a:close/>
                  <a:moveTo>
                    <a:pt x="8" y="53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3"/>
                    <a:pt x="7" y="53"/>
                    <a:pt x="7" y="53"/>
                  </a:cubicBezTo>
                  <a:lnTo>
                    <a:pt x="8" y="53"/>
                  </a:lnTo>
                  <a:close/>
                  <a:moveTo>
                    <a:pt x="17" y="66"/>
                  </a:moveTo>
                  <a:cubicBezTo>
                    <a:pt x="17" y="66"/>
                    <a:pt x="16" y="65"/>
                    <a:pt x="16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4" y="64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5"/>
                    <a:pt x="14" y="65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7" y="66"/>
                    <a:pt x="17" y="66"/>
                  </a:cubicBezTo>
                  <a:close/>
                  <a:moveTo>
                    <a:pt x="13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3" y="68"/>
                  </a:lnTo>
                  <a:close/>
                  <a:moveTo>
                    <a:pt x="28" y="54"/>
                  </a:moveTo>
                  <a:cubicBezTo>
                    <a:pt x="28" y="54"/>
                    <a:pt x="28" y="55"/>
                    <a:pt x="28" y="55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32" y="54"/>
                  </a:move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2" y="54"/>
                  </a:lnTo>
                  <a:close/>
                  <a:moveTo>
                    <a:pt x="35" y="56"/>
                  </a:moveTo>
                  <a:cubicBezTo>
                    <a:pt x="34" y="55"/>
                    <a:pt x="33" y="55"/>
                    <a:pt x="33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2" y="56"/>
                    <a:pt x="32" y="57"/>
                  </a:cubicBezTo>
                  <a:cubicBezTo>
                    <a:pt x="32" y="57"/>
                    <a:pt x="33" y="57"/>
                    <a:pt x="33" y="57"/>
                  </a:cubicBezTo>
                  <a:cubicBezTo>
                    <a:pt x="33" y="57"/>
                    <a:pt x="33" y="58"/>
                    <a:pt x="33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6"/>
                    <a:pt x="34" y="56"/>
                    <a:pt x="35" y="56"/>
                  </a:cubicBezTo>
                  <a:close/>
                  <a:moveTo>
                    <a:pt x="35" y="40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5" y="40"/>
                  </a:cubicBezTo>
                  <a:close/>
                  <a:moveTo>
                    <a:pt x="35" y="58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5" y="58"/>
                  </a:lnTo>
                  <a:close/>
                  <a:moveTo>
                    <a:pt x="39" y="61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0"/>
                    <a:pt x="37" y="6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0"/>
                    <a:pt x="36" y="59"/>
                    <a:pt x="35" y="58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2"/>
                    <a:pt x="36" y="62"/>
                    <a:pt x="35" y="63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2"/>
                    <a:pt x="38" y="61"/>
                    <a:pt x="39" y="61"/>
                  </a:cubicBezTo>
                  <a:close/>
                  <a:moveTo>
                    <a:pt x="40" y="36"/>
                  </a:moveTo>
                  <a:cubicBezTo>
                    <a:pt x="40" y="36"/>
                    <a:pt x="40" y="35"/>
                    <a:pt x="40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5"/>
                    <a:pt x="39" y="35"/>
                    <a:pt x="39" y="35"/>
                  </a:cubicBezTo>
                  <a:lnTo>
                    <a:pt x="40" y="36"/>
                  </a:lnTo>
                  <a:close/>
                  <a:moveTo>
                    <a:pt x="41" y="48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8"/>
                    <a:pt x="41" y="48"/>
                  </a:cubicBezTo>
                  <a:close/>
                  <a:moveTo>
                    <a:pt x="42" y="51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0"/>
                    <a:pt x="41" y="50"/>
                    <a:pt x="41" y="50"/>
                  </a:cubicBezTo>
                  <a:lnTo>
                    <a:pt x="42" y="51"/>
                  </a:lnTo>
                  <a:close/>
                  <a:moveTo>
                    <a:pt x="43" y="49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8"/>
                    <a:pt x="43" y="48"/>
                  </a:cubicBezTo>
                  <a:lnTo>
                    <a:pt x="43" y="49"/>
                  </a:lnTo>
                  <a:close/>
                  <a:moveTo>
                    <a:pt x="43" y="42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43" y="42"/>
                  </a:lnTo>
                  <a:close/>
                  <a:moveTo>
                    <a:pt x="44" y="42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lnTo>
                    <a:pt x="44" y="42"/>
                  </a:lnTo>
                  <a:close/>
                  <a:moveTo>
                    <a:pt x="46" y="30"/>
                  </a:moveTo>
                  <a:cubicBezTo>
                    <a:pt x="45" y="30"/>
                    <a:pt x="45" y="30"/>
                    <a:pt x="45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5" y="29"/>
                    <a:pt x="45" y="29"/>
                    <a:pt x="45" y="29"/>
                  </a:cubicBezTo>
                  <a:lnTo>
                    <a:pt x="46" y="30"/>
                  </a:lnTo>
                  <a:close/>
                  <a:moveTo>
                    <a:pt x="52" y="59"/>
                  </a:moveTo>
                  <a:cubicBezTo>
                    <a:pt x="52" y="66"/>
                    <a:pt x="52" y="66"/>
                    <a:pt x="52" y="66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7"/>
                    <a:pt x="50" y="67"/>
                    <a:pt x="49" y="66"/>
                  </a:cubicBezTo>
                  <a:cubicBezTo>
                    <a:pt x="49" y="67"/>
                    <a:pt x="48" y="68"/>
                    <a:pt x="48" y="69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8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7"/>
                    <a:pt x="46" y="67"/>
                  </a:cubicBezTo>
                  <a:cubicBezTo>
                    <a:pt x="46" y="67"/>
                    <a:pt x="46" y="66"/>
                    <a:pt x="45" y="67"/>
                  </a:cubicBezTo>
                  <a:cubicBezTo>
                    <a:pt x="45" y="66"/>
                    <a:pt x="45" y="66"/>
                    <a:pt x="45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7" y="62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59"/>
                    <a:pt x="52" y="59"/>
                  </a:cubicBezTo>
                  <a:close/>
                  <a:moveTo>
                    <a:pt x="51" y="44"/>
                  </a:moveTo>
                  <a:cubicBezTo>
                    <a:pt x="51" y="45"/>
                    <a:pt x="51" y="48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6"/>
                    <a:pt x="48" y="44"/>
                    <a:pt x="48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3"/>
                    <a:pt x="51" y="43"/>
                    <a:pt x="51" y="43"/>
                  </a:cubicBezTo>
                  <a:lnTo>
                    <a:pt x="51" y="44"/>
                  </a:lnTo>
                  <a:close/>
                  <a:moveTo>
                    <a:pt x="52" y="54"/>
                  </a:moveTo>
                  <a:cubicBezTo>
                    <a:pt x="51" y="55"/>
                    <a:pt x="51" y="56"/>
                    <a:pt x="51" y="56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49" y="57"/>
                    <a:pt x="49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9" y="53"/>
                    <a:pt x="49" y="52"/>
                    <a:pt x="50" y="52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1" y="53"/>
                    <a:pt x="5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7"/>
            <p:cNvSpPr>
              <a:spLocks noEditPoints="1"/>
            </p:cNvSpPr>
            <p:nvPr/>
          </p:nvSpPr>
          <p:spPr bwMode="auto">
            <a:xfrm>
              <a:off x="5194504" y="3924009"/>
              <a:ext cx="74036" cy="219086"/>
            </a:xfrm>
            <a:custGeom>
              <a:avLst/>
              <a:gdLst>
                <a:gd name="T0" fmla="*/ 22 w 24"/>
                <a:gd name="T1" fmla="*/ 9 h 69"/>
                <a:gd name="T2" fmla="*/ 22 w 24"/>
                <a:gd name="T3" fmla="*/ 20 h 69"/>
                <a:gd name="T4" fmla="*/ 22 w 24"/>
                <a:gd name="T5" fmla="*/ 20 h 69"/>
                <a:gd name="T6" fmla="*/ 22 w 24"/>
                <a:gd name="T7" fmla="*/ 20 h 69"/>
                <a:gd name="T8" fmla="*/ 22 w 24"/>
                <a:gd name="T9" fmla="*/ 20 h 69"/>
                <a:gd name="T10" fmla="*/ 23 w 24"/>
                <a:gd name="T11" fmla="*/ 35 h 69"/>
                <a:gd name="T12" fmla="*/ 23 w 24"/>
                <a:gd name="T13" fmla="*/ 49 h 69"/>
                <a:gd name="T14" fmla="*/ 23 w 24"/>
                <a:gd name="T15" fmla="*/ 52 h 69"/>
                <a:gd name="T16" fmla="*/ 24 w 24"/>
                <a:gd name="T17" fmla="*/ 66 h 69"/>
                <a:gd name="T18" fmla="*/ 20 w 24"/>
                <a:gd name="T19" fmla="*/ 68 h 69"/>
                <a:gd name="T20" fmla="*/ 17 w 24"/>
                <a:gd name="T21" fmla="*/ 68 h 69"/>
                <a:gd name="T22" fmla="*/ 15 w 24"/>
                <a:gd name="T23" fmla="*/ 68 h 69"/>
                <a:gd name="T24" fmla="*/ 13 w 24"/>
                <a:gd name="T25" fmla="*/ 68 h 69"/>
                <a:gd name="T26" fmla="*/ 12 w 24"/>
                <a:gd name="T27" fmla="*/ 69 h 69"/>
                <a:gd name="T28" fmla="*/ 10 w 24"/>
                <a:gd name="T29" fmla="*/ 69 h 69"/>
                <a:gd name="T30" fmla="*/ 9 w 24"/>
                <a:gd name="T31" fmla="*/ 69 h 69"/>
                <a:gd name="T32" fmla="*/ 9 w 24"/>
                <a:gd name="T33" fmla="*/ 69 h 69"/>
                <a:gd name="T34" fmla="*/ 8 w 24"/>
                <a:gd name="T35" fmla="*/ 69 h 69"/>
                <a:gd name="T36" fmla="*/ 5 w 24"/>
                <a:gd name="T37" fmla="*/ 69 h 69"/>
                <a:gd name="T38" fmla="*/ 2 w 24"/>
                <a:gd name="T39" fmla="*/ 55 h 69"/>
                <a:gd name="T40" fmla="*/ 3 w 24"/>
                <a:gd name="T41" fmla="*/ 50 h 69"/>
                <a:gd name="T42" fmla="*/ 1 w 24"/>
                <a:gd name="T43" fmla="*/ 18 h 69"/>
                <a:gd name="T44" fmla="*/ 0 w 24"/>
                <a:gd name="T45" fmla="*/ 8 h 69"/>
                <a:gd name="T46" fmla="*/ 4 w 24"/>
                <a:gd name="T47" fmla="*/ 1 h 69"/>
                <a:gd name="T48" fmla="*/ 5 w 24"/>
                <a:gd name="T49" fmla="*/ 1 h 69"/>
                <a:gd name="T50" fmla="*/ 8 w 24"/>
                <a:gd name="T51" fmla="*/ 1 h 69"/>
                <a:gd name="T52" fmla="*/ 14 w 24"/>
                <a:gd name="T53" fmla="*/ 1 h 69"/>
                <a:gd name="T54" fmla="*/ 19 w 24"/>
                <a:gd name="T55" fmla="*/ 1 h 69"/>
                <a:gd name="T56" fmla="*/ 21 w 24"/>
                <a:gd name="T57" fmla="*/ 3 h 69"/>
                <a:gd name="T58" fmla="*/ 13 w 24"/>
                <a:gd name="T59" fmla="*/ 59 h 69"/>
                <a:gd name="T60" fmla="*/ 12 w 24"/>
                <a:gd name="T61" fmla="*/ 59 h 69"/>
                <a:gd name="T62" fmla="*/ 13 w 24"/>
                <a:gd name="T63" fmla="*/ 59 h 69"/>
                <a:gd name="T64" fmla="*/ 14 w 24"/>
                <a:gd name="T65" fmla="*/ 58 h 69"/>
                <a:gd name="T66" fmla="*/ 14 w 24"/>
                <a:gd name="T67" fmla="*/ 61 h 69"/>
                <a:gd name="T68" fmla="*/ 15 w 24"/>
                <a:gd name="T69" fmla="*/ 61 h 69"/>
                <a:gd name="T70" fmla="*/ 16 w 24"/>
                <a:gd name="T71" fmla="*/ 49 h 69"/>
                <a:gd name="T72" fmla="*/ 17 w 24"/>
                <a:gd name="T73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69">
                  <a:moveTo>
                    <a:pt x="22" y="3"/>
                  </a:moveTo>
                  <a:cubicBezTo>
                    <a:pt x="22" y="4"/>
                    <a:pt x="22" y="6"/>
                    <a:pt x="22" y="9"/>
                  </a:cubicBezTo>
                  <a:cubicBezTo>
                    <a:pt x="22" y="12"/>
                    <a:pt x="22" y="14"/>
                    <a:pt x="22" y="15"/>
                  </a:cubicBezTo>
                  <a:cubicBezTo>
                    <a:pt x="22" y="17"/>
                    <a:pt x="22" y="18"/>
                    <a:pt x="22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2" y="28"/>
                    <a:pt x="22" y="31"/>
                    <a:pt x="23" y="35"/>
                  </a:cubicBezTo>
                  <a:cubicBezTo>
                    <a:pt x="23" y="39"/>
                    <a:pt x="23" y="41"/>
                    <a:pt x="23" y="43"/>
                  </a:cubicBezTo>
                  <a:cubicBezTo>
                    <a:pt x="24" y="45"/>
                    <a:pt x="23" y="47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1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1" y="68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6" y="68"/>
                  </a:cubicBezTo>
                  <a:cubicBezTo>
                    <a:pt x="16" y="68"/>
                    <a:pt x="15" y="68"/>
                    <a:pt x="15" y="68"/>
                  </a:cubicBezTo>
                  <a:cubicBezTo>
                    <a:pt x="14" y="68"/>
                    <a:pt x="14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6" y="69"/>
                  </a:cubicBezTo>
                  <a:cubicBezTo>
                    <a:pt x="6" y="69"/>
                    <a:pt x="6" y="69"/>
                    <a:pt x="5" y="69"/>
                  </a:cubicBezTo>
                  <a:cubicBezTo>
                    <a:pt x="4" y="67"/>
                    <a:pt x="3" y="63"/>
                    <a:pt x="3" y="58"/>
                  </a:cubicBezTo>
                  <a:cubicBezTo>
                    <a:pt x="3" y="58"/>
                    <a:pt x="2" y="56"/>
                    <a:pt x="2" y="55"/>
                  </a:cubicBezTo>
                  <a:cubicBezTo>
                    <a:pt x="2" y="53"/>
                    <a:pt x="2" y="52"/>
                    <a:pt x="2" y="51"/>
                  </a:cubicBezTo>
                  <a:cubicBezTo>
                    <a:pt x="3" y="51"/>
                    <a:pt x="3" y="51"/>
                    <a:pt x="3" y="50"/>
                  </a:cubicBezTo>
                  <a:cubicBezTo>
                    <a:pt x="3" y="49"/>
                    <a:pt x="3" y="49"/>
                    <a:pt x="3" y="4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6"/>
                    <a:pt x="1" y="12"/>
                  </a:cubicBezTo>
                  <a:cubicBezTo>
                    <a:pt x="1" y="10"/>
                    <a:pt x="1" y="9"/>
                    <a:pt x="0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7" y="1"/>
                    <a:pt x="19" y="1"/>
                    <a:pt x="19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3"/>
                    <a:pt x="21" y="3"/>
                    <a:pt x="21" y="3"/>
                  </a:cubicBezTo>
                  <a:lnTo>
                    <a:pt x="22" y="3"/>
                  </a:lnTo>
                  <a:close/>
                  <a:moveTo>
                    <a:pt x="13" y="59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3" y="59"/>
                  </a:lnTo>
                  <a:close/>
                  <a:moveTo>
                    <a:pt x="15" y="61"/>
                  </a:moveTo>
                  <a:cubicBezTo>
                    <a:pt x="15" y="60"/>
                    <a:pt x="14" y="59"/>
                    <a:pt x="14" y="58"/>
                  </a:cubicBezTo>
                  <a:cubicBezTo>
                    <a:pt x="14" y="59"/>
                    <a:pt x="14" y="60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lnTo>
                    <a:pt x="15" y="61"/>
                  </a:lnTo>
                  <a:close/>
                  <a:moveTo>
                    <a:pt x="17" y="50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1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8"/>
            <p:cNvSpPr>
              <a:spLocks noEditPoints="1"/>
            </p:cNvSpPr>
            <p:nvPr/>
          </p:nvSpPr>
          <p:spPr bwMode="auto">
            <a:xfrm>
              <a:off x="5280628" y="3908899"/>
              <a:ext cx="148072" cy="243261"/>
            </a:xfrm>
            <a:custGeom>
              <a:avLst/>
              <a:gdLst>
                <a:gd name="T0" fmla="*/ 37 w 48"/>
                <a:gd name="T1" fmla="*/ 50 h 77"/>
                <a:gd name="T2" fmla="*/ 15 w 48"/>
                <a:gd name="T3" fmla="*/ 53 h 77"/>
                <a:gd name="T4" fmla="*/ 0 w 48"/>
                <a:gd name="T5" fmla="*/ 13 h 77"/>
                <a:gd name="T6" fmla="*/ 11 w 48"/>
                <a:gd name="T7" fmla="*/ 0 h 77"/>
                <a:gd name="T8" fmla="*/ 32 w 48"/>
                <a:gd name="T9" fmla="*/ 1 h 77"/>
                <a:gd name="T10" fmla="*/ 45 w 48"/>
                <a:gd name="T11" fmla="*/ 0 h 77"/>
                <a:gd name="T12" fmla="*/ 4 w 48"/>
                <a:gd name="T13" fmla="*/ 16 h 77"/>
                <a:gd name="T14" fmla="*/ 5 w 48"/>
                <a:gd name="T15" fmla="*/ 12 h 77"/>
                <a:gd name="T16" fmla="*/ 9 w 48"/>
                <a:gd name="T17" fmla="*/ 13 h 77"/>
                <a:gd name="T18" fmla="*/ 29 w 48"/>
                <a:gd name="T19" fmla="*/ 9 h 77"/>
                <a:gd name="T20" fmla="*/ 24 w 48"/>
                <a:gd name="T21" fmla="*/ 9 h 77"/>
                <a:gd name="T22" fmla="*/ 25 w 48"/>
                <a:gd name="T23" fmla="*/ 12 h 77"/>
                <a:gd name="T24" fmla="*/ 19 w 48"/>
                <a:gd name="T25" fmla="*/ 15 h 77"/>
                <a:gd name="T26" fmla="*/ 13 w 48"/>
                <a:gd name="T27" fmla="*/ 14 h 77"/>
                <a:gd name="T28" fmla="*/ 17 w 48"/>
                <a:gd name="T29" fmla="*/ 27 h 77"/>
                <a:gd name="T30" fmla="*/ 20 w 48"/>
                <a:gd name="T31" fmla="*/ 29 h 77"/>
                <a:gd name="T32" fmla="*/ 18 w 48"/>
                <a:gd name="T33" fmla="*/ 21 h 77"/>
                <a:gd name="T34" fmla="*/ 23 w 48"/>
                <a:gd name="T35" fmla="*/ 17 h 77"/>
                <a:gd name="T36" fmla="*/ 20 w 48"/>
                <a:gd name="T37" fmla="*/ 22 h 77"/>
                <a:gd name="T38" fmla="*/ 22 w 48"/>
                <a:gd name="T39" fmla="*/ 25 h 77"/>
                <a:gd name="T40" fmla="*/ 26 w 48"/>
                <a:gd name="T41" fmla="*/ 22 h 77"/>
                <a:gd name="T42" fmla="*/ 25 w 48"/>
                <a:gd name="T43" fmla="*/ 18 h 77"/>
                <a:gd name="T44" fmla="*/ 29 w 48"/>
                <a:gd name="T45" fmla="*/ 21 h 77"/>
                <a:gd name="T46" fmla="*/ 32 w 48"/>
                <a:gd name="T47" fmla="*/ 15 h 77"/>
                <a:gd name="T48" fmla="*/ 33 w 48"/>
                <a:gd name="T49" fmla="*/ 10 h 77"/>
                <a:gd name="T50" fmla="*/ 20 w 48"/>
                <a:gd name="T51" fmla="*/ 10 h 77"/>
                <a:gd name="T52" fmla="*/ 20 w 48"/>
                <a:gd name="T53" fmla="*/ 10 h 77"/>
                <a:gd name="T54" fmla="*/ 19 w 48"/>
                <a:gd name="T55" fmla="*/ 35 h 77"/>
                <a:gd name="T56" fmla="*/ 24 w 48"/>
                <a:gd name="T57" fmla="*/ 27 h 77"/>
                <a:gd name="T58" fmla="*/ 21 w 48"/>
                <a:gd name="T59" fmla="*/ 31 h 77"/>
                <a:gd name="T60" fmla="*/ 21 w 48"/>
                <a:gd name="T61" fmla="*/ 34 h 77"/>
                <a:gd name="T62" fmla="*/ 23 w 48"/>
                <a:gd name="T63" fmla="*/ 39 h 77"/>
                <a:gd name="T64" fmla="*/ 24 w 48"/>
                <a:gd name="T65" fmla="*/ 40 h 77"/>
                <a:gd name="T66" fmla="*/ 24 w 48"/>
                <a:gd name="T67" fmla="*/ 32 h 77"/>
                <a:gd name="T68" fmla="*/ 29 w 48"/>
                <a:gd name="T69" fmla="*/ 24 h 77"/>
                <a:gd name="T70" fmla="*/ 26 w 48"/>
                <a:gd name="T71" fmla="*/ 28 h 77"/>
                <a:gd name="T72" fmla="*/ 28 w 48"/>
                <a:gd name="T73" fmla="*/ 30 h 77"/>
                <a:gd name="T74" fmla="*/ 28 w 48"/>
                <a:gd name="T75" fmla="*/ 26 h 77"/>
                <a:gd name="T76" fmla="*/ 27 w 48"/>
                <a:gd name="T77" fmla="*/ 14 h 77"/>
                <a:gd name="T78" fmla="*/ 29 w 48"/>
                <a:gd name="T79" fmla="*/ 16 h 77"/>
                <a:gd name="T80" fmla="*/ 29 w 48"/>
                <a:gd name="T81" fmla="*/ 34 h 77"/>
                <a:gd name="T82" fmla="*/ 30 w 48"/>
                <a:gd name="T83" fmla="*/ 31 h 77"/>
                <a:gd name="T84" fmla="*/ 31 w 48"/>
                <a:gd name="T85" fmla="*/ 19 h 77"/>
                <a:gd name="T86" fmla="*/ 31 w 48"/>
                <a:gd name="T87" fmla="*/ 23 h 77"/>
                <a:gd name="T88" fmla="*/ 31 w 48"/>
                <a:gd name="T89" fmla="*/ 28 h 77"/>
                <a:gd name="T90" fmla="*/ 32 w 48"/>
                <a:gd name="T91" fmla="*/ 24 h 77"/>
                <a:gd name="T92" fmla="*/ 31 w 48"/>
                <a:gd name="T93" fmla="*/ 12 h 77"/>
                <a:gd name="T94" fmla="*/ 31 w 48"/>
                <a:gd name="T95" fmla="*/ 14 h 77"/>
                <a:gd name="T96" fmla="*/ 31 w 48"/>
                <a:gd name="T97" fmla="*/ 38 h 77"/>
                <a:gd name="T98" fmla="*/ 33 w 48"/>
                <a:gd name="T99" fmla="*/ 16 h 77"/>
                <a:gd name="T100" fmla="*/ 33 w 48"/>
                <a:gd name="T101" fmla="*/ 38 h 77"/>
                <a:gd name="T102" fmla="*/ 38 w 48"/>
                <a:gd name="T103" fmla="*/ 9 h 77"/>
                <a:gd name="T104" fmla="*/ 36 w 48"/>
                <a:gd name="T105" fmla="*/ 10 h 77"/>
                <a:gd name="T106" fmla="*/ 38 w 48"/>
                <a:gd name="T107" fmla="*/ 10 h 77"/>
                <a:gd name="T108" fmla="*/ 43 w 48"/>
                <a:gd name="T109" fmla="*/ 10 h 77"/>
                <a:gd name="T110" fmla="*/ 45 w 48"/>
                <a:gd name="T111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7">
                  <a:moveTo>
                    <a:pt x="48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1" y="17"/>
                    <a:pt x="40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6" y="19"/>
                    <a:pt x="35" y="23"/>
                    <a:pt x="36" y="29"/>
                  </a:cubicBezTo>
                  <a:cubicBezTo>
                    <a:pt x="36" y="32"/>
                    <a:pt x="36" y="39"/>
                    <a:pt x="37" y="50"/>
                  </a:cubicBezTo>
                  <a:cubicBezTo>
                    <a:pt x="37" y="53"/>
                    <a:pt x="38" y="60"/>
                    <a:pt x="39" y="71"/>
                  </a:cubicBezTo>
                  <a:cubicBezTo>
                    <a:pt x="39" y="73"/>
                    <a:pt x="38" y="74"/>
                    <a:pt x="38" y="74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6" y="76"/>
                    <a:pt x="24" y="77"/>
                    <a:pt x="23" y="77"/>
                  </a:cubicBezTo>
                  <a:cubicBezTo>
                    <a:pt x="19" y="77"/>
                    <a:pt x="16" y="75"/>
                    <a:pt x="16" y="70"/>
                  </a:cubicBezTo>
                  <a:cubicBezTo>
                    <a:pt x="16" y="66"/>
                    <a:pt x="16" y="63"/>
                    <a:pt x="17" y="62"/>
                  </a:cubicBezTo>
                  <a:cubicBezTo>
                    <a:pt x="16" y="62"/>
                    <a:pt x="16" y="59"/>
                    <a:pt x="15" y="53"/>
                  </a:cubicBezTo>
                  <a:cubicBezTo>
                    <a:pt x="15" y="51"/>
                    <a:pt x="15" y="47"/>
                    <a:pt x="15" y="40"/>
                  </a:cubicBezTo>
                  <a:cubicBezTo>
                    <a:pt x="15" y="33"/>
                    <a:pt x="15" y="28"/>
                    <a:pt x="14" y="26"/>
                  </a:cubicBezTo>
                  <a:cubicBezTo>
                    <a:pt x="14" y="23"/>
                    <a:pt x="14" y="21"/>
                    <a:pt x="14" y="21"/>
                  </a:cubicBezTo>
                  <a:cubicBezTo>
                    <a:pt x="13" y="20"/>
                    <a:pt x="11" y="19"/>
                    <a:pt x="8" y="18"/>
                  </a:cubicBezTo>
                  <a:cubicBezTo>
                    <a:pt x="6" y="19"/>
                    <a:pt x="4" y="19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3"/>
                  </a:cubicBezTo>
                  <a:cubicBezTo>
                    <a:pt x="0" y="10"/>
                    <a:pt x="0" y="7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0" y="0"/>
                    <a:pt x="20" y="0"/>
                    <a:pt x="21" y="1"/>
                  </a:cubicBezTo>
                  <a:cubicBezTo>
                    <a:pt x="28" y="0"/>
                    <a:pt x="31" y="0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5"/>
                    <a:pt x="48" y="5"/>
                  </a:cubicBezTo>
                  <a:lnTo>
                    <a:pt x="48" y="17"/>
                  </a:lnTo>
                  <a:close/>
                  <a:moveTo>
                    <a:pt x="5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5" y="14"/>
                  </a:lnTo>
                  <a:close/>
                  <a:moveTo>
                    <a:pt x="8" y="14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4"/>
                    <a:pt x="7" y="15"/>
                    <a:pt x="7" y="15"/>
                  </a:cubicBezTo>
                  <a:lnTo>
                    <a:pt x="8" y="14"/>
                  </a:ln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lnTo>
                    <a:pt x="11" y="13"/>
                  </a:lnTo>
                  <a:close/>
                  <a:moveTo>
                    <a:pt x="33" y="9"/>
                  </a:moveTo>
                  <a:cubicBezTo>
                    <a:pt x="33" y="9"/>
                    <a:pt x="32" y="9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0" y="9"/>
                    <a:pt x="30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28" y="11"/>
                    <a:pt x="28" y="10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3" y="12"/>
                    <a:pt x="23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20" y="14"/>
                    <a:pt x="20" y="15"/>
                    <a:pt x="19" y="15"/>
                  </a:cubicBezTo>
                  <a:cubicBezTo>
                    <a:pt x="18" y="15"/>
                    <a:pt x="18" y="15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6" y="17"/>
                    <a:pt x="17" y="17"/>
                    <a:pt x="17" y="18"/>
                  </a:cubicBezTo>
                  <a:cubicBezTo>
                    <a:pt x="17" y="18"/>
                    <a:pt x="17" y="19"/>
                    <a:pt x="17" y="19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6" y="28"/>
                    <a:pt x="16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8"/>
                    <a:pt x="18" y="27"/>
                  </a:cubicBezTo>
                  <a:cubicBezTo>
                    <a:pt x="18" y="28"/>
                    <a:pt x="18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6"/>
                    <a:pt x="20" y="24"/>
                    <a:pt x="20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9"/>
                    <a:pt x="18" y="18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2" y="18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21" y="23"/>
                  </a:cubicBezTo>
                  <a:cubicBezTo>
                    <a:pt x="21" y="24"/>
                    <a:pt x="22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5" y="22"/>
                    <a:pt x="25" y="22"/>
                    <a:pt x="24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5" y="17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7"/>
                    <a:pt x="27" y="19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19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3" y="9"/>
                  </a:lnTo>
                  <a:close/>
                  <a:moveTo>
                    <a:pt x="23" y="11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3" y="11"/>
                  </a:lnTo>
                  <a:close/>
                  <a:moveTo>
                    <a:pt x="1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5"/>
                  </a:lnTo>
                  <a:close/>
                  <a:moveTo>
                    <a:pt x="19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23"/>
                  </a:lnTo>
                  <a:close/>
                  <a:moveTo>
                    <a:pt x="24" y="29"/>
                  </a:moveTo>
                  <a:cubicBezTo>
                    <a:pt x="24" y="29"/>
                    <a:pt x="24" y="28"/>
                    <a:pt x="24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1" y="31"/>
                  </a:cubicBezTo>
                  <a:cubicBezTo>
                    <a:pt x="21" y="32"/>
                    <a:pt x="22" y="33"/>
                    <a:pt x="22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2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3" y="31"/>
                    <a:pt x="23" y="30"/>
                  </a:cubicBezTo>
                  <a:cubicBezTo>
                    <a:pt x="24" y="30"/>
                    <a:pt x="24" y="29"/>
                    <a:pt x="24" y="29"/>
                  </a:cubicBezTo>
                  <a:close/>
                  <a:moveTo>
                    <a:pt x="21" y="34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lose/>
                  <a:moveTo>
                    <a:pt x="23" y="38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3" y="39"/>
                  </a:cubicBezTo>
                  <a:lnTo>
                    <a:pt x="23" y="38"/>
                  </a:lnTo>
                  <a:close/>
                  <a:moveTo>
                    <a:pt x="23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lnTo>
                    <a:pt x="23" y="30"/>
                  </a:lnTo>
                  <a:close/>
                  <a:moveTo>
                    <a:pt x="24" y="40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4" y="40"/>
                  </a:lnTo>
                  <a:close/>
                  <a:moveTo>
                    <a:pt x="25" y="32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25" y="32"/>
                  </a:lnTo>
                  <a:close/>
                  <a:moveTo>
                    <a:pt x="26" y="29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29"/>
                  </a:ln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4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9"/>
                    <a:pt x="26" y="30"/>
                  </a:cubicBezTo>
                  <a:cubicBezTo>
                    <a:pt x="26" y="31"/>
                    <a:pt x="26" y="31"/>
                    <a:pt x="26" y="32"/>
                  </a:cubicBezTo>
                  <a:cubicBezTo>
                    <a:pt x="26" y="33"/>
                    <a:pt x="27" y="34"/>
                    <a:pt x="28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7" y="33"/>
                    <a:pt x="27" y="32"/>
                  </a:cubicBezTo>
                  <a:cubicBezTo>
                    <a:pt x="27" y="32"/>
                    <a:pt x="27" y="32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4"/>
                    <a:pt x="29" y="24"/>
                  </a:cubicBezTo>
                  <a:close/>
                  <a:moveTo>
                    <a:pt x="28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26"/>
                  </a:lnTo>
                  <a:close/>
                  <a:moveTo>
                    <a:pt x="28" y="14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28" y="14"/>
                  </a:lnTo>
                  <a:close/>
                  <a:moveTo>
                    <a:pt x="29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7" y="12"/>
                    <a:pt x="27" y="12"/>
                  </a:cubicBezTo>
                  <a:lnTo>
                    <a:pt x="29" y="12"/>
                  </a:lnTo>
                  <a:close/>
                  <a:moveTo>
                    <a:pt x="29" y="16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9" y="16"/>
                    <a:pt x="29" y="16"/>
                  </a:cubicBez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5"/>
                    <a:pt x="30" y="35"/>
                    <a:pt x="30" y="35"/>
                  </a:cubicBezTo>
                  <a:lnTo>
                    <a:pt x="31" y="35"/>
                  </a:lnTo>
                  <a:close/>
                  <a:moveTo>
                    <a:pt x="31" y="33"/>
                  </a:moveTo>
                  <a:cubicBezTo>
                    <a:pt x="31" y="32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30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3" y="19"/>
                    <a:pt x="33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20"/>
                  </a:cubicBezTo>
                  <a:cubicBezTo>
                    <a:pt x="31" y="20"/>
                    <a:pt x="31" y="20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6"/>
                    <a:pt x="29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0"/>
                    <a:pt x="32" y="3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7"/>
                    <a:pt x="32" y="26"/>
                    <a:pt x="32" y="24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0" y="20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32" y="11"/>
                  </a:moveTo>
                  <a:cubicBezTo>
                    <a:pt x="31" y="11"/>
                    <a:pt x="31" y="12"/>
                    <a:pt x="31" y="13"/>
                  </a:cubicBezTo>
                  <a:cubicBezTo>
                    <a:pt x="31" y="13"/>
                    <a:pt x="31" y="13"/>
                    <a:pt x="31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1"/>
                    <a:pt x="31" y="10"/>
                  </a:cubicBezTo>
                  <a:lnTo>
                    <a:pt x="32" y="11"/>
                  </a:lnTo>
                  <a:close/>
                  <a:moveTo>
                    <a:pt x="33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1" y="36"/>
                    <a:pt x="31" y="38"/>
                  </a:cubicBezTo>
                  <a:cubicBezTo>
                    <a:pt x="31" y="37"/>
                    <a:pt x="32" y="37"/>
                    <a:pt x="33" y="36"/>
                  </a:cubicBezTo>
                  <a:close/>
                  <a:moveTo>
                    <a:pt x="32" y="26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2" y="26"/>
                  </a:lnTo>
                  <a:close/>
                  <a:moveTo>
                    <a:pt x="33" y="16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6"/>
                  </a:lnTo>
                  <a:close/>
                  <a:moveTo>
                    <a:pt x="33" y="37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lnTo>
                    <a:pt x="33" y="37"/>
                  </a:lnTo>
                  <a:close/>
                  <a:moveTo>
                    <a:pt x="34" y="8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8"/>
                  </a:lnTo>
                  <a:close/>
                  <a:moveTo>
                    <a:pt x="39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9"/>
                    <a:pt x="36" y="9"/>
                    <a:pt x="36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10"/>
                    <a:pt x="34" y="10"/>
                    <a:pt x="34" y="1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2"/>
                    <a:pt x="35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7" y="12"/>
                    <a:pt x="37" y="13"/>
                  </a:cubicBezTo>
                  <a:cubicBezTo>
                    <a:pt x="37" y="13"/>
                    <a:pt x="36" y="13"/>
                    <a:pt x="36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7" y="12"/>
                    <a:pt x="37" y="11"/>
                    <a:pt x="36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39" y="10"/>
                  </a:lnTo>
                  <a:close/>
                  <a:moveTo>
                    <a:pt x="45" y="10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9"/>
                    <a:pt x="43" y="9"/>
                  </a:cubicBezTo>
                  <a:cubicBezTo>
                    <a:pt x="44" y="9"/>
                    <a:pt x="44" y="9"/>
                    <a:pt x="44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2" y="10"/>
                  </a:cubicBezTo>
                  <a:lnTo>
                    <a:pt x="45" y="10"/>
                  </a:lnTo>
                  <a:close/>
                  <a:moveTo>
                    <a:pt x="45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4" y="12"/>
                    <a:pt x="44" y="12"/>
                    <a:pt x="44" y="12"/>
                  </a:cubicBezTo>
                  <a:lnTo>
                    <a:pt x="4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9" name="Group 108"/>
          <p:cNvGrpSpPr/>
          <p:nvPr userDrawn="1"/>
        </p:nvGrpSpPr>
        <p:grpSpPr>
          <a:xfrm>
            <a:off x="5165415" y="6480637"/>
            <a:ext cx="1612168" cy="302187"/>
            <a:chOff x="5434744" y="3883213"/>
            <a:chExt cx="1612168" cy="302187"/>
          </a:xfrm>
          <a:solidFill>
            <a:srgbClr val="00AEEF"/>
          </a:solidFill>
        </p:grpSpPr>
        <p:sp>
          <p:nvSpPr>
            <p:cNvPr id="110" name="Freeform 29"/>
            <p:cNvSpPr>
              <a:spLocks/>
            </p:cNvSpPr>
            <p:nvPr/>
          </p:nvSpPr>
          <p:spPr bwMode="auto">
            <a:xfrm>
              <a:off x="5434744" y="4067547"/>
              <a:ext cx="67993" cy="66481"/>
            </a:xfrm>
            <a:custGeom>
              <a:avLst/>
              <a:gdLst>
                <a:gd name="T0" fmla="*/ 21 w 22"/>
                <a:gd name="T1" fmla="*/ 4 h 21"/>
                <a:gd name="T2" fmla="*/ 21 w 22"/>
                <a:gd name="T3" fmla="*/ 7 h 21"/>
                <a:gd name="T4" fmla="*/ 21 w 22"/>
                <a:gd name="T5" fmla="*/ 9 h 21"/>
                <a:gd name="T6" fmla="*/ 20 w 22"/>
                <a:gd name="T7" fmla="*/ 10 h 21"/>
                <a:gd name="T8" fmla="*/ 21 w 22"/>
                <a:gd name="T9" fmla="*/ 14 h 21"/>
                <a:gd name="T10" fmla="*/ 22 w 22"/>
                <a:gd name="T11" fmla="*/ 14 h 21"/>
                <a:gd name="T12" fmla="*/ 21 w 22"/>
                <a:gd name="T13" fmla="*/ 15 h 21"/>
                <a:gd name="T14" fmla="*/ 20 w 22"/>
                <a:gd name="T15" fmla="*/ 16 h 21"/>
                <a:gd name="T16" fmla="*/ 20 w 22"/>
                <a:gd name="T17" fmla="*/ 17 h 21"/>
                <a:gd name="T18" fmla="*/ 20 w 22"/>
                <a:gd name="T19" fmla="*/ 18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20 h 21"/>
                <a:gd name="T26" fmla="*/ 14 w 22"/>
                <a:gd name="T27" fmla="*/ 21 h 21"/>
                <a:gd name="T28" fmla="*/ 10 w 22"/>
                <a:gd name="T29" fmla="*/ 20 h 21"/>
                <a:gd name="T30" fmla="*/ 9 w 22"/>
                <a:gd name="T31" fmla="*/ 20 h 21"/>
                <a:gd name="T32" fmla="*/ 8 w 22"/>
                <a:gd name="T33" fmla="*/ 20 h 21"/>
                <a:gd name="T34" fmla="*/ 6 w 22"/>
                <a:gd name="T35" fmla="*/ 21 h 21"/>
                <a:gd name="T36" fmla="*/ 5 w 22"/>
                <a:gd name="T37" fmla="*/ 20 h 21"/>
                <a:gd name="T38" fmla="*/ 4 w 22"/>
                <a:gd name="T39" fmla="*/ 21 h 21"/>
                <a:gd name="T40" fmla="*/ 2 w 22"/>
                <a:gd name="T41" fmla="*/ 21 h 21"/>
                <a:gd name="T42" fmla="*/ 1 w 22"/>
                <a:gd name="T43" fmla="*/ 18 h 21"/>
                <a:gd name="T44" fmla="*/ 1 w 22"/>
                <a:gd name="T45" fmla="*/ 17 h 21"/>
                <a:gd name="T46" fmla="*/ 1 w 22"/>
                <a:gd name="T47" fmla="*/ 17 h 21"/>
                <a:gd name="T48" fmla="*/ 0 w 22"/>
                <a:gd name="T49" fmla="*/ 4 h 21"/>
                <a:gd name="T50" fmla="*/ 6 w 22"/>
                <a:gd name="T51" fmla="*/ 2 h 21"/>
                <a:gd name="T52" fmla="*/ 7 w 22"/>
                <a:gd name="T53" fmla="*/ 1 h 21"/>
                <a:gd name="T54" fmla="*/ 7 w 22"/>
                <a:gd name="T55" fmla="*/ 1 h 21"/>
                <a:gd name="T56" fmla="*/ 10 w 22"/>
                <a:gd name="T57" fmla="*/ 1 h 21"/>
                <a:gd name="T58" fmla="*/ 13 w 22"/>
                <a:gd name="T59" fmla="*/ 1 h 21"/>
                <a:gd name="T60" fmla="*/ 13 w 22"/>
                <a:gd name="T61" fmla="*/ 1 h 21"/>
                <a:gd name="T62" fmla="*/ 14 w 22"/>
                <a:gd name="T63" fmla="*/ 1 h 21"/>
                <a:gd name="T64" fmla="*/ 14 w 22"/>
                <a:gd name="T65" fmla="*/ 1 h 21"/>
                <a:gd name="T66" fmla="*/ 15 w 22"/>
                <a:gd name="T67" fmla="*/ 0 h 21"/>
                <a:gd name="T68" fmla="*/ 17 w 22"/>
                <a:gd name="T69" fmla="*/ 1 h 21"/>
                <a:gd name="T70" fmla="*/ 18 w 22"/>
                <a:gd name="T71" fmla="*/ 1 h 21"/>
                <a:gd name="T72" fmla="*/ 21 w 22"/>
                <a:gd name="T73" fmla="*/ 3 h 21"/>
                <a:gd name="T74" fmla="*/ 21 w 22"/>
                <a:gd name="T7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1" y="4"/>
                  </a:moveTo>
                  <a:cubicBezTo>
                    <a:pt x="21" y="5"/>
                    <a:pt x="21" y="6"/>
                    <a:pt x="21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0" y="10"/>
                    <a:pt x="20" y="10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1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6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9" y="20"/>
                    <a:pt x="9" y="20"/>
                    <a:pt x="8" y="20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5" y="20"/>
                    <a:pt x="5" y="20"/>
                    <a:pt x="4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1"/>
                    <a:pt x="0" y="6"/>
                    <a:pt x="0" y="4"/>
                  </a:cubicBezTo>
                  <a:cubicBezTo>
                    <a:pt x="0" y="2"/>
                    <a:pt x="2" y="1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2"/>
                    <a:pt x="10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0" y="2"/>
                    <a:pt x="21" y="3"/>
                  </a:cubicBezTo>
                  <a:lnTo>
                    <a:pt x="2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"/>
            <p:cNvSpPr>
              <a:spLocks/>
            </p:cNvSpPr>
            <p:nvPr/>
          </p:nvSpPr>
          <p:spPr bwMode="auto">
            <a:xfrm>
              <a:off x="5511801" y="4064525"/>
              <a:ext cx="64971" cy="66481"/>
            </a:xfrm>
            <a:custGeom>
              <a:avLst/>
              <a:gdLst>
                <a:gd name="T0" fmla="*/ 21 w 21"/>
                <a:gd name="T1" fmla="*/ 3 h 21"/>
                <a:gd name="T2" fmla="*/ 21 w 21"/>
                <a:gd name="T3" fmla="*/ 7 h 21"/>
                <a:gd name="T4" fmla="*/ 21 w 21"/>
                <a:gd name="T5" fmla="*/ 8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20 w 21"/>
                <a:gd name="T15" fmla="*/ 15 h 21"/>
                <a:gd name="T16" fmla="*/ 20 w 21"/>
                <a:gd name="T17" fmla="*/ 17 h 21"/>
                <a:gd name="T18" fmla="*/ 20 w 21"/>
                <a:gd name="T19" fmla="*/ 18 h 21"/>
                <a:gd name="T20" fmla="*/ 20 w 21"/>
                <a:gd name="T21" fmla="*/ 19 h 21"/>
                <a:gd name="T22" fmla="*/ 16 w 21"/>
                <a:gd name="T23" fmla="*/ 19 h 21"/>
                <a:gd name="T24" fmla="*/ 15 w 21"/>
                <a:gd name="T25" fmla="*/ 20 h 21"/>
                <a:gd name="T26" fmla="*/ 14 w 21"/>
                <a:gd name="T27" fmla="*/ 20 h 21"/>
                <a:gd name="T28" fmla="*/ 10 w 21"/>
                <a:gd name="T29" fmla="*/ 20 h 21"/>
                <a:gd name="T30" fmla="*/ 9 w 21"/>
                <a:gd name="T31" fmla="*/ 19 h 21"/>
                <a:gd name="T32" fmla="*/ 8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0 h 21"/>
                <a:gd name="T40" fmla="*/ 1 w 21"/>
                <a:gd name="T41" fmla="*/ 21 h 21"/>
                <a:gd name="T42" fmla="*/ 1 w 21"/>
                <a:gd name="T43" fmla="*/ 18 h 21"/>
                <a:gd name="T44" fmla="*/ 1 w 21"/>
                <a:gd name="T45" fmla="*/ 17 h 21"/>
                <a:gd name="T46" fmla="*/ 1 w 21"/>
                <a:gd name="T47" fmla="*/ 16 h 21"/>
                <a:gd name="T48" fmla="*/ 0 w 21"/>
                <a:gd name="T49" fmla="*/ 4 h 21"/>
                <a:gd name="T50" fmla="*/ 6 w 21"/>
                <a:gd name="T51" fmla="*/ 1 h 21"/>
                <a:gd name="T52" fmla="*/ 7 w 21"/>
                <a:gd name="T53" fmla="*/ 1 h 21"/>
                <a:gd name="T54" fmla="*/ 7 w 21"/>
                <a:gd name="T55" fmla="*/ 1 h 21"/>
                <a:gd name="T56" fmla="*/ 10 w 21"/>
                <a:gd name="T57" fmla="*/ 1 h 21"/>
                <a:gd name="T58" fmla="*/ 12 w 21"/>
                <a:gd name="T59" fmla="*/ 0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7 w 21"/>
                <a:gd name="T69" fmla="*/ 0 h 21"/>
                <a:gd name="T70" fmla="*/ 18 w 21"/>
                <a:gd name="T71" fmla="*/ 1 h 21"/>
                <a:gd name="T72" fmla="*/ 21 w 21"/>
                <a:gd name="T7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21" y="3"/>
                  </a:moveTo>
                  <a:cubicBezTo>
                    <a:pt x="21" y="4"/>
                    <a:pt x="21" y="5"/>
                    <a:pt x="21" y="7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9"/>
                    <a:pt x="9" y="19"/>
                    <a:pt x="9" y="19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5" y="20"/>
                    <a:pt x="4" y="20"/>
                    <a:pt x="3" y="20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0"/>
                    <a:pt x="0" y="6"/>
                    <a:pt x="0" y="4"/>
                  </a:cubicBezTo>
                  <a:cubicBezTo>
                    <a:pt x="0" y="2"/>
                    <a:pt x="2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9" y="1"/>
                    <a:pt x="20" y="2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1"/>
            <p:cNvSpPr>
              <a:spLocks noEditPoints="1"/>
            </p:cNvSpPr>
            <p:nvPr/>
          </p:nvSpPr>
          <p:spPr bwMode="auto">
            <a:xfrm>
              <a:off x="5591881" y="3952716"/>
              <a:ext cx="164692" cy="232684"/>
            </a:xfrm>
            <a:custGeom>
              <a:avLst/>
              <a:gdLst>
                <a:gd name="T0" fmla="*/ 52 w 53"/>
                <a:gd name="T1" fmla="*/ 69 h 73"/>
                <a:gd name="T2" fmla="*/ 49 w 53"/>
                <a:gd name="T3" fmla="*/ 70 h 73"/>
                <a:gd name="T4" fmla="*/ 45 w 53"/>
                <a:gd name="T5" fmla="*/ 71 h 73"/>
                <a:gd name="T6" fmla="*/ 31 w 53"/>
                <a:gd name="T7" fmla="*/ 66 h 73"/>
                <a:gd name="T8" fmla="*/ 30 w 53"/>
                <a:gd name="T9" fmla="*/ 65 h 73"/>
                <a:gd name="T10" fmla="*/ 27 w 53"/>
                <a:gd name="T11" fmla="*/ 56 h 73"/>
                <a:gd name="T12" fmla="*/ 23 w 53"/>
                <a:gd name="T13" fmla="*/ 48 h 73"/>
                <a:gd name="T14" fmla="*/ 22 w 53"/>
                <a:gd name="T15" fmla="*/ 52 h 73"/>
                <a:gd name="T16" fmla="*/ 22 w 53"/>
                <a:gd name="T17" fmla="*/ 56 h 73"/>
                <a:gd name="T18" fmla="*/ 23 w 53"/>
                <a:gd name="T19" fmla="*/ 65 h 73"/>
                <a:gd name="T20" fmla="*/ 22 w 53"/>
                <a:gd name="T21" fmla="*/ 71 h 73"/>
                <a:gd name="T22" fmla="*/ 13 w 53"/>
                <a:gd name="T23" fmla="*/ 72 h 73"/>
                <a:gd name="T24" fmla="*/ 11 w 53"/>
                <a:gd name="T25" fmla="*/ 72 h 73"/>
                <a:gd name="T26" fmla="*/ 8 w 53"/>
                <a:gd name="T27" fmla="*/ 71 h 73"/>
                <a:gd name="T28" fmla="*/ 5 w 53"/>
                <a:gd name="T29" fmla="*/ 72 h 73"/>
                <a:gd name="T30" fmla="*/ 2 w 53"/>
                <a:gd name="T31" fmla="*/ 61 h 73"/>
                <a:gd name="T32" fmla="*/ 2 w 53"/>
                <a:gd name="T33" fmla="*/ 52 h 73"/>
                <a:gd name="T34" fmla="*/ 2 w 53"/>
                <a:gd name="T35" fmla="*/ 46 h 73"/>
                <a:gd name="T36" fmla="*/ 0 w 53"/>
                <a:gd name="T37" fmla="*/ 25 h 73"/>
                <a:gd name="T38" fmla="*/ 0 w 53"/>
                <a:gd name="T39" fmla="*/ 24 h 73"/>
                <a:gd name="T40" fmla="*/ 0 w 53"/>
                <a:gd name="T41" fmla="*/ 21 h 73"/>
                <a:gd name="T42" fmla="*/ 0 w 53"/>
                <a:gd name="T43" fmla="*/ 8 h 73"/>
                <a:gd name="T44" fmla="*/ 17 w 53"/>
                <a:gd name="T45" fmla="*/ 1 h 73"/>
                <a:gd name="T46" fmla="*/ 20 w 53"/>
                <a:gd name="T47" fmla="*/ 1 h 73"/>
                <a:gd name="T48" fmla="*/ 26 w 53"/>
                <a:gd name="T49" fmla="*/ 2 h 73"/>
                <a:gd name="T50" fmla="*/ 27 w 53"/>
                <a:gd name="T51" fmla="*/ 1 h 73"/>
                <a:gd name="T52" fmla="*/ 32 w 53"/>
                <a:gd name="T53" fmla="*/ 2 h 73"/>
                <a:gd name="T54" fmla="*/ 34 w 53"/>
                <a:gd name="T55" fmla="*/ 2 h 73"/>
                <a:gd name="T56" fmla="*/ 44 w 53"/>
                <a:gd name="T57" fmla="*/ 8 h 73"/>
                <a:gd name="T58" fmla="*/ 49 w 53"/>
                <a:gd name="T59" fmla="*/ 19 h 73"/>
                <a:gd name="T60" fmla="*/ 49 w 53"/>
                <a:gd name="T61" fmla="*/ 23 h 73"/>
                <a:gd name="T62" fmla="*/ 48 w 53"/>
                <a:gd name="T63" fmla="*/ 27 h 73"/>
                <a:gd name="T64" fmla="*/ 40 w 53"/>
                <a:gd name="T65" fmla="*/ 38 h 73"/>
                <a:gd name="T66" fmla="*/ 41 w 53"/>
                <a:gd name="T67" fmla="*/ 44 h 73"/>
                <a:gd name="T68" fmla="*/ 43 w 53"/>
                <a:gd name="T69" fmla="*/ 49 h 73"/>
                <a:gd name="T70" fmla="*/ 47 w 53"/>
                <a:gd name="T71" fmla="*/ 57 h 73"/>
                <a:gd name="T72" fmla="*/ 50 w 53"/>
                <a:gd name="T73" fmla="*/ 61 h 73"/>
                <a:gd name="T74" fmla="*/ 0 w 53"/>
                <a:gd name="T75" fmla="*/ 25 h 73"/>
                <a:gd name="T76" fmla="*/ 26 w 53"/>
                <a:gd name="T77" fmla="*/ 19 h 73"/>
                <a:gd name="T78" fmla="*/ 24 w 53"/>
                <a:gd name="T79" fmla="*/ 17 h 73"/>
                <a:gd name="T80" fmla="*/ 21 w 53"/>
                <a:gd name="T81" fmla="*/ 17 h 73"/>
                <a:gd name="T82" fmla="*/ 20 w 53"/>
                <a:gd name="T83" fmla="*/ 28 h 73"/>
                <a:gd name="T84" fmla="*/ 23 w 53"/>
                <a:gd name="T85" fmla="*/ 31 h 73"/>
                <a:gd name="T86" fmla="*/ 28 w 53"/>
                <a:gd name="T87" fmla="*/ 27 h 73"/>
                <a:gd name="T88" fmla="*/ 28 w 53"/>
                <a:gd name="T89" fmla="*/ 2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" h="73">
                  <a:moveTo>
                    <a:pt x="53" y="68"/>
                  </a:move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49" y="70"/>
                    <a:pt x="49" y="70"/>
                  </a:cubicBezTo>
                  <a:cubicBezTo>
                    <a:pt x="48" y="70"/>
                    <a:pt x="47" y="70"/>
                    <a:pt x="46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1"/>
                    <a:pt x="41" y="71"/>
                    <a:pt x="39" y="71"/>
                  </a:cubicBezTo>
                  <a:cubicBezTo>
                    <a:pt x="34" y="72"/>
                    <a:pt x="31" y="70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9" y="63"/>
                    <a:pt x="29" y="61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6" y="54"/>
                    <a:pt x="25" y="52"/>
                  </a:cubicBezTo>
                  <a:cubicBezTo>
                    <a:pt x="25" y="50"/>
                    <a:pt x="24" y="49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1" y="50"/>
                    <a:pt x="21" y="5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3"/>
                    <a:pt x="22" y="54"/>
                    <a:pt x="22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8"/>
                  </a:cubicBezTo>
                  <a:cubicBezTo>
                    <a:pt x="22" y="59"/>
                    <a:pt x="22" y="60"/>
                    <a:pt x="22" y="61"/>
                  </a:cubicBezTo>
                  <a:cubicBezTo>
                    <a:pt x="22" y="62"/>
                    <a:pt x="23" y="64"/>
                    <a:pt x="23" y="65"/>
                  </a:cubicBezTo>
                  <a:cubicBezTo>
                    <a:pt x="23" y="67"/>
                    <a:pt x="23" y="68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6" y="71"/>
                    <a:pt x="15" y="72"/>
                    <a:pt x="14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1" y="73"/>
                    <a:pt x="11" y="72"/>
                  </a:cubicBezTo>
                  <a:cubicBezTo>
                    <a:pt x="10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7" y="72"/>
                    <a:pt x="7" y="72"/>
                    <a:pt x="6" y="71"/>
                  </a:cubicBezTo>
                  <a:cubicBezTo>
                    <a:pt x="5" y="71"/>
                    <a:pt x="5" y="71"/>
                    <a:pt x="5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7"/>
                    <a:pt x="2" y="65"/>
                    <a:pt x="2" y="61"/>
                  </a:cubicBezTo>
                  <a:cubicBezTo>
                    <a:pt x="2" y="59"/>
                    <a:pt x="2" y="58"/>
                    <a:pt x="1" y="56"/>
                  </a:cubicBezTo>
                  <a:cubicBezTo>
                    <a:pt x="1" y="55"/>
                    <a:pt x="2" y="54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49"/>
                    <a:pt x="2" y="48"/>
                    <a:pt x="2" y="46"/>
                  </a:cubicBezTo>
                  <a:cubicBezTo>
                    <a:pt x="1" y="44"/>
                    <a:pt x="1" y="40"/>
                    <a:pt x="1" y="36"/>
                  </a:cubicBezTo>
                  <a:cubicBezTo>
                    <a:pt x="1" y="32"/>
                    <a:pt x="0" y="28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0"/>
                    <a:pt x="0" y="18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5" y="1"/>
                    <a:pt x="8" y="1"/>
                  </a:cubicBezTo>
                  <a:cubicBezTo>
                    <a:pt x="12" y="1"/>
                    <a:pt x="15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9" y="1"/>
                    <a:pt x="31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8" y="3"/>
                    <a:pt x="42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4" y="8"/>
                  </a:cubicBezTo>
                  <a:cubicBezTo>
                    <a:pt x="44" y="8"/>
                    <a:pt x="45" y="9"/>
                    <a:pt x="46" y="12"/>
                  </a:cubicBezTo>
                  <a:cubicBezTo>
                    <a:pt x="47" y="14"/>
                    <a:pt x="48" y="16"/>
                    <a:pt x="48" y="17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8"/>
                    <a:pt x="47" y="31"/>
                    <a:pt x="46" y="34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3" y="36"/>
                    <a:pt x="42" y="37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1"/>
                    <a:pt x="40" y="42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5"/>
                    <a:pt x="42" y="46"/>
                    <a:pt x="42" y="46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5" y="54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9" y="59"/>
                    <a:pt x="49" y="60"/>
                    <a:pt x="49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3"/>
                    <a:pt x="51" y="65"/>
                    <a:pt x="53" y="68"/>
                  </a:cubicBezTo>
                  <a:close/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28" y="24"/>
                  </a:moveTo>
                  <a:cubicBezTo>
                    <a:pt x="28" y="22"/>
                    <a:pt x="28" y="20"/>
                    <a:pt x="2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9"/>
                    <a:pt x="21" y="21"/>
                  </a:cubicBezTo>
                  <a:cubicBezTo>
                    <a:pt x="21" y="23"/>
                    <a:pt x="21" y="24"/>
                    <a:pt x="21" y="25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21" y="29"/>
                    <a:pt x="21" y="30"/>
                    <a:pt x="22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3" y="31"/>
                    <a:pt x="23" y="31"/>
                  </a:cubicBezTo>
                  <a:cubicBezTo>
                    <a:pt x="23" y="30"/>
                    <a:pt x="24" y="30"/>
                    <a:pt x="24" y="30"/>
                  </a:cubicBezTo>
                  <a:cubicBezTo>
                    <a:pt x="25" y="30"/>
                    <a:pt x="26" y="30"/>
                    <a:pt x="26" y="29"/>
                  </a:cubicBezTo>
                  <a:cubicBezTo>
                    <a:pt x="27" y="28"/>
                    <a:pt x="27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6"/>
                    <a:pt x="28" y="25"/>
                    <a:pt x="28" y="25"/>
                  </a:cubicBezTo>
                  <a:lnTo>
                    <a:pt x="2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2"/>
            <p:cNvSpPr>
              <a:spLocks/>
            </p:cNvSpPr>
            <p:nvPr/>
          </p:nvSpPr>
          <p:spPr bwMode="auto">
            <a:xfrm>
              <a:off x="5756572" y="3958760"/>
              <a:ext cx="119364" cy="213042"/>
            </a:xfrm>
            <a:custGeom>
              <a:avLst/>
              <a:gdLst>
                <a:gd name="T0" fmla="*/ 38 w 39"/>
                <a:gd name="T1" fmla="*/ 58 h 67"/>
                <a:gd name="T2" fmla="*/ 39 w 39"/>
                <a:gd name="T3" fmla="*/ 63 h 67"/>
                <a:gd name="T4" fmla="*/ 36 w 39"/>
                <a:gd name="T5" fmla="*/ 64 h 67"/>
                <a:gd name="T6" fmla="*/ 34 w 39"/>
                <a:gd name="T7" fmla="*/ 64 h 67"/>
                <a:gd name="T8" fmla="*/ 31 w 39"/>
                <a:gd name="T9" fmla="*/ 65 h 67"/>
                <a:gd name="T10" fmla="*/ 28 w 39"/>
                <a:gd name="T11" fmla="*/ 65 h 67"/>
                <a:gd name="T12" fmla="*/ 23 w 39"/>
                <a:gd name="T13" fmla="*/ 65 h 67"/>
                <a:gd name="T14" fmla="*/ 22 w 39"/>
                <a:gd name="T15" fmla="*/ 66 h 67"/>
                <a:gd name="T16" fmla="*/ 19 w 39"/>
                <a:gd name="T17" fmla="*/ 66 h 67"/>
                <a:gd name="T18" fmla="*/ 16 w 39"/>
                <a:gd name="T19" fmla="*/ 67 h 67"/>
                <a:gd name="T20" fmla="*/ 14 w 39"/>
                <a:gd name="T21" fmla="*/ 67 h 67"/>
                <a:gd name="T22" fmla="*/ 8 w 39"/>
                <a:gd name="T23" fmla="*/ 67 h 67"/>
                <a:gd name="T24" fmla="*/ 6 w 39"/>
                <a:gd name="T25" fmla="*/ 67 h 67"/>
                <a:gd name="T26" fmla="*/ 6 w 39"/>
                <a:gd name="T27" fmla="*/ 61 h 67"/>
                <a:gd name="T28" fmla="*/ 5 w 39"/>
                <a:gd name="T29" fmla="*/ 56 h 67"/>
                <a:gd name="T30" fmla="*/ 3 w 39"/>
                <a:gd name="T31" fmla="*/ 30 h 67"/>
                <a:gd name="T32" fmla="*/ 1 w 39"/>
                <a:gd name="T33" fmla="*/ 23 h 67"/>
                <a:gd name="T34" fmla="*/ 1 w 39"/>
                <a:gd name="T35" fmla="*/ 11 h 67"/>
                <a:gd name="T36" fmla="*/ 1 w 39"/>
                <a:gd name="T37" fmla="*/ 7 h 67"/>
                <a:gd name="T38" fmla="*/ 8 w 39"/>
                <a:gd name="T39" fmla="*/ 1 h 67"/>
                <a:gd name="T40" fmla="*/ 12 w 39"/>
                <a:gd name="T41" fmla="*/ 1 h 67"/>
                <a:gd name="T42" fmla="*/ 14 w 39"/>
                <a:gd name="T43" fmla="*/ 1 h 67"/>
                <a:gd name="T44" fmla="*/ 16 w 39"/>
                <a:gd name="T45" fmla="*/ 0 h 67"/>
                <a:gd name="T46" fmla="*/ 19 w 39"/>
                <a:gd name="T47" fmla="*/ 0 h 67"/>
                <a:gd name="T48" fmla="*/ 23 w 39"/>
                <a:gd name="T49" fmla="*/ 0 h 67"/>
                <a:gd name="T50" fmla="*/ 27 w 39"/>
                <a:gd name="T51" fmla="*/ 0 h 67"/>
                <a:gd name="T52" fmla="*/ 30 w 39"/>
                <a:gd name="T53" fmla="*/ 0 h 67"/>
                <a:gd name="T54" fmla="*/ 32 w 39"/>
                <a:gd name="T55" fmla="*/ 0 h 67"/>
                <a:gd name="T56" fmla="*/ 35 w 39"/>
                <a:gd name="T57" fmla="*/ 10 h 67"/>
                <a:gd name="T58" fmla="*/ 30 w 39"/>
                <a:gd name="T59" fmla="*/ 16 h 67"/>
                <a:gd name="T60" fmla="*/ 24 w 39"/>
                <a:gd name="T61" fmla="*/ 16 h 67"/>
                <a:gd name="T62" fmla="*/ 21 w 39"/>
                <a:gd name="T63" fmla="*/ 19 h 67"/>
                <a:gd name="T64" fmla="*/ 30 w 39"/>
                <a:gd name="T65" fmla="*/ 24 h 67"/>
                <a:gd name="T66" fmla="*/ 34 w 39"/>
                <a:gd name="T67" fmla="*/ 31 h 67"/>
                <a:gd name="T68" fmla="*/ 33 w 39"/>
                <a:gd name="T69" fmla="*/ 39 h 67"/>
                <a:gd name="T70" fmla="*/ 29 w 39"/>
                <a:gd name="T71" fmla="*/ 39 h 67"/>
                <a:gd name="T72" fmla="*/ 27 w 39"/>
                <a:gd name="T73" fmla="*/ 39 h 67"/>
                <a:gd name="T74" fmla="*/ 23 w 39"/>
                <a:gd name="T75" fmla="*/ 40 h 67"/>
                <a:gd name="T76" fmla="*/ 22 w 39"/>
                <a:gd name="T77" fmla="*/ 44 h 67"/>
                <a:gd name="T78" fmla="*/ 23 w 39"/>
                <a:gd name="T79" fmla="*/ 48 h 67"/>
                <a:gd name="T80" fmla="*/ 26 w 39"/>
                <a:gd name="T81" fmla="*/ 48 h 67"/>
                <a:gd name="T82" fmla="*/ 29 w 39"/>
                <a:gd name="T83" fmla="*/ 49 h 67"/>
                <a:gd name="T84" fmla="*/ 32 w 39"/>
                <a:gd name="T85" fmla="*/ 48 h 67"/>
                <a:gd name="T86" fmla="*/ 37 w 39"/>
                <a:gd name="T87" fmla="*/ 49 h 67"/>
                <a:gd name="T88" fmla="*/ 39 w 39"/>
                <a:gd name="T8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7">
                  <a:moveTo>
                    <a:pt x="39" y="56"/>
                  </a:moveTo>
                  <a:cubicBezTo>
                    <a:pt x="39" y="56"/>
                    <a:pt x="39" y="56"/>
                    <a:pt x="39" y="57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9" y="62"/>
                    <a:pt x="39" y="63"/>
                  </a:cubicBezTo>
                  <a:cubicBezTo>
                    <a:pt x="39" y="63"/>
                    <a:pt x="38" y="63"/>
                    <a:pt x="37" y="64"/>
                  </a:cubicBezTo>
                  <a:cubicBezTo>
                    <a:pt x="37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0" y="65"/>
                    <a:pt x="30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4" y="65"/>
                    <a:pt x="23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1" y="67"/>
                    <a:pt x="9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6" y="67"/>
                  </a:cubicBezTo>
                  <a:cubicBezTo>
                    <a:pt x="6" y="66"/>
                    <a:pt x="6" y="66"/>
                    <a:pt x="5" y="65"/>
                  </a:cubicBezTo>
                  <a:cubicBezTo>
                    <a:pt x="5" y="64"/>
                    <a:pt x="6" y="64"/>
                    <a:pt x="6" y="63"/>
                  </a:cubicBezTo>
                  <a:cubicBezTo>
                    <a:pt x="6" y="62"/>
                    <a:pt x="6" y="61"/>
                    <a:pt x="6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" y="58"/>
                    <a:pt x="5" y="57"/>
                    <a:pt x="5" y="56"/>
                  </a:cubicBezTo>
                  <a:cubicBezTo>
                    <a:pt x="5" y="54"/>
                    <a:pt x="4" y="51"/>
                    <a:pt x="4" y="46"/>
                  </a:cubicBezTo>
                  <a:cubicBezTo>
                    <a:pt x="3" y="41"/>
                    <a:pt x="3" y="37"/>
                    <a:pt x="3" y="36"/>
                  </a:cubicBezTo>
                  <a:cubicBezTo>
                    <a:pt x="3" y="34"/>
                    <a:pt x="3" y="32"/>
                    <a:pt x="3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2" y="26"/>
                    <a:pt x="2" y="24"/>
                    <a:pt x="1" y="23"/>
                  </a:cubicBezTo>
                  <a:cubicBezTo>
                    <a:pt x="1" y="20"/>
                    <a:pt x="1" y="17"/>
                    <a:pt x="1" y="15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6"/>
                    <a:pt x="35" y="10"/>
                  </a:cubicBezTo>
                  <a:cubicBezTo>
                    <a:pt x="34" y="13"/>
                    <a:pt x="34" y="15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ubicBezTo>
                    <a:pt x="23" y="16"/>
                    <a:pt x="23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20"/>
                    <a:pt x="22" y="22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3" y="25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29"/>
                    <a:pt x="34" y="30"/>
                    <a:pt x="34" y="31"/>
                  </a:cubicBezTo>
                  <a:cubicBezTo>
                    <a:pt x="34" y="32"/>
                    <a:pt x="34" y="32"/>
                    <a:pt x="35" y="33"/>
                  </a:cubicBezTo>
                  <a:cubicBezTo>
                    <a:pt x="34" y="35"/>
                    <a:pt x="34" y="37"/>
                    <a:pt x="34" y="3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0"/>
                    <a:pt x="24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2" y="40"/>
                    <a:pt x="22" y="42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1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8"/>
                    <a:pt x="37" y="49"/>
                  </a:cubicBezTo>
                  <a:cubicBezTo>
                    <a:pt x="38" y="49"/>
                    <a:pt x="38" y="50"/>
                    <a:pt x="38" y="52"/>
                  </a:cubicBezTo>
                  <a:cubicBezTo>
                    <a:pt x="38" y="52"/>
                    <a:pt x="38" y="53"/>
                    <a:pt x="38" y="54"/>
                  </a:cubicBezTo>
                  <a:cubicBezTo>
                    <a:pt x="39" y="55"/>
                    <a:pt x="39" y="55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3"/>
            <p:cNvSpPr>
              <a:spLocks noEditPoints="1"/>
            </p:cNvSpPr>
            <p:nvPr/>
          </p:nvSpPr>
          <p:spPr bwMode="auto">
            <a:xfrm>
              <a:off x="5883491" y="3946672"/>
              <a:ext cx="157137" cy="222108"/>
            </a:xfrm>
            <a:custGeom>
              <a:avLst/>
              <a:gdLst>
                <a:gd name="T0" fmla="*/ 49 w 51"/>
                <a:gd name="T1" fmla="*/ 30 h 70"/>
                <a:gd name="T2" fmla="*/ 41 w 51"/>
                <a:gd name="T3" fmla="*/ 42 h 70"/>
                <a:gd name="T4" fmla="*/ 37 w 51"/>
                <a:gd name="T5" fmla="*/ 45 h 70"/>
                <a:gd name="T6" fmla="*/ 33 w 51"/>
                <a:gd name="T7" fmla="*/ 46 h 70"/>
                <a:gd name="T8" fmla="*/ 35 w 51"/>
                <a:gd name="T9" fmla="*/ 43 h 70"/>
                <a:gd name="T10" fmla="*/ 37 w 51"/>
                <a:gd name="T11" fmla="*/ 38 h 70"/>
                <a:gd name="T12" fmla="*/ 34 w 51"/>
                <a:gd name="T13" fmla="*/ 35 h 70"/>
                <a:gd name="T14" fmla="*/ 32 w 51"/>
                <a:gd name="T15" fmla="*/ 36 h 70"/>
                <a:gd name="T16" fmla="*/ 31 w 51"/>
                <a:gd name="T17" fmla="*/ 37 h 70"/>
                <a:gd name="T18" fmla="*/ 29 w 51"/>
                <a:gd name="T19" fmla="*/ 39 h 70"/>
                <a:gd name="T20" fmla="*/ 28 w 51"/>
                <a:gd name="T21" fmla="*/ 38 h 70"/>
                <a:gd name="T22" fmla="*/ 24 w 51"/>
                <a:gd name="T23" fmla="*/ 39 h 70"/>
                <a:gd name="T24" fmla="*/ 22 w 51"/>
                <a:gd name="T25" fmla="*/ 42 h 70"/>
                <a:gd name="T26" fmla="*/ 29 w 51"/>
                <a:gd name="T27" fmla="*/ 45 h 70"/>
                <a:gd name="T28" fmla="*/ 23 w 51"/>
                <a:gd name="T29" fmla="*/ 48 h 70"/>
                <a:gd name="T30" fmla="*/ 18 w 51"/>
                <a:gd name="T31" fmla="*/ 50 h 70"/>
                <a:gd name="T32" fmla="*/ 13 w 51"/>
                <a:gd name="T33" fmla="*/ 49 h 70"/>
                <a:gd name="T34" fmla="*/ 11 w 51"/>
                <a:gd name="T35" fmla="*/ 50 h 70"/>
                <a:gd name="T36" fmla="*/ 9 w 51"/>
                <a:gd name="T37" fmla="*/ 49 h 70"/>
                <a:gd name="T38" fmla="*/ 7 w 51"/>
                <a:gd name="T39" fmla="*/ 53 h 70"/>
                <a:gd name="T40" fmla="*/ 4 w 51"/>
                <a:gd name="T41" fmla="*/ 48 h 70"/>
                <a:gd name="T42" fmla="*/ 2 w 51"/>
                <a:gd name="T43" fmla="*/ 18 h 70"/>
                <a:gd name="T44" fmla="*/ 6 w 51"/>
                <a:gd name="T45" fmla="*/ 1 h 70"/>
                <a:gd name="T46" fmla="*/ 16 w 51"/>
                <a:gd name="T47" fmla="*/ 0 h 70"/>
                <a:gd name="T48" fmla="*/ 28 w 51"/>
                <a:gd name="T49" fmla="*/ 0 h 70"/>
                <a:gd name="T50" fmla="*/ 41 w 51"/>
                <a:gd name="T51" fmla="*/ 5 h 70"/>
                <a:gd name="T52" fmla="*/ 48 w 51"/>
                <a:gd name="T53" fmla="*/ 11 h 70"/>
                <a:gd name="T54" fmla="*/ 49 w 51"/>
                <a:gd name="T55" fmla="*/ 20 h 70"/>
                <a:gd name="T56" fmla="*/ 22 w 51"/>
                <a:gd name="T57" fmla="*/ 69 h 70"/>
                <a:gd name="T58" fmla="*/ 19 w 51"/>
                <a:gd name="T59" fmla="*/ 69 h 70"/>
                <a:gd name="T60" fmla="*/ 11 w 51"/>
                <a:gd name="T61" fmla="*/ 69 h 70"/>
                <a:gd name="T62" fmla="*/ 4 w 51"/>
                <a:gd name="T63" fmla="*/ 58 h 70"/>
                <a:gd name="T64" fmla="*/ 9 w 51"/>
                <a:gd name="T65" fmla="*/ 58 h 70"/>
                <a:gd name="T66" fmla="*/ 13 w 51"/>
                <a:gd name="T67" fmla="*/ 61 h 70"/>
                <a:gd name="T68" fmla="*/ 17 w 51"/>
                <a:gd name="T69" fmla="*/ 67 h 70"/>
                <a:gd name="T70" fmla="*/ 19 w 51"/>
                <a:gd name="T71" fmla="*/ 60 h 70"/>
                <a:gd name="T72" fmla="*/ 20 w 51"/>
                <a:gd name="T73" fmla="*/ 58 h 70"/>
                <a:gd name="T74" fmla="*/ 21 w 51"/>
                <a:gd name="T75" fmla="*/ 51 h 70"/>
                <a:gd name="T76" fmla="*/ 23 w 51"/>
                <a:gd name="T77" fmla="*/ 50 h 70"/>
                <a:gd name="T78" fmla="*/ 24 w 51"/>
                <a:gd name="T79" fmla="*/ 60 h 70"/>
                <a:gd name="T80" fmla="*/ 10 w 51"/>
                <a:gd name="T81" fmla="*/ 27 h 70"/>
                <a:gd name="T82" fmla="*/ 11 w 51"/>
                <a:gd name="T83" fmla="*/ 56 h 70"/>
                <a:gd name="T84" fmla="*/ 12 w 51"/>
                <a:gd name="T85" fmla="*/ 48 h 70"/>
                <a:gd name="T86" fmla="*/ 17 w 51"/>
                <a:gd name="T87" fmla="*/ 58 h 70"/>
                <a:gd name="T88" fmla="*/ 13 w 51"/>
                <a:gd name="T89" fmla="*/ 58 h 70"/>
                <a:gd name="T90" fmla="*/ 19 w 51"/>
                <a:gd name="T91" fmla="*/ 55 h 70"/>
                <a:gd name="T92" fmla="*/ 14 w 51"/>
                <a:gd name="T93" fmla="*/ 51 h 70"/>
                <a:gd name="T94" fmla="*/ 15 w 51"/>
                <a:gd name="T95" fmla="*/ 31 h 70"/>
                <a:gd name="T96" fmla="*/ 15 w 51"/>
                <a:gd name="T97" fmla="*/ 30 h 70"/>
                <a:gd name="T98" fmla="*/ 17 w 51"/>
                <a:gd name="T99" fmla="*/ 30 h 70"/>
                <a:gd name="T100" fmla="*/ 16 w 51"/>
                <a:gd name="T101" fmla="*/ 33 h 70"/>
                <a:gd name="T102" fmla="*/ 31 w 51"/>
                <a:gd name="T103" fmla="*/ 19 h 70"/>
                <a:gd name="T104" fmla="*/ 23 w 51"/>
                <a:gd name="T105" fmla="*/ 15 h 70"/>
                <a:gd name="T106" fmla="*/ 25 w 51"/>
                <a:gd name="T107" fmla="*/ 31 h 70"/>
                <a:gd name="T108" fmla="*/ 31 w 51"/>
                <a:gd name="T109" fmla="*/ 26 h 70"/>
                <a:gd name="T110" fmla="*/ 23 w 51"/>
                <a:gd name="T111" fmla="*/ 32 h 70"/>
                <a:gd name="T112" fmla="*/ 31 w 51"/>
                <a:gd name="T113" fmla="*/ 45 h 70"/>
                <a:gd name="T114" fmla="*/ 30 w 51"/>
                <a:gd name="T115" fmla="*/ 42 h 70"/>
                <a:gd name="T116" fmla="*/ 33 w 51"/>
                <a:gd name="T117" fmla="*/ 41 h 70"/>
                <a:gd name="T118" fmla="*/ 34 w 51"/>
                <a:gd name="T119" fmla="*/ 3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" h="70">
                  <a:moveTo>
                    <a:pt x="51" y="22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6"/>
                    <a:pt x="50" y="28"/>
                  </a:cubicBezTo>
                  <a:cubicBezTo>
                    <a:pt x="50" y="29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8" y="34"/>
                  </a:cubicBezTo>
                  <a:cubicBezTo>
                    <a:pt x="48" y="35"/>
                    <a:pt x="47" y="36"/>
                    <a:pt x="47" y="37"/>
                  </a:cubicBezTo>
                  <a:cubicBezTo>
                    <a:pt x="46" y="38"/>
                    <a:pt x="46" y="38"/>
                    <a:pt x="46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3" y="41"/>
                    <a:pt x="42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0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8" y="43"/>
                    <a:pt x="39" y="43"/>
                  </a:cubicBezTo>
                  <a:cubicBezTo>
                    <a:pt x="38" y="43"/>
                    <a:pt x="38" y="44"/>
                    <a:pt x="37" y="4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2"/>
                    <a:pt x="34" y="42"/>
                    <a:pt x="35" y="41"/>
                  </a:cubicBezTo>
                  <a:cubicBezTo>
                    <a:pt x="35" y="41"/>
                    <a:pt x="35" y="42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3"/>
                    <a:pt x="37" y="42"/>
                  </a:cubicBezTo>
                  <a:cubicBezTo>
                    <a:pt x="37" y="40"/>
                    <a:pt x="37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9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5"/>
                    <a:pt x="34" y="36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2" y="36"/>
                  </a:cubicBezTo>
                  <a:cubicBezTo>
                    <a:pt x="32" y="36"/>
                    <a:pt x="32" y="35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40"/>
                    <a:pt x="23" y="41"/>
                  </a:cubicBezTo>
                  <a:cubicBezTo>
                    <a:pt x="22" y="40"/>
                    <a:pt x="22" y="40"/>
                    <a:pt x="20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2" y="41"/>
                    <a:pt x="22" y="42"/>
                    <a:pt x="22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5" y="42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3"/>
                    <a:pt x="28" y="44"/>
                    <a:pt x="29" y="45"/>
                  </a:cubicBezTo>
                  <a:cubicBezTo>
                    <a:pt x="28" y="46"/>
                    <a:pt x="27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1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50"/>
                    <a:pt x="18" y="50"/>
                    <a:pt x="18" y="51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49"/>
                    <a:pt x="16" y="49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3" y="48"/>
                    <a:pt x="13" y="48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9"/>
                    <a:pt x="7" y="50"/>
                    <a:pt x="7" y="51"/>
                  </a:cubicBezTo>
                  <a:cubicBezTo>
                    <a:pt x="7" y="51"/>
                    <a:pt x="7" y="51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5" y="48"/>
                    <a:pt x="5" y="48"/>
                    <a:pt x="4" y="4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2"/>
                    <a:pt x="3" y="28"/>
                    <a:pt x="2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14"/>
                    <a:pt x="1" y="12"/>
                    <a:pt x="0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2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1" y="1"/>
                    <a:pt x="12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6" y="0"/>
                    <a:pt x="17" y="0"/>
                    <a:pt x="19" y="1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3" y="0"/>
                    <a:pt x="25" y="0"/>
                  </a:cubicBezTo>
                  <a:cubicBezTo>
                    <a:pt x="25" y="0"/>
                    <a:pt x="26" y="0"/>
                    <a:pt x="2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1"/>
                    <a:pt x="33" y="1"/>
                  </a:cubicBezTo>
                  <a:cubicBezTo>
                    <a:pt x="36" y="2"/>
                    <a:pt x="38" y="3"/>
                    <a:pt x="41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5"/>
                    <a:pt x="44" y="6"/>
                    <a:pt x="45" y="7"/>
                  </a:cubicBezTo>
                  <a:cubicBezTo>
                    <a:pt x="47" y="9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3"/>
                    <a:pt x="49" y="15"/>
                  </a:cubicBezTo>
                  <a:cubicBezTo>
                    <a:pt x="49" y="15"/>
                    <a:pt x="49" y="16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0"/>
                    <a:pt x="50" y="21"/>
                    <a:pt x="51" y="22"/>
                  </a:cubicBezTo>
                  <a:close/>
                  <a:moveTo>
                    <a:pt x="24" y="61"/>
                  </a:moveTo>
                  <a:cubicBezTo>
                    <a:pt x="24" y="63"/>
                    <a:pt x="24" y="66"/>
                    <a:pt x="24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7" y="69"/>
                    <a:pt x="16" y="69"/>
                    <a:pt x="14" y="6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9"/>
                    <a:pt x="13" y="69"/>
                    <a:pt x="12" y="67"/>
                  </a:cubicBezTo>
                  <a:cubicBezTo>
                    <a:pt x="11" y="68"/>
                    <a:pt x="11" y="69"/>
                    <a:pt x="11" y="69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9" y="70"/>
                    <a:pt x="7" y="70"/>
                  </a:cubicBezTo>
                  <a:cubicBezTo>
                    <a:pt x="7" y="70"/>
                    <a:pt x="6" y="69"/>
                    <a:pt x="6" y="68"/>
                  </a:cubicBezTo>
                  <a:cubicBezTo>
                    <a:pt x="5" y="67"/>
                    <a:pt x="5" y="67"/>
                    <a:pt x="4" y="6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7"/>
                    <a:pt x="5" y="57"/>
                    <a:pt x="6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6" y="54"/>
                    <a:pt x="7" y="54"/>
                  </a:cubicBezTo>
                  <a:cubicBezTo>
                    <a:pt x="7" y="55"/>
                    <a:pt x="8" y="56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0"/>
                    <a:pt x="11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3" y="63"/>
                    <a:pt x="13" y="63"/>
                  </a:cubicBezTo>
                  <a:cubicBezTo>
                    <a:pt x="14" y="63"/>
                    <a:pt x="14" y="64"/>
                    <a:pt x="15" y="65"/>
                  </a:cubicBezTo>
                  <a:cubicBezTo>
                    <a:pt x="16" y="66"/>
                    <a:pt x="16" y="67"/>
                    <a:pt x="17" y="67"/>
                  </a:cubicBezTo>
                  <a:cubicBezTo>
                    <a:pt x="17" y="67"/>
                    <a:pt x="18" y="66"/>
                    <a:pt x="18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8" y="61"/>
                    <a:pt x="18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1" y="61"/>
                    <a:pt x="21" y="62"/>
                  </a:cubicBezTo>
                  <a:cubicBezTo>
                    <a:pt x="22" y="62"/>
                    <a:pt x="22" y="61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5"/>
                    <a:pt x="21" y="54"/>
                  </a:cubicBezTo>
                  <a:cubicBezTo>
                    <a:pt x="21" y="53"/>
                    <a:pt x="21" y="52"/>
                    <a:pt x="20" y="5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2"/>
                    <a:pt x="23" y="53"/>
                    <a:pt x="23" y="53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5"/>
                    <a:pt x="23" y="56"/>
                    <a:pt x="24" y="57"/>
                  </a:cubicBezTo>
                  <a:cubicBezTo>
                    <a:pt x="24" y="58"/>
                    <a:pt x="24" y="58"/>
                    <a:pt x="24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4" y="60"/>
                  </a:cubicBezTo>
                  <a:lnTo>
                    <a:pt x="24" y="61"/>
                  </a:ln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10" y="27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lnTo>
                    <a:pt x="10" y="27"/>
                  </a:lnTo>
                  <a:close/>
                  <a:moveTo>
                    <a:pt x="12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4"/>
                    <a:pt x="10" y="53"/>
                    <a:pt x="11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5"/>
                    <a:pt x="12" y="55"/>
                    <a:pt x="12" y="55"/>
                  </a:cubicBezTo>
                  <a:lnTo>
                    <a:pt x="12" y="56"/>
                  </a:lnTo>
                  <a:close/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lose/>
                  <a:moveTo>
                    <a:pt x="20" y="56"/>
                  </a:moveTo>
                  <a:cubicBezTo>
                    <a:pt x="19" y="57"/>
                    <a:pt x="19" y="57"/>
                    <a:pt x="19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9"/>
                    <a:pt x="14" y="59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3" y="57"/>
                    <a:pt x="15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8" y="55"/>
                  </a:cubicBezTo>
                  <a:cubicBezTo>
                    <a:pt x="18" y="55"/>
                    <a:pt x="19" y="55"/>
                    <a:pt x="19" y="55"/>
                  </a:cubicBezTo>
                  <a:cubicBezTo>
                    <a:pt x="19" y="55"/>
                    <a:pt x="19" y="56"/>
                    <a:pt x="20" y="56"/>
                  </a:cubicBezTo>
                  <a:close/>
                  <a:moveTo>
                    <a:pt x="14" y="51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lose/>
                  <a:moveTo>
                    <a:pt x="15" y="31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5" y="31"/>
                  </a:lnTo>
                  <a:close/>
                  <a:moveTo>
                    <a:pt x="17" y="28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5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1"/>
                    <a:pt x="16" y="31"/>
                    <a:pt x="17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7" y="28"/>
                  </a:lnTo>
                  <a:close/>
                  <a:moveTo>
                    <a:pt x="1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lnTo>
                    <a:pt x="17" y="32"/>
                  </a:lnTo>
                  <a:close/>
                  <a:moveTo>
                    <a:pt x="31" y="23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9"/>
                    <a:pt x="28" y="18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6"/>
                    <a:pt x="22" y="20"/>
                    <a:pt x="22" y="26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6" y="31"/>
                  </a:cubicBezTo>
                  <a:cubicBezTo>
                    <a:pt x="26" y="31"/>
                    <a:pt x="27" y="31"/>
                    <a:pt x="28" y="30"/>
                  </a:cubicBezTo>
                  <a:cubicBezTo>
                    <a:pt x="28" y="30"/>
                    <a:pt x="29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8"/>
                    <a:pt x="30" y="28"/>
                    <a:pt x="30" y="27"/>
                  </a:cubicBezTo>
                  <a:cubicBezTo>
                    <a:pt x="30" y="27"/>
                    <a:pt x="31" y="26"/>
                    <a:pt x="31" y="26"/>
                  </a:cubicBezTo>
                  <a:cubicBezTo>
                    <a:pt x="31" y="25"/>
                    <a:pt x="31" y="24"/>
                    <a:pt x="31" y="23"/>
                  </a:cubicBezTo>
                  <a:close/>
                  <a:moveTo>
                    <a:pt x="23" y="32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lnTo>
                    <a:pt x="23" y="32"/>
                  </a:lnTo>
                  <a:close/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23" y="43"/>
                  </a:lnTo>
                  <a:close/>
                  <a:moveTo>
                    <a:pt x="31" y="45"/>
                  </a:moveTo>
                  <a:cubicBezTo>
                    <a:pt x="31" y="46"/>
                    <a:pt x="31" y="46"/>
                    <a:pt x="31" y="46"/>
                  </a:cubicBezTo>
                  <a:cubicBezTo>
                    <a:pt x="30" y="46"/>
                    <a:pt x="30" y="46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4"/>
                    <a:pt x="30" y="44"/>
                    <a:pt x="30" y="44"/>
                  </a:cubicBezTo>
                  <a:cubicBezTo>
                    <a:pt x="30" y="43"/>
                    <a:pt x="29" y="43"/>
                    <a:pt x="29" y="42"/>
                  </a:cubicBezTo>
                  <a:cubicBezTo>
                    <a:pt x="29" y="42"/>
                    <a:pt x="29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3"/>
                    <a:pt x="31" y="44"/>
                    <a:pt x="31" y="45"/>
                  </a:cubicBezTo>
                  <a:close/>
                  <a:moveTo>
                    <a:pt x="35" y="40"/>
                  </a:moveTo>
                  <a:cubicBezTo>
                    <a:pt x="34" y="40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4"/>
            <p:cNvSpPr>
              <a:spLocks noEditPoints="1"/>
            </p:cNvSpPr>
            <p:nvPr/>
          </p:nvSpPr>
          <p:spPr bwMode="auto">
            <a:xfrm>
              <a:off x="6049694" y="3930052"/>
              <a:ext cx="166203" cy="229662"/>
            </a:xfrm>
            <a:custGeom>
              <a:avLst/>
              <a:gdLst>
                <a:gd name="T0" fmla="*/ 26 w 54"/>
                <a:gd name="T1" fmla="*/ 64 h 72"/>
                <a:gd name="T2" fmla="*/ 24 w 54"/>
                <a:gd name="T3" fmla="*/ 64 h 72"/>
                <a:gd name="T4" fmla="*/ 23 w 54"/>
                <a:gd name="T5" fmla="*/ 58 h 72"/>
                <a:gd name="T6" fmla="*/ 20 w 54"/>
                <a:gd name="T7" fmla="*/ 57 h 72"/>
                <a:gd name="T8" fmla="*/ 22 w 54"/>
                <a:gd name="T9" fmla="*/ 64 h 72"/>
                <a:gd name="T10" fmla="*/ 20 w 54"/>
                <a:gd name="T11" fmla="*/ 68 h 72"/>
                <a:gd name="T12" fmla="*/ 17 w 54"/>
                <a:gd name="T13" fmla="*/ 65 h 72"/>
                <a:gd name="T14" fmla="*/ 12 w 54"/>
                <a:gd name="T15" fmla="*/ 59 h 72"/>
                <a:gd name="T16" fmla="*/ 10 w 54"/>
                <a:gd name="T17" fmla="*/ 51 h 72"/>
                <a:gd name="T18" fmla="*/ 9 w 54"/>
                <a:gd name="T19" fmla="*/ 54 h 72"/>
                <a:gd name="T20" fmla="*/ 8 w 54"/>
                <a:gd name="T21" fmla="*/ 57 h 72"/>
                <a:gd name="T22" fmla="*/ 5 w 54"/>
                <a:gd name="T23" fmla="*/ 56 h 72"/>
                <a:gd name="T24" fmla="*/ 0 w 54"/>
                <a:gd name="T25" fmla="*/ 38 h 72"/>
                <a:gd name="T26" fmla="*/ 23 w 54"/>
                <a:gd name="T27" fmla="*/ 0 h 72"/>
                <a:gd name="T28" fmla="*/ 54 w 54"/>
                <a:gd name="T29" fmla="*/ 33 h 72"/>
                <a:gd name="T30" fmla="*/ 47 w 54"/>
                <a:gd name="T31" fmla="*/ 59 h 72"/>
                <a:gd name="T32" fmla="*/ 43 w 54"/>
                <a:gd name="T33" fmla="*/ 60 h 72"/>
                <a:gd name="T34" fmla="*/ 42 w 54"/>
                <a:gd name="T35" fmla="*/ 55 h 72"/>
                <a:gd name="T36" fmla="*/ 39 w 54"/>
                <a:gd name="T37" fmla="*/ 55 h 72"/>
                <a:gd name="T38" fmla="*/ 35 w 54"/>
                <a:gd name="T39" fmla="*/ 57 h 72"/>
                <a:gd name="T40" fmla="*/ 30 w 54"/>
                <a:gd name="T41" fmla="*/ 55 h 72"/>
                <a:gd name="T42" fmla="*/ 34 w 54"/>
                <a:gd name="T43" fmla="*/ 46 h 72"/>
                <a:gd name="T44" fmla="*/ 34 w 54"/>
                <a:gd name="T45" fmla="*/ 32 h 72"/>
                <a:gd name="T46" fmla="*/ 31 w 54"/>
                <a:gd name="T47" fmla="*/ 21 h 72"/>
                <a:gd name="T48" fmla="*/ 26 w 54"/>
                <a:gd name="T49" fmla="*/ 18 h 72"/>
                <a:gd name="T50" fmla="*/ 21 w 54"/>
                <a:gd name="T51" fmla="*/ 36 h 72"/>
                <a:gd name="T52" fmla="*/ 21 w 54"/>
                <a:gd name="T53" fmla="*/ 48 h 72"/>
                <a:gd name="T54" fmla="*/ 30 w 54"/>
                <a:gd name="T55" fmla="*/ 58 h 72"/>
                <a:gd name="T56" fmla="*/ 32 w 54"/>
                <a:gd name="T57" fmla="*/ 65 h 72"/>
                <a:gd name="T58" fmla="*/ 28 w 54"/>
                <a:gd name="T59" fmla="*/ 63 h 72"/>
                <a:gd name="T60" fmla="*/ 14 w 54"/>
                <a:gd name="T61" fmla="*/ 68 h 72"/>
                <a:gd name="T62" fmla="*/ 12 w 54"/>
                <a:gd name="T63" fmla="*/ 65 h 72"/>
                <a:gd name="T64" fmla="*/ 11 w 54"/>
                <a:gd name="T65" fmla="*/ 61 h 72"/>
                <a:gd name="T66" fmla="*/ 16 w 54"/>
                <a:gd name="T67" fmla="*/ 66 h 72"/>
                <a:gd name="T68" fmla="*/ 27 w 54"/>
                <a:gd name="T69" fmla="*/ 61 h 72"/>
                <a:gd name="T70" fmla="*/ 29 w 54"/>
                <a:gd name="T71" fmla="*/ 61 h 72"/>
                <a:gd name="T72" fmla="*/ 30 w 54"/>
                <a:gd name="T73" fmla="*/ 72 h 72"/>
                <a:gd name="T74" fmla="*/ 30 w 54"/>
                <a:gd name="T75" fmla="*/ 69 h 72"/>
                <a:gd name="T76" fmla="*/ 33 w 54"/>
                <a:gd name="T77" fmla="*/ 69 h 72"/>
                <a:gd name="T78" fmla="*/ 32 w 54"/>
                <a:gd name="T79" fmla="*/ 60 h 72"/>
                <a:gd name="T80" fmla="*/ 33 w 54"/>
                <a:gd name="T81" fmla="*/ 68 h 72"/>
                <a:gd name="T82" fmla="*/ 35 w 54"/>
                <a:gd name="T83" fmla="*/ 62 h 72"/>
                <a:gd name="T84" fmla="*/ 36 w 54"/>
                <a:gd name="T85" fmla="*/ 61 h 72"/>
                <a:gd name="T86" fmla="*/ 41 w 54"/>
                <a:gd name="T87" fmla="*/ 69 h 72"/>
                <a:gd name="T88" fmla="*/ 37 w 54"/>
                <a:gd name="T89" fmla="*/ 71 h 72"/>
                <a:gd name="T90" fmla="*/ 38 w 54"/>
                <a:gd name="T91" fmla="*/ 63 h 72"/>
                <a:gd name="T92" fmla="*/ 39 w 54"/>
                <a:gd name="T93" fmla="*/ 65 h 72"/>
                <a:gd name="T94" fmla="*/ 44 w 54"/>
                <a:gd name="T95" fmla="*/ 63 h 72"/>
                <a:gd name="T96" fmla="*/ 39 w 54"/>
                <a:gd name="T97" fmla="*/ 60 h 72"/>
                <a:gd name="T98" fmla="*/ 38 w 54"/>
                <a:gd name="T99" fmla="*/ 57 h 72"/>
                <a:gd name="T100" fmla="*/ 40 w 54"/>
                <a:gd name="T101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72">
                  <a:moveTo>
                    <a:pt x="28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6" y="65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3"/>
                    <a:pt x="23" y="62"/>
                    <a:pt x="23" y="61"/>
                  </a:cubicBezTo>
                  <a:cubicBezTo>
                    <a:pt x="23" y="60"/>
                    <a:pt x="23" y="60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3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7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7"/>
                    <a:pt x="20" y="57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9"/>
                    <a:pt x="20" y="60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0" y="70"/>
                    <a:pt x="20" y="71"/>
                  </a:cubicBezTo>
                  <a:cubicBezTo>
                    <a:pt x="19" y="70"/>
                    <a:pt x="18" y="70"/>
                    <a:pt x="17" y="70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7"/>
                    <a:pt x="18" y="66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6" y="61"/>
                    <a:pt x="15" y="60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7"/>
                    <a:pt x="10" y="56"/>
                    <a:pt x="10" y="56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1"/>
                    <a:pt x="8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5"/>
                    <a:pt x="7" y="56"/>
                    <a:pt x="6" y="57"/>
                  </a:cubicBezTo>
                  <a:cubicBezTo>
                    <a:pt x="6" y="57"/>
                    <a:pt x="6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6" y="57"/>
                    <a:pt x="6" y="56"/>
                    <a:pt x="5" y="56"/>
                  </a:cubicBezTo>
                  <a:cubicBezTo>
                    <a:pt x="4" y="54"/>
                    <a:pt x="2" y="51"/>
                    <a:pt x="0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4"/>
                    <a:pt x="0" y="42"/>
                    <a:pt x="0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0" y="36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2" y="18"/>
                    <a:pt x="6" y="7"/>
                    <a:pt x="14" y="3"/>
                  </a:cubicBezTo>
                  <a:cubicBezTo>
                    <a:pt x="17" y="2"/>
                    <a:pt x="18" y="1"/>
                    <a:pt x="19" y="1"/>
                  </a:cubicBezTo>
                  <a:cubicBezTo>
                    <a:pt x="19" y="1"/>
                    <a:pt x="20" y="1"/>
                    <a:pt x="23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4" y="0"/>
                    <a:pt x="41" y="3"/>
                    <a:pt x="45" y="9"/>
                  </a:cubicBezTo>
                  <a:cubicBezTo>
                    <a:pt x="50" y="14"/>
                    <a:pt x="52" y="21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30"/>
                    <a:pt x="54" y="31"/>
                    <a:pt x="54" y="33"/>
                  </a:cubicBezTo>
                  <a:cubicBezTo>
                    <a:pt x="54" y="38"/>
                    <a:pt x="54" y="43"/>
                    <a:pt x="53" y="49"/>
                  </a:cubicBezTo>
                  <a:cubicBezTo>
                    <a:pt x="52" y="56"/>
                    <a:pt x="50" y="60"/>
                    <a:pt x="47" y="61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9"/>
                    <a:pt x="44" y="60"/>
                    <a:pt x="43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3"/>
                    <a:pt x="39" y="54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7"/>
                    <a:pt x="37" y="57"/>
                    <a:pt x="37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4" y="56"/>
                    <a:pt x="34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5"/>
                    <a:pt x="30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2" y="54"/>
                    <a:pt x="32" y="53"/>
                    <a:pt x="33" y="51"/>
                  </a:cubicBezTo>
                  <a:cubicBezTo>
                    <a:pt x="34" y="49"/>
                    <a:pt x="34" y="47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5"/>
                    <a:pt x="34" y="43"/>
                    <a:pt x="34" y="42"/>
                  </a:cubicBezTo>
                  <a:cubicBezTo>
                    <a:pt x="34" y="41"/>
                    <a:pt x="33" y="40"/>
                    <a:pt x="32" y="39"/>
                  </a:cubicBezTo>
                  <a:cubicBezTo>
                    <a:pt x="33" y="38"/>
                    <a:pt x="34" y="36"/>
                    <a:pt x="34" y="34"/>
                  </a:cubicBezTo>
                  <a:cubicBezTo>
                    <a:pt x="34" y="34"/>
                    <a:pt x="34" y="34"/>
                    <a:pt x="33" y="33"/>
                  </a:cubicBezTo>
                  <a:cubicBezTo>
                    <a:pt x="33" y="33"/>
                    <a:pt x="33" y="32"/>
                    <a:pt x="34" y="32"/>
                  </a:cubicBezTo>
                  <a:cubicBezTo>
                    <a:pt x="34" y="32"/>
                    <a:pt x="34" y="30"/>
                    <a:pt x="33" y="28"/>
                  </a:cubicBezTo>
                  <a:cubicBezTo>
                    <a:pt x="33" y="27"/>
                    <a:pt x="33" y="25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0"/>
                    <a:pt x="30" y="19"/>
                    <a:pt x="29" y="19"/>
                  </a:cubicBezTo>
                  <a:cubicBezTo>
                    <a:pt x="29" y="19"/>
                    <a:pt x="28" y="19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9"/>
                    <a:pt x="23" y="20"/>
                    <a:pt x="23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0" y="25"/>
                    <a:pt x="20" y="28"/>
                    <a:pt x="20" y="32"/>
                  </a:cubicBezTo>
                  <a:cubicBezTo>
                    <a:pt x="20" y="34"/>
                    <a:pt x="21" y="35"/>
                    <a:pt x="21" y="36"/>
                  </a:cubicBezTo>
                  <a:cubicBezTo>
                    <a:pt x="21" y="37"/>
                    <a:pt x="20" y="38"/>
                    <a:pt x="21" y="39"/>
                  </a:cubicBezTo>
                  <a:cubicBezTo>
                    <a:pt x="21" y="40"/>
                    <a:pt x="21" y="41"/>
                    <a:pt x="22" y="42"/>
                  </a:cubicBezTo>
                  <a:cubicBezTo>
                    <a:pt x="21" y="43"/>
                    <a:pt x="21" y="44"/>
                    <a:pt x="21" y="45"/>
                  </a:cubicBezTo>
                  <a:cubicBezTo>
                    <a:pt x="21" y="46"/>
                    <a:pt x="21" y="46"/>
                    <a:pt x="22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3" y="52"/>
                    <a:pt x="24" y="54"/>
                    <a:pt x="26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1" y="67"/>
                    <a:pt x="30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6"/>
                    <a:pt x="29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28" y="62"/>
                  </a:lnTo>
                  <a:close/>
                  <a:moveTo>
                    <a:pt x="16" y="66"/>
                  </a:moveTo>
                  <a:cubicBezTo>
                    <a:pt x="15" y="67"/>
                    <a:pt x="15" y="67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3" y="68"/>
                    <a:pt x="13" y="67"/>
                  </a:cubicBezTo>
                  <a:cubicBezTo>
                    <a:pt x="12" y="67"/>
                    <a:pt x="12" y="66"/>
                    <a:pt x="12" y="66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1" y="64"/>
                    <a:pt x="10" y="64"/>
                  </a:cubicBezTo>
                  <a:cubicBezTo>
                    <a:pt x="9" y="64"/>
                    <a:pt x="9" y="64"/>
                    <a:pt x="9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3"/>
                    <a:pt x="14" y="64"/>
                    <a:pt x="15" y="64"/>
                  </a:cubicBezTo>
                  <a:cubicBezTo>
                    <a:pt x="14" y="66"/>
                    <a:pt x="14" y="66"/>
                    <a:pt x="14" y="66"/>
                  </a:cubicBezTo>
                  <a:lnTo>
                    <a:pt x="16" y="66"/>
                  </a:lnTo>
                  <a:close/>
                  <a:moveTo>
                    <a:pt x="30" y="59"/>
                  </a:moveTo>
                  <a:cubicBezTo>
                    <a:pt x="30" y="59"/>
                    <a:pt x="29" y="58"/>
                    <a:pt x="28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9"/>
                    <a:pt x="27" y="60"/>
                    <a:pt x="27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9" y="61"/>
                    <a:pt x="29" y="61"/>
                    <a:pt x="29" y="61"/>
                  </a:cubicBezTo>
                  <a:lnTo>
                    <a:pt x="30" y="59"/>
                  </a:lnTo>
                  <a:close/>
                  <a:moveTo>
                    <a:pt x="33" y="71"/>
                  </a:move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2" y="72"/>
                    <a:pt x="31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9" y="69"/>
                    <a:pt x="29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1" y="69"/>
                    <a:pt x="31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2" y="69"/>
                    <a:pt x="32" y="69"/>
                  </a:cubicBezTo>
                  <a:cubicBezTo>
                    <a:pt x="32" y="69"/>
                    <a:pt x="33" y="70"/>
                    <a:pt x="33" y="70"/>
                  </a:cubicBezTo>
                  <a:lnTo>
                    <a:pt x="33" y="71"/>
                  </a:lnTo>
                  <a:close/>
                  <a:moveTo>
                    <a:pt x="32" y="60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lnTo>
                    <a:pt x="32" y="60"/>
                  </a:lnTo>
                  <a:close/>
                  <a:moveTo>
                    <a:pt x="34" y="67"/>
                  </a:moveTo>
                  <a:cubicBezTo>
                    <a:pt x="33" y="68"/>
                    <a:pt x="33" y="68"/>
                    <a:pt x="33" y="68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3" y="66"/>
                    <a:pt x="33" y="65"/>
                  </a:cubicBezTo>
                  <a:lnTo>
                    <a:pt x="34" y="67"/>
                  </a:lnTo>
                  <a:close/>
                  <a:moveTo>
                    <a:pt x="36" y="61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60"/>
                    <a:pt x="36" y="60"/>
                    <a:pt x="36" y="60"/>
                  </a:cubicBezTo>
                  <a:lnTo>
                    <a:pt x="36" y="61"/>
                  </a:lnTo>
                  <a:close/>
                  <a:moveTo>
                    <a:pt x="47" y="64"/>
                  </a:moveTo>
                  <a:cubicBezTo>
                    <a:pt x="46" y="65"/>
                    <a:pt x="45" y="65"/>
                    <a:pt x="44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2" y="68"/>
                    <a:pt x="42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70"/>
                    <a:pt x="40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0"/>
                    <a:pt x="38" y="70"/>
                    <a:pt x="37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7" y="70"/>
                    <a:pt x="37" y="70"/>
                    <a:pt x="37" y="69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8" y="65"/>
                    <a:pt x="37" y="65"/>
                  </a:cubicBezTo>
                  <a:cubicBezTo>
                    <a:pt x="37" y="64"/>
                    <a:pt x="37" y="64"/>
                    <a:pt x="38" y="63"/>
                  </a:cubicBezTo>
                  <a:cubicBezTo>
                    <a:pt x="38" y="63"/>
                    <a:pt x="38" y="64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4"/>
                    <a:pt x="40" y="63"/>
                    <a:pt x="41" y="61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5" y="62"/>
                    <a:pt x="45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lnTo>
                    <a:pt x="47" y="64"/>
                  </a:lnTo>
                  <a:close/>
                  <a:moveTo>
                    <a:pt x="40" y="58"/>
                  </a:moveTo>
                  <a:cubicBezTo>
                    <a:pt x="40" y="59"/>
                    <a:pt x="40" y="59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8" y="61"/>
                    <a:pt x="38" y="60"/>
                    <a:pt x="38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7"/>
                    <a:pt x="40" y="57"/>
                    <a:pt x="40" y="57"/>
                  </a:cubicBezTo>
                  <a:lnTo>
                    <a:pt x="40" y="58"/>
                  </a:lnTo>
                  <a:close/>
                  <a:moveTo>
                    <a:pt x="40" y="52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2"/>
                    <a:pt x="40" y="52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5"/>
            <p:cNvSpPr>
              <a:spLocks noEditPoints="1"/>
            </p:cNvSpPr>
            <p:nvPr/>
          </p:nvSpPr>
          <p:spPr bwMode="auto">
            <a:xfrm>
              <a:off x="6244605" y="3930052"/>
              <a:ext cx="142028" cy="203977"/>
            </a:xfrm>
            <a:custGeom>
              <a:avLst/>
              <a:gdLst>
                <a:gd name="T0" fmla="*/ 45 w 46"/>
                <a:gd name="T1" fmla="*/ 61 h 64"/>
                <a:gd name="T2" fmla="*/ 43 w 46"/>
                <a:gd name="T3" fmla="*/ 62 h 64"/>
                <a:gd name="T4" fmla="*/ 40 w 46"/>
                <a:gd name="T5" fmla="*/ 63 h 64"/>
                <a:gd name="T6" fmla="*/ 27 w 46"/>
                <a:gd name="T7" fmla="*/ 58 h 64"/>
                <a:gd name="T8" fmla="*/ 26 w 46"/>
                <a:gd name="T9" fmla="*/ 57 h 64"/>
                <a:gd name="T10" fmla="*/ 24 w 46"/>
                <a:gd name="T11" fmla="*/ 50 h 64"/>
                <a:gd name="T12" fmla="*/ 20 w 46"/>
                <a:gd name="T13" fmla="*/ 43 h 64"/>
                <a:gd name="T14" fmla="*/ 19 w 46"/>
                <a:gd name="T15" fmla="*/ 48 h 64"/>
                <a:gd name="T16" fmla="*/ 20 w 46"/>
                <a:gd name="T17" fmla="*/ 51 h 64"/>
                <a:gd name="T18" fmla="*/ 19 w 46"/>
                <a:gd name="T19" fmla="*/ 61 h 64"/>
                <a:gd name="T20" fmla="*/ 16 w 46"/>
                <a:gd name="T21" fmla="*/ 63 h 64"/>
                <a:gd name="T22" fmla="*/ 11 w 46"/>
                <a:gd name="T23" fmla="*/ 64 h 64"/>
                <a:gd name="T24" fmla="*/ 8 w 46"/>
                <a:gd name="T25" fmla="*/ 63 h 64"/>
                <a:gd name="T26" fmla="*/ 6 w 46"/>
                <a:gd name="T27" fmla="*/ 63 h 64"/>
                <a:gd name="T28" fmla="*/ 2 w 46"/>
                <a:gd name="T29" fmla="*/ 61 h 64"/>
                <a:gd name="T30" fmla="*/ 1 w 46"/>
                <a:gd name="T31" fmla="*/ 50 h 64"/>
                <a:gd name="T32" fmla="*/ 1 w 46"/>
                <a:gd name="T33" fmla="*/ 45 h 64"/>
                <a:gd name="T34" fmla="*/ 1 w 46"/>
                <a:gd name="T35" fmla="*/ 32 h 64"/>
                <a:gd name="T36" fmla="*/ 0 w 46"/>
                <a:gd name="T37" fmla="*/ 22 h 64"/>
                <a:gd name="T38" fmla="*/ 0 w 46"/>
                <a:gd name="T39" fmla="*/ 20 h 64"/>
                <a:gd name="T40" fmla="*/ 0 w 46"/>
                <a:gd name="T41" fmla="*/ 16 h 64"/>
                <a:gd name="T42" fmla="*/ 1 w 46"/>
                <a:gd name="T43" fmla="*/ 2 h 64"/>
                <a:gd name="T44" fmla="*/ 15 w 46"/>
                <a:gd name="T45" fmla="*/ 0 h 64"/>
                <a:gd name="T46" fmla="*/ 20 w 46"/>
                <a:gd name="T47" fmla="*/ 0 h 64"/>
                <a:gd name="T48" fmla="*/ 23 w 46"/>
                <a:gd name="T49" fmla="*/ 1 h 64"/>
                <a:gd name="T50" fmla="*/ 27 w 46"/>
                <a:gd name="T51" fmla="*/ 2 h 64"/>
                <a:gd name="T52" fmla="*/ 29 w 46"/>
                <a:gd name="T53" fmla="*/ 1 h 64"/>
                <a:gd name="T54" fmla="*/ 37 w 46"/>
                <a:gd name="T55" fmla="*/ 6 h 64"/>
                <a:gd name="T56" fmla="*/ 41 w 46"/>
                <a:gd name="T57" fmla="*/ 10 h 64"/>
                <a:gd name="T58" fmla="*/ 43 w 46"/>
                <a:gd name="T59" fmla="*/ 19 h 64"/>
                <a:gd name="T60" fmla="*/ 43 w 46"/>
                <a:gd name="T61" fmla="*/ 24 h 64"/>
                <a:gd name="T62" fmla="*/ 40 w 46"/>
                <a:gd name="T63" fmla="*/ 30 h 64"/>
                <a:gd name="T64" fmla="*/ 35 w 46"/>
                <a:gd name="T65" fmla="*/ 34 h 64"/>
                <a:gd name="T66" fmla="*/ 36 w 46"/>
                <a:gd name="T67" fmla="*/ 39 h 64"/>
                <a:gd name="T68" fmla="*/ 39 w 46"/>
                <a:gd name="T69" fmla="*/ 44 h 64"/>
                <a:gd name="T70" fmla="*/ 42 w 46"/>
                <a:gd name="T71" fmla="*/ 50 h 64"/>
                <a:gd name="T72" fmla="*/ 44 w 46"/>
                <a:gd name="T73" fmla="*/ 54 h 64"/>
                <a:gd name="T74" fmla="*/ 0 w 46"/>
                <a:gd name="T75" fmla="*/ 22 h 64"/>
                <a:gd name="T76" fmla="*/ 23 w 46"/>
                <a:gd name="T77" fmla="*/ 17 h 64"/>
                <a:gd name="T78" fmla="*/ 21 w 46"/>
                <a:gd name="T79" fmla="*/ 15 h 64"/>
                <a:gd name="T80" fmla="*/ 18 w 46"/>
                <a:gd name="T81" fmla="*/ 15 h 64"/>
                <a:gd name="T82" fmla="*/ 18 w 46"/>
                <a:gd name="T83" fmla="*/ 25 h 64"/>
                <a:gd name="T84" fmla="*/ 20 w 46"/>
                <a:gd name="T85" fmla="*/ 27 h 64"/>
                <a:gd name="T86" fmla="*/ 24 w 46"/>
                <a:gd name="T87" fmla="*/ 24 h 64"/>
                <a:gd name="T88" fmla="*/ 25 w 46"/>
                <a:gd name="T8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" h="64">
                  <a:moveTo>
                    <a:pt x="46" y="60"/>
                  </a:moveTo>
                  <a:cubicBezTo>
                    <a:pt x="46" y="61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3" y="62"/>
                    <a:pt x="43" y="62"/>
                  </a:cubicBezTo>
                  <a:cubicBezTo>
                    <a:pt x="42" y="62"/>
                    <a:pt x="42" y="62"/>
                    <a:pt x="41" y="63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8" y="63"/>
                    <a:pt x="36" y="63"/>
                    <a:pt x="34" y="63"/>
                  </a:cubicBezTo>
                  <a:cubicBezTo>
                    <a:pt x="30" y="63"/>
                    <a:pt x="28" y="62"/>
                    <a:pt x="27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6"/>
                    <a:pt x="25" y="54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8"/>
                    <a:pt x="22" y="46"/>
                  </a:cubicBezTo>
                  <a:cubicBezTo>
                    <a:pt x="22" y="44"/>
                    <a:pt x="21" y="43"/>
                    <a:pt x="20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3"/>
                    <a:pt x="19" y="44"/>
                    <a:pt x="19" y="46"/>
                  </a:cubicBezTo>
                  <a:cubicBezTo>
                    <a:pt x="19" y="47"/>
                    <a:pt x="19" y="48"/>
                    <a:pt x="19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20" y="51"/>
                    <a:pt x="20" y="51"/>
                  </a:cubicBezTo>
                  <a:cubicBezTo>
                    <a:pt x="20" y="52"/>
                    <a:pt x="19" y="53"/>
                    <a:pt x="19" y="54"/>
                  </a:cubicBezTo>
                  <a:cubicBezTo>
                    <a:pt x="20" y="55"/>
                    <a:pt x="20" y="56"/>
                    <a:pt x="20" y="58"/>
                  </a:cubicBezTo>
                  <a:cubicBezTo>
                    <a:pt x="20" y="59"/>
                    <a:pt x="20" y="60"/>
                    <a:pt x="19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4" y="63"/>
                    <a:pt x="13" y="63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9" y="64"/>
                  </a:cubicBezTo>
                  <a:cubicBezTo>
                    <a:pt x="9" y="64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3"/>
                    <a:pt x="7" y="63"/>
                    <a:pt x="6" y="63"/>
                  </a:cubicBezTo>
                  <a:cubicBezTo>
                    <a:pt x="6" y="63"/>
                    <a:pt x="6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58"/>
                    <a:pt x="2" y="54"/>
                  </a:cubicBezTo>
                  <a:cubicBezTo>
                    <a:pt x="2" y="52"/>
                    <a:pt x="1" y="51"/>
                    <a:pt x="1" y="50"/>
                  </a:cubicBezTo>
                  <a:cubicBezTo>
                    <a:pt x="1" y="49"/>
                    <a:pt x="1" y="48"/>
                    <a:pt x="2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2"/>
                    <a:pt x="2" y="40"/>
                  </a:cubicBezTo>
                  <a:cubicBezTo>
                    <a:pt x="2" y="39"/>
                    <a:pt x="1" y="36"/>
                    <a:pt x="1" y="32"/>
                  </a:cubicBezTo>
                  <a:cubicBezTo>
                    <a:pt x="1" y="30"/>
                    <a:pt x="0" y="27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9"/>
                    <a:pt x="0" y="7"/>
                    <a:pt x="0" y="7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2" y="1"/>
                    <a:pt x="4" y="1"/>
                    <a:pt x="7" y="1"/>
                  </a:cubicBezTo>
                  <a:cubicBezTo>
                    <a:pt x="11" y="1"/>
                    <a:pt x="13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8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6" y="1"/>
                    <a:pt x="27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3" y="3"/>
                    <a:pt x="37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7"/>
                  </a:cubicBezTo>
                  <a:cubicBezTo>
                    <a:pt x="39" y="7"/>
                    <a:pt x="40" y="8"/>
                    <a:pt x="41" y="10"/>
                  </a:cubicBezTo>
                  <a:cubicBezTo>
                    <a:pt x="42" y="12"/>
                    <a:pt x="42" y="14"/>
                    <a:pt x="42" y="15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9"/>
                    <a:pt x="43" y="19"/>
                  </a:cubicBezTo>
                  <a:cubicBezTo>
                    <a:pt x="43" y="20"/>
                    <a:pt x="43" y="20"/>
                    <a:pt x="43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5"/>
                    <a:pt x="42" y="27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30"/>
                    <a:pt x="38" y="32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5" y="37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40" y="48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1"/>
                    <a:pt x="42" y="51"/>
                    <a:pt x="43" y="52"/>
                  </a:cubicBezTo>
                  <a:cubicBezTo>
                    <a:pt x="43" y="53"/>
                    <a:pt x="43" y="54"/>
                    <a:pt x="43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5"/>
                    <a:pt x="45" y="57"/>
                    <a:pt x="46" y="60"/>
                  </a:cubicBezTo>
                  <a:close/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lose/>
                  <a:moveTo>
                    <a:pt x="25" y="21"/>
                  </a:moveTo>
                  <a:cubicBezTo>
                    <a:pt x="25" y="19"/>
                    <a:pt x="24" y="18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6"/>
                    <a:pt x="18" y="19"/>
                  </a:cubicBezTo>
                  <a:cubicBezTo>
                    <a:pt x="18" y="20"/>
                    <a:pt x="18" y="21"/>
                    <a:pt x="18" y="23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9" y="26"/>
                    <a:pt x="19" y="26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6"/>
                    <a:pt x="23" y="26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5" y="22"/>
                    <a:pt x="25" y="22"/>
                  </a:cubicBezTo>
                  <a:lnTo>
                    <a:pt x="2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6"/>
            <p:cNvSpPr>
              <a:spLocks noEditPoints="1"/>
            </p:cNvSpPr>
            <p:nvPr/>
          </p:nvSpPr>
          <p:spPr bwMode="auto">
            <a:xfrm>
              <a:off x="6401742" y="3901344"/>
              <a:ext cx="151094" cy="244771"/>
            </a:xfrm>
            <a:custGeom>
              <a:avLst/>
              <a:gdLst>
                <a:gd name="T0" fmla="*/ 38 w 49"/>
                <a:gd name="T1" fmla="*/ 50 h 77"/>
                <a:gd name="T2" fmla="*/ 16 w 49"/>
                <a:gd name="T3" fmla="*/ 53 h 77"/>
                <a:gd name="T4" fmla="*/ 0 w 49"/>
                <a:gd name="T5" fmla="*/ 14 h 77"/>
                <a:gd name="T6" fmla="*/ 12 w 49"/>
                <a:gd name="T7" fmla="*/ 0 h 77"/>
                <a:gd name="T8" fmla="*/ 32 w 49"/>
                <a:gd name="T9" fmla="*/ 1 h 77"/>
                <a:gd name="T10" fmla="*/ 46 w 49"/>
                <a:gd name="T11" fmla="*/ 0 h 77"/>
                <a:gd name="T12" fmla="*/ 4 w 49"/>
                <a:gd name="T13" fmla="*/ 16 h 77"/>
                <a:gd name="T14" fmla="*/ 6 w 49"/>
                <a:gd name="T15" fmla="*/ 12 h 77"/>
                <a:gd name="T16" fmla="*/ 10 w 49"/>
                <a:gd name="T17" fmla="*/ 14 h 77"/>
                <a:gd name="T18" fmla="*/ 30 w 49"/>
                <a:gd name="T19" fmla="*/ 10 h 77"/>
                <a:gd name="T20" fmla="*/ 26 w 49"/>
                <a:gd name="T21" fmla="*/ 10 h 77"/>
                <a:gd name="T22" fmla="*/ 26 w 49"/>
                <a:gd name="T23" fmla="*/ 13 h 77"/>
                <a:gd name="T24" fmla="*/ 18 w 49"/>
                <a:gd name="T25" fmla="*/ 15 h 77"/>
                <a:gd name="T26" fmla="*/ 14 w 49"/>
                <a:gd name="T27" fmla="*/ 14 h 77"/>
                <a:gd name="T28" fmla="*/ 17 w 49"/>
                <a:gd name="T29" fmla="*/ 28 h 77"/>
                <a:gd name="T30" fmla="*/ 20 w 49"/>
                <a:gd name="T31" fmla="*/ 23 h 77"/>
                <a:gd name="T32" fmla="*/ 18 w 49"/>
                <a:gd name="T33" fmla="*/ 21 h 77"/>
                <a:gd name="T34" fmla="*/ 23 w 49"/>
                <a:gd name="T35" fmla="*/ 19 h 77"/>
                <a:gd name="T36" fmla="*/ 21 w 49"/>
                <a:gd name="T37" fmla="*/ 23 h 77"/>
                <a:gd name="T38" fmla="*/ 24 w 49"/>
                <a:gd name="T39" fmla="*/ 25 h 77"/>
                <a:gd name="T40" fmla="*/ 25 w 49"/>
                <a:gd name="T41" fmla="*/ 22 h 77"/>
                <a:gd name="T42" fmla="*/ 26 w 49"/>
                <a:gd name="T43" fmla="*/ 18 h 77"/>
                <a:gd name="T44" fmla="*/ 28 w 49"/>
                <a:gd name="T45" fmla="*/ 21 h 77"/>
                <a:gd name="T46" fmla="*/ 33 w 49"/>
                <a:gd name="T47" fmla="*/ 14 h 77"/>
                <a:gd name="T48" fmla="*/ 34 w 49"/>
                <a:gd name="T49" fmla="*/ 10 h 77"/>
                <a:gd name="T50" fmla="*/ 19 w 49"/>
                <a:gd name="T51" fmla="*/ 10 h 77"/>
                <a:gd name="T52" fmla="*/ 21 w 49"/>
                <a:gd name="T53" fmla="*/ 11 h 77"/>
                <a:gd name="T54" fmla="*/ 19 w 49"/>
                <a:gd name="T55" fmla="*/ 23 h 77"/>
                <a:gd name="T56" fmla="*/ 23 w 49"/>
                <a:gd name="T57" fmla="*/ 28 h 77"/>
                <a:gd name="T58" fmla="*/ 23 w 49"/>
                <a:gd name="T59" fmla="*/ 34 h 77"/>
                <a:gd name="T60" fmla="*/ 21 w 49"/>
                <a:gd name="T61" fmla="*/ 34 h 77"/>
                <a:gd name="T62" fmla="*/ 24 w 49"/>
                <a:gd name="T63" fmla="*/ 38 h 77"/>
                <a:gd name="T64" fmla="*/ 24 w 49"/>
                <a:gd name="T65" fmla="*/ 39 h 77"/>
                <a:gd name="T66" fmla="*/ 24 w 49"/>
                <a:gd name="T67" fmla="*/ 32 h 77"/>
                <a:gd name="T68" fmla="*/ 29 w 49"/>
                <a:gd name="T69" fmla="*/ 24 h 77"/>
                <a:gd name="T70" fmla="*/ 27 w 49"/>
                <a:gd name="T71" fmla="*/ 30 h 77"/>
                <a:gd name="T72" fmla="*/ 29 w 49"/>
                <a:gd name="T73" fmla="*/ 30 h 77"/>
                <a:gd name="T74" fmla="*/ 27 w 49"/>
                <a:gd name="T75" fmla="*/ 26 h 77"/>
                <a:gd name="T76" fmla="*/ 28 w 49"/>
                <a:gd name="T77" fmla="*/ 14 h 77"/>
                <a:gd name="T78" fmla="*/ 29 w 49"/>
                <a:gd name="T79" fmla="*/ 18 h 77"/>
                <a:gd name="T80" fmla="*/ 29 w 49"/>
                <a:gd name="T81" fmla="*/ 37 h 77"/>
                <a:gd name="T82" fmla="*/ 30 w 49"/>
                <a:gd name="T83" fmla="*/ 31 h 77"/>
                <a:gd name="T84" fmla="*/ 31 w 49"/>
                <a:gd name="T85" fmla="*/ 19 h 77"/>
                <a:gd name="T86" fmla="*/ 32 w 49"/>
                <a:gd name="T87" fmla="*/ 23 h 77"/>
                <a:gd name="T88" fmla="*/ 30 w 49"/>
                <a:gd name="T89" fmla="*/ 29 h 77"/>
                <a:gd name="T90" fmla="*/ 33 w 49"/>
                <a:gd name="T91" fmla="*/ 20 h 77"/>
                <a:gd name="T92" fmla="*/ 30 w 49"/>
                <a:gd name="T93" fmla="*/ 20 h 77"/>
                <a:gd name="T94" fmla="*/ 31 w 49"/>
                <a:gd name="T95" fmla="*/ 12 h 77"/>
                <a:gd name="T96" fmla="*/ 32 w 49"/>
                <a:gd name="T97" fmla="*/ 26 h 77"/>
                <a:gd name="T98" fmla="*/ 33 w 49"/>
                <a:gd name="T99" fmla="*/ 18 h 77"/>
                <a:gd name="T100" fmla="*/ 35 w 49"/>
                <a:gd name="T101" fmla="*/ 8 h 77"/>
                <a:gd name="T102" fmla="*/ 36 w 49"/>
                <a:gd name="T103" fmla="*/ 8 h 77"/>
                <a:gd name="T104" fmla="*/ 37 w 49"/>
                <a:gd name="T105" fmla="*/ 12 h 77"/>
                <a:gd name="T106" fmla="*/ 40 w 49"/>
                <a:gd name="T107" fmla="*/ 10 h 77"/>
                <a:gd name="T108" fmla="*/ 44 w 49"/>
                <a:gd name="T109" fmla="*/ 9 h 77"/>
                <a:gd name="T110" fmla="*/ 46 w 49"/>
                <a:gd name="T111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" h="77">
                  <a:moveTo>
                    <a:pt x="49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ubicBezTo>
                    <a:pt x="37" y="19"/>
                    <a:pt x="36" y="23"/>
                    <a:pt x="36" y="29"/>
                  </a:cubicBezTo>
                  <a:cubicBezTo>
                    <a:pt x="36" y="32"/>
                    <a:pt x="37" y="39"/>
                    <a:pt x="38" y="50"/>
                  </a:cubicBezTo>
                  <a:cubicBezTo>
                    <a:pt x="38" y="53"/>
                    <a:pt x="38" y="60"/>
                    <a:pt x="39" y="71"/>
                  </a:cubicBezTo>
                  <a:cubicBezTo>
                    <a:pt x="39" y="73"/>
                    <a:pt x="39" y="74"/>
                    <a:pt x="38" y="75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7" y="77"/>
                    <a:pt x="25" y="77"/>
                    <a:pt x="23" y="77"/>
                  </a:cubicBezTo>
                  <a:cubicBezTo>
                    <a:pt x="19" y="77"/>
                    <a:pt x="17" y="75"/>
                    <a:pt x="16" y="70"/>
                  </a:cubicBezTo>
                  <a:cubicBezTo>
                    <a:pt x="16" y="66"/>
                    <a:pt x="17" y="63"/>
                    <a:pt x="18" y="63"/>
                  </a:cubicBezTo>
                  <a:cubicBezTo>
                    <a:pt x="17" y="62"/>
                    <a:pt x="16" y="59"/>
                    <a:pt x="16" y="53"/>
                  </a:cubicBezTo>
                  <a:cubicBezTo>
                    <a:pt x="16" y="51"/>
                    <a:pt x="15" y="47"/>
                    <a:pt x="15" y="40"/>
                  </a:cubicBezTo>
                  <a:cubicBezTo>
                    <a:pt x="15" y="33"/>
                    <a:pt x="15" y="29"/>
                    <a:pt x="15" y="27"/>
                  </a:cubicBezTo>
                  <a:cubicBezTo>
                    <a:pt x="15" y="23"/>
                    <a:pt x="14" y="21"/>
                    <a:pt x="14" y="21"/>
                  </a:cubicBezTo>
                  <a:cubicBezTo>
                    <a:pt x="13" y="20"/>
                    <a:pt x="11" y="19"/>
                    <a:pt x="8" y="19"/>
                  </a:cubicBezTo>
                  <a:cubicBezTo>
                    <a:pt x="7" y="19"/>
                    <a:pt x="5" y="19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0" y="17"/>
                    <a:pt x="0" y="14"/>
                  </a:cubicBezTo>
                  <a:cubicBezTo>
                    <a:pt x="0" y="10"/>
                    <a:pt x="0" y="7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7" y="2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1" y="2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8" y="1"/>
                    <a:pt x="32" y="0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5" y="0"/>
                    <a:pt x="46" y="0"/>
                  </a:cubicBezTo>
                  <a:cubicBezTo>
                    <a:pt x="46" y="0"/>
                    <a:pt x="47" y="0"/>
                    <a:pt x="47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8" y="5"/>
                    <a:pt x="48" y="5"/>
                  </a:cubicBezTo>
                  <a:lnTo>
                    <a:pt x="49" y="17"/>
                  </a:ln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4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7" y="15"/>
                    <a:pt x="7" y="15"/>
                    <a:pt x="8" y="15"/>
                  </a:cubicBez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4" y="10"/>
                  </a:moveTo>
                  <a:cubicBezTo>
                    <a:pt x="33" y="9"/>
                    <a:pt x="33" y="9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10"/>
                    <a:pt x="31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29" y="10"/>
                    <a:pt x="29" y="11"/>
                  </a:cubicBezTo>
                  <a:cubicBezTo>
                    <a:pt x="29" y="11"/>
                    <a:pt x="28" y="10"/>
                    <a:pt x="28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3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21" y="14"/>
                    <a:pt x="20" y="15"/>
                    <a:pt x="19" y="16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4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5"/>
                    <a:pt x="15" y="16"/>
                  </a:cubicBezTo>
                  <a:cubicBezTo>
                    <a:pt x="17" y="17"/>
                    <a:pt x="18" y="17"/>
                    <a:pt x="18" y="18"/>
                  </a:cubicBezTo>
                  <a:cubicBezTo>
                    <a:pt x="18" y="18"/>
                    <a:pt x="18" y="19"/>
                    <a:pt x="17" y="19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8" y="28"/>
                    <a:pt x="18" y="27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7"/>
                    <a:pt x="20" y="25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9" y="19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3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5"/>
                    <a:pt x="21" y="25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4" y="23"/>
                  </a:cubicBezTo>
                  <a:cubicBezTo>
                    <a:pt x="24" y="22"/>
                    <a:pt x="24" y="21"/>
                    <a:pt x="24" y="20"/>
                  </a:cubicBezTo>
                  <a:cubicBezTo>
                    <a:pt x="24" y="19"/>
                    <a:pt x="24" y="18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25" y="16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19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4" y="10"/>
                  </a:lnTo>
                  <a:close/>
                  <a:moveTo>
                    <a:pt x="23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7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23" y="11"/>
                  </a:lnTo>
                  <a:close/>
                  <a:moveTo>
                    <a:pt x="1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5"/>
                  </a:lnTo>
                  <a:close/>
                  <a:moveTo>
                    <a:pt x="19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23"/>
                  </a:lnTo>
                  <a:close/>
                  <a:moveTo>
                    <a:pt x="25" y="29"/>
                  </a:moveTo>
                  <a:cubicBezTo>
                    <a:pt x="25" y="29"/>
                    <a:pt x="24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3" y="28"/>
                    <a:pt x="22" y="28"/>
                    <a:pt x="22" y="27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1"/>
                    <a:pt x="21" y="31"/>
                  </a:cubicBezTo>
                  <a:cubicBezTo>
                    <a:pt x="21" y="32"/>
                    <a:pt x="22" y="33"/>
                    <a:pt x="23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3" y="31"/>
                    <a:pt x="24" y="30"/>
                  </a:cubicBezTo>
                  <a:cubicBezTo>
                    <a:pt x="24" y="30"/>
                    <a:pt x="25" y="30"/>
                    <a:pt x="25" y="29"/>
                  </a:cubicBezTo>
                  <a:close/>
                  <a:moveTo>
                    <a:pt x="21" y="35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4" y="38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3" y="38"/>
                    <a:pt x="23" y="39"/>
                  </a:cubicBezTo>
                  <a:lnTo>
                    <a:pt x="24" y="38"/>
                  </a:lnTo>
                  <a:close/>
                  <a:moveTo>
                    <a:pt x="24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lnTo>
                    <a:pt x="24" y="30"/>
                  </a:lnTo>
                  <a:close/>
                  <a:moveTo>
                    <a:pt x="24" y="40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4" y="40"/>
                  </a:lnTo>
                  <a:close/>
                  <a:moveTo>
                    <a:pt x="25" y="32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25" y="32"/>
                  </a:lnTo>
                  <a:close/>
                  <a:moveTo>
                    <a:pt x="26" y="29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29"/>
                  </a:lnTo>
                  <a:close/>
                  <a:moveTo>
                    <a:pt x="30" y="24"/>
                  </a:moveTo>
                  <a:cubicBezTo>
                    <a:pt x="30" y="24"/>
                    <a:pt x="29" y="24"/>
                    <a:pt x="29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8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9"/>
                    <a:pt x="27" y="30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27" y="34"/>
                    <a:pt x="27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2"/>
                    <a:pt x="28" y="32"/>
                    <a:pt x="28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4"/>
                    <a:pt x="30" y="24"/>
                  </a:cubicBezTo>
                  <a:close/>
                  <a:moveTo>
                    <a:pt x="28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26"/>
                  </a:lnTo>
                  <a:close/>
                  <a:moveTo>
                    <a:pt x="28" y="14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lose/>
                  <a:moveTo>
                    <a:pt x="29" y="12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9" y="12"/>
                  </a:lnTo>
                  <a:close/>
                  <a:moveTo>
                    <a:pt x="30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lnTo>
                    <a:pt x="30" y="17"/>
                  </a:ln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4"/>
                    <a:pt x="29" y="33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1" y="35"/>
                  </a:lnTo>
                  <a:close/>
                  <a:moveTo>
                    <a:pt x="31" y="33"/>
                  </a:moveTo>
                  <a:cubicBezTo>
                    <a:pt x="31" y="32"/>
                    <a:pt x="31" y="31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4" y="19"/>
                    <a:pt x="33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2" y="20"/>
                  </a:cubicBezTo>
                  <a:cubicBezTo>
                    <a:pt x="32" y="20"/>
                    <a:pt x="32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6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1"/>
                    <a:pt x="32" y="3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6"/>
                    <a:pt x="33" y="24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0" y="20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32" y="11"/>
                  </a:moveTo>
                  <a:cubicBezTo>
                    <a:pt x="32" y="12"/>
                    <a:pt x="31" y="12"/>
                    <a:pt x="31" y="13"/>
                  </a:cubicBezTo>
                  <a:cubicBezTo>
                    <a:pt x="31" y="13"/>
                    <a:pt x="31" y="13"/>
                    <a:pt x="31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1"/>
                    <a:pt x="32" y="11"/>
                  </a:cubicBezTo>
                  <a:close/>
                  <a:moveTo>
                    <a:pt x="33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6"/>
                    <a:pt x="31" y="38"/>
                  </a:cubicBezTo>
                  <a:cubicBezTo>
                    <a:pt x="32" y="38"/>
                    <a:pt x="32" y="37"/>
                    <a:pt x="33" y="36"/>
                  </a:cubicBezTo>
                  <a:close/>
                  <a:moveTo>
                    <a:pt x="32" y="26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2" y="26"/>
                  </a:lnTo>
                  <a:close/>
                  <a:moveTo>
                    <a:pt x="33" y="16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6"/>
                  </a:lnTo>
                  <a:close/>
                  <a:moveTo>
                    <a:pt x="34" y="38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lnTo>
                    <a:pt x="34" y="38"/>
                  </a:lnTo>
                  <a:close/>
                  <a:moveTo>
                    <a:pt x="35" y="8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5" y="8"/>
                  </a:lnTo>
                  <a:close/>
                  <a:moveTo>
                    <a:pt x="40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8" y="9"/>
                    <a:pt x="37" y="9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1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11"/>
                    <a:pt x="36" y="11"/>
                    <a:pt x="37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4"/>
                    <a:pt x="36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40" y="10"/>
                  </a:lnTo>
                  <a:close/>
                  <a:moveTo>
                    <a:pt x="45" y="10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10"/>
                    <a:pt x="42" y="10"/>
                  </a:cubicBezTo>
                  <a:lnTo>
                    <a:pt x="45" y="10"/>
                  </a:lnTo>
                  <a:close/>
                  <a:moveTo>
                    <a:pt x="46" y="12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7"/>
            <p:cNvSpPr>
              <a:spLocks noEditPoints="1"/>
            </p:cNvSpPr>
            <p:nvPr/>
          </p:nvSpPr>
          <p:spPr bwMode="auto">
            <a:xfrm>
              <a:off x="6648024" y="3901344"/>
              <a:ext cx="74036" cy="219086"/>
            </a:xfrm>
            <a:custGeom>
              <a:avLst/>
              <a:gdLst>
                <a:gd name="T0" fmla="*/ 22 w 24"/>
                <a:gd name="T1" fmla="*/ 9 h 69"/>
                <a:gd name="T2" fmla="*/ 22 w 24"/>
                <a:gd name="T3" fmla="*/ 19 h 69"/>
                <a:gd name="T4" fmla="*/ 22 w 24"/>
                <a:gd name="T5" fmla="*/ 19 h 69"/>
                <a:gd name="T6" fmla="*/ 22 w 24"/>
                <a:gd name="T7" fmla="*/ 20 h 69"/>
                <a:gd name="T8" fmla="*/ 22 w 24"/>
                <a:gd name="T9" fmla="*/ 20 h 69"/>
                <a:gd name="T10" fmla="*/ 22 w 24"/>
                <a:gd name="T11" fmla="*/ 34 h 69"/>
                <a:gd name="T12" fmla="*/ 23 w 24"/>
                <a:gd name="T13" fmla="*/ 49 h 69"/>
                <a:gd name="T14" fmla="*/ 23 w 24"/>
                <a:gd name="T15" fmla="*/ 51 h 69"/>
                <a:gd name="T16" fmla="*/ 24 w 24"/>
                <a:gd name="T17" fmla="*/ 66 h 69"/>
                <a:gd name="T18" fmla="*/ 20 w 24"/>
                <a:gd name="T19" fmla="*/ 68 h 69"/>
                <a:gd name="T20" fmla="*/ 17 w 24"/>
                <a:gd name="T21" fmla="*/ 68 h 69"/>
                <a:gd name="T22" fmla="*/ 14 w 24"/>
                <a:gd name="T23" fmla="*/ 68 h 69"/>
                <a:gd name="T24" fmla="*/ 13 w 24"/>
                <a:gd name="T25" fmla="*/ 68 h 69"/>
                <a:gd name="T26" fmla="*/ 11 w 24"/>
                <a:gd name="T27" fmla="*/ 68 h 69"/>
                <a:gd name="T28" fmla="*/ 10 w 24"/>
                <a:gd name="T29" fmla="*/ 68 h 69"/>
                <a:gd name="T30" fmla="*/ 9 w 24"/>
                <a:gd name="T31" fmla="*/ 68 h 69"/>
                <a:gd name="T32" fmla="*/ 9 w 24"/>
                <a:gd name="T33" fmla="*/ 68 h 69"/>
                <a:gd name="T34" fmla="*/ 7 w 24"/>
                <a:gd name="T35" fmla="*/ 68 h 69"/>
                <a:gd name="T36" fmla="*/ 5 w 24"/>
                <a:gd name="T37" fmla="*/ 68 h 69"/>
                <a:gd name="T38" fmla="*/ 2 w 24"/>
                <a:gd name="T39" fmla="*/ 54 h 69"/>
                <a:gd name="T40" fmla="*/ 3 w 24"/>
                <a:gd name="T41" fmla="*/ 49 h 69"/>
                <a:gd name="T42" fmla="*/ 1 w 24"/>
                <a:gd name="T43" fmla="*/ 18 h 69"/>
                <a:gd name="T44" fmla="*/ 0 w 24"/>
                <a:gd name="T45" fmla="*/ 7 h 69"/>
                <a:gd name="T46" fmla="*/ 3 w 24"/>
                <a:gd name="T47" fmla="*/ 0 h 69"/>
                <a:gd name="T48" fmla="*/ 5 w 24"/>
                <a:gd name="T49" fmla="*/ 1 h 69"/>
                <a:gd name="T50" fmla="*/ 8 w 24"/>
                <a:gd name="T51" fmla="*/ 1 h 69"/>
                <a:gd name="T52" fmla="*/ 14 w 24"/>
                <a:gd name="T53" fmla="*/ 0 h 69"/>
                <a:gd name="T54" fmla="*/ 19 w 24"/>
                <a:gd name="T55" fmla="*/ 0 h 69"/>
                <a:gd name="T56" fmla="*/ 20 w 24"/>
                <a:gd name="T57" fmla="*/ 2 h 69"/>
                <a:gd name="T58" fmla="*/ 13 w 24"/>
                <a:gd name="T59" fmla="*/ 58 h 69"/>
                <a:gd name="T60" fmla="*/ 12 w 24"/>
                <a:gd name="T61" fmla="*/ 59 h 69"/>
                <a:gd name="T62" fmla="*/ 13 w 24"/>
                <a:gd name="T63" fmla="*/ 58 h 69"/>
                <a:gd name="T64" fmla="*/ 14 w 24"/>
                <a:gd name="T65" fmla="*/ 58 h 69"/>
                <a:gd name="T66" fmla="*/ 14 w 24"/>
                <a:gd name="T67" fmla="*/ 61 h 69"/>
                <a:gd name="T68" fmla="*/ 15 w 24"/>
                <a:gd name="T69" fmla="*/ 60 h 69"/>
                <a:gd name="T70" fmla="*/ 15 w 24"/>
                <a:gd name="T71" fmla="*/ 49 h 69"/>
                <a:gd name="T72" fmla="*/ 17 w 24"/>
                <a:gd name="T73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69">
                  <a:moveTo>
                    <a:pt x="22" y="3"/>
                  </a:moveTo>
                  <a:cubicBezTo>
                    <a:pt x="22" y="4"/>
                    <a:pt x="22" y="6"/>
                    <a:pt x="22" y="9"/>
                  </a:cubicBezTo>
                  <a:cubicBezTo>
                    <a:pt x="21" y="11"/>
                    <a:pt x="21" y="13"/>
                    <a:pt x="22" y="15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4"/>
                    <a:pt x="22" y="26"/>
                  </a:cubicBezTo>
                  <a:cubicBezTo>
                    <a:pt x="22" y="28"/>
                    <a:pt x="22" y="30"/>
                    <a:pt x="22" y="34"/>
                  </a:cubicBezTo>
                  <a:cubicBezTo>
                    <a:pt x="23" y="38"/>
                    <a:pt x="23" y="41"/>
                    <a:pt x="23" y="42"/>
                  </a:cubicBezTo>
                  <a:cubicBezTo>
                    <a:pt x="23" y="45"/>
                    <a:pt x="23" y="47"/>
                    <a:pt x="23" y="49"/>
                  </a:cubicBezTo>
                  <a:cubicBezTo>
                    <a:pt x="23" y="49"/>
                    <a:pt x="24" y="49"/>
                    <a:pt x="24" y="50"/>
                  </a:cubicBezTo>
                  <a:cubicBezTo>
                    <a:pt x="24" y="50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0" y="67"/>
                    <a:pt x="20" y="68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7"/>
                    <a:pt x="16" y="67"/>
                    <a:pt x="16" y="67"/>
                  </a:cubicBezTo>
                  <a:cubicBezTo>
                    <a:pt x="16" y="67"/>
                    <a:pt x="15" y="67"/>
                    <a:pt x="14" y="68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3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6" y="68"/>
                  </a:cubicBezTo>
                  <a:cubicBezTo>
                    <a:pt x="6" y="68"/>
                    <a:pt x="5" y="68"/>
                    <a:pt x="5" y="68"/>
                  </a:cubicBezTo>
                  <a:cubicBezTo>
                    <a:pt x="4" y="66"/>
                    <a:pt x="3" y="63"/>
                    <a:pt x="2" y="58"/>
                  </a:cubicBezTo>
                  <a:cubicBezTo>
                    <a:pt x="2" y="57"/>
                    <a:pt x="2" y="56"/>
                    <a:pt x="2" y="54"/>
                  </a:cubicBezTo>
                  <a:cubicBezTo>
                    <a:pt x="2" y="52"/>
                    <a:pt x="2" y="51"/>
                    <a:pt x="2" y="51"/>
                  </a:cubicBezTo>
                  <a:cubicBezTo>
                    <a:pt x="2" y="51"/>
                    <a:pt x="3" y="50"/>
                    <a:pt x="3" y="49"/>
                  </a:cubicBezTo>
                  <a:cubicBezTo>
                    <a:pt x="3" y="49"/>
                    <a:pt x="3" y="48"/>
                    <a:pt x="3" y="4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6"/>
                    <a:pt x="1" y="12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22" y="3"/>
                  </a:lnTo>
                  <a:close/>
                  <a:moveTo>
                    <a:pt x="13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3" y="58"/>
                  </a:lnTo>
                  <a:close/>
                  <a:moveTo>
                    <a:pt x="15" y="60"/>
                  </a:moveTo>
                  <a:cubicBezTo>
                    <a:pt x="15" y="60"/>
                    <a:pt x="14" y="59"/>
                    <a:pt x="14" y="58"/>
                  </a:cubicBezTo>
                  <a:cubicBezTo>
                    <a:pt x="14" y="58"/>
                    <a:pt x="13" y="59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0"/>
                    <a:pt x="14" y="60"/>
                    <a:pt x="14" y="60"/>
                  </a:cubicBezTo>
                  <a:lnTo>
                    <a:pt x="15" y="60"/>
                  </a:lnTo>
                  <a:close/>
                  <a:moveTo>
                    <a:pt x="17" y="50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8"/>
            <p:cNvSpPr>
              <a:spLocks noEditPoints="1"/>
            </p:cNvSpPr>
            <p:nvPr/>
          </p:nvSpPr>
          <p:spPr bwMode="auto">
            <a:xfrm>
              <a:off x="6732637" y="3883213"/>
              <a:ext cx="151094" cy="244771"/>
            </a:xfrm>
            <a:custGeom>
              <a:avLst/>
              <a:gdLst>
                <a:gd name="T0" fmla="*/ 38 w 49"/>
                <a:gd name="T1" fmla="*/ 50 h 77"/>
                <a:gd name="T2" fmla="*/ 16 w 49"/>
                <a:gd name="T3" fmla="*/ 54 h 77"/>
                <a:gd name="T4" fmla="*/ 1 w 49"/>
                <a:gd name="T5" fmla="*/ 14 h 77"/>
                <a:gd name="T6" fmla="*/ 12 w 49"/>
                <a:gd name="T7" fmla="*/ 1 h 77"/>
                <a:gd name="T8" fmla="*/ 33 w 49"/>
                <a:gd name="T9" fmla="*/ 1 h 77"/>
                <a:gd name="T10" fmla="*/ 46 w 49"/>
                <a:gd name="T11" fmla="*/ 0 h 77"/>
                <a:gd name="T12" fmla="*/ 5 w 49"/>
                <a:gd name="T13" fmla="*/ 16 h 77"/>
                <a:gd name="T14" fmla="*/ 6 w 49"/>
                <a:gd name="T15" fmla="*/ 12 h 77"/>
                <a:gd name="T16" fmla="*/ 10 w 49"/>
                <a:gd name="T17" fmla="*/ 13 h 77"/>
                <a:gd name="T18" fmla="*/ 30 w 49"/>
                <a:gd name="T19" fmla="*/ 10 h 77"/>
                <a:gd name="T20" fmla="*/ 25 w 49"/>
                <a:gd name="T21" fmla="*/ 9 h 77"/>
                <a:gd name="T22" fmla="*/ 26 w 49"/>
                <a:gd name="T23" fmla="*/ 13 h 77"/>
                <a:gd name="T24" fmla="*/ 20 w 49"/>
                <a:gd name="T25" fmla="*/ 16 h 77"/>
                <a:gd name="T26" fmla="*/ 14 w 49"/>
                <a:gd name="T27" fmla="*/ 15 h 77"/>
                <a:gd name="T28" fmla="*/ 18 w 49"/>
                <a:gd name="T29" fmla="*/ 28 h 77"/>
                <a:gd name="T30" fmla="*/ 20 w 49"/>
                <a:gd name="T31" fmla="*/ 30 h 77"/>
                <a:gd name="T32" fmla="*/ 19 w 49"/>
                <a:gd name="T33" fmla="*/ 22 h 77"/>
                <a:gd name="T34" fmla="*/ 24 w 49"/>
                <a:gd name="T35" fmla="*/ 18 h 77"/>
                <a:gd name="T36" fmla="*/ 21 w 49"/>
                <a:gd name="T37" fmla="*/ 22 h 77"/>
                <a:gd name="T38" fmla="*/ 23 w 49"/>
                <a:gd name="T39" fmla="*/ 25 h 77"/>
                <a:gd name="T40" fmla="*/ 27 w 49"/>
                <a:gd name="T41" fmla="*/ 23 h 77"/>
                <a:gd name="T42" fmla="*/ 26 w 49"/>
                <a:gd name="T43" fmla="*/ 18 h 77"/>
                <a:gd name="T44" fmla="*/ 30 w 49"/>
                <a:gd name="T45" fmla="*/ 22 h 77"/>
                <a:gd name="T46" fmla="*/ 32 w 49"/>
                <a:gd name="T47" fmla="*/ 15 h 77"/>
                <a:gd name="T48" fmla="*/ 34 w 49"/>
                <a:gd name="T49" fmla="*/ 10 h 77"/>
                <a:gd name="T50" fmla="*/ 20 w 49"/>
                <a:gd name="T51" fmla="*/ 10 h 77"/>
                <a:gd name="T52" fmla="*/ 21 w 49"/>
                <a:gd name="T53" fmla="*/ 11 h 77"/>
                <a:gd name="T54" fmla="*/ 19 w 49"/>
                <a:gd name="T55" fmla="*/ 24 h 77"/>
                <a:gd name="T56" fmla="*/ 24 w 49"/>
                <a:gd name="T57" fmla="*/ 28 h 77"/>
                <a:gd name="T58" fmla="*/ 23 w 49"/>
                <a:gd name="T59" fmla="*/ 35 h 77"/>
                <a:gd name="T60" fmla="*/ 22 w 49"/>
                <a:gd name="T61" fmla="*/ 34 h 77"/>
                <a:gd name="T62" fmla="*/ 24 w 49"/>
                <a:gd name="T63" fmla="*/ 38 h 77"/>
                <a:gd name="T64" fmla="*/ 24 w 49"/>
                <a:gd name="T65" fmla="*/ 40 h 77"/>
                <a:gd name="T66" fmla="*/ 26 w 49"/>
                <a:gd name="T67" fmla="*/ 33 h 77"/>
                <a:gd name="T68" fmla="*/ 28 w 49"/>
                <a:gd name="T69" fmla="*/ 23 h 77"/>
                <a:gd name="T70" fmla="*/ 27 w 49"/>
                <a:gd name="T71" fmla="*/ 32 h 77"/>
                <a:gd name="T72" fmla="*/ 30 w 49"/>
                <a:gd name="T73" fmla="*/ 31 h 77"/>
                <a:gd name="T74" fmla="*/ 28 w 49"/>
                <a:gd name="T75" fmla="*/ 27 h 77"/>
                <a:gd name="T76" fmla="*/ 29 w 49"/>
                <a:gd name="T77" fmla="*/ 15 h 77"/>
                <a:gd name="T78" fmla="*/ 29 w 49"/>
                <a:gd name="T79" fmla="*/ 18 h 77"/>
                <a:gd name="T80" fmla="*/ 31 w 49"/>
                <a:gd name="T81" fmla="*/ 37 h 77"/>
                <a:gd name="T82" fmla="*/ 32 w 49"/>
                <a:gd name="T83" fmla="*/ 33 h 77"/>
                <a:gd name="T84" fmla="*/ 32 w 49"/>
                <a:gd name="T85" fmla="*/ 20 h 77"/>
                <a:gd name="T86" fmla="*/ 32 w 49"/>
                <a:gd name="T87" fmla="*/ 24 h 77"/>
                <a:gd name="T88" fmla="*/ 30 w 49"/>
                <a:gd name="T89" fmla="*/ 31 h 77"/>
                <a:gd name="T90" fmla="*/ 31 w 49"/>
                <a:gd name="T91" fmla="*/ 12 h 77"/>
                <a:gd name="T92" fmla="*/ 31 w 49"/>
                <a:gd name="T93" fmla="*/ 19 h 77"/>
                <a:gd name="T94" fmla="*/ 33 w 49"/>
                <a:gd name="T95" fmla="*/ 12 h 77"/>
                <a:gd name="T96" fmla="*/ 33 w 49"/>
                <a:gd name="T97" fmla="*/ 27 h 77"/>
                <a:gd name="T98" fmla="*/ 34 w 49"/>
                <a:gd name="T99" fmla="*/ 17 h 77"/>
                <a:gd name="T100" fmla="*/ 35 w 49"/>
                <a:gd name="T101" fmla="*/ 10 h 77"/>
                <a:gd name="T102" fmla="*/ 36 w 49"/>
                <a:gd name="T103" fmla="*/ 10 h 77"/>
                <a:gd name="T104" fmla="*/ 37 w 49"/>
                <a:gd name="T105" fmla="*/ 14 h 77"/>
                <a:gd name="T106" fmla="*/ 46 w 49"/>
                <a:gd name="T107" fmla="*/ 10 h 77"/>
                <a:gd name="T108" fmla="*/ 43 w 49"/>
                <a:gd name="T109" fmla="*/ 8 h 77"/>
                <a:gd name="T110" fmla="*/ 46 w 49"/>
                <a:gd name="T111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" h="77">
                  <a:moveTo>
                    <a:pt x="49" y="17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2" y="17"/>
                    <a:pt x="41" y="17"/>
                  </a:cubicBezTo>
                  <a:cubicBezTo>
                    <a:pt x="41" y="17"/>
                    <a:pt x="40" y="17"/>
                    <a:pt x="39" y="17"/>
                  </a:cubicBezTo>
                  <a:cubicBezTo>
                    <a:pt x="37" y="19"/>
                    <a:pt x="36" y="23"/>
                    <a:pt x="37" y="29"/>
                  </a:cubicBezTo>
                  <a:cubicBezTo>
                    <a:pt x="37" y="32"/>
                    <a:pt x="37" y="39"/>
                    <a:pt x="38" y="50"/>
                  </a:cubicBezTo>
                  <a:cubicBezTo>
                    <a:pt x="38" y="53"/>
                    <a:pt x="39" y="60"/>
                    <a:pt x="39" y="72"/>
                  </a:cubicBezTo>
                  <a:cubicBezTo>
                    <a:pt x="40" y="73"/>
                    <a:pt x="39" y="74"/>
                    <a:pt x="39" y="75"/>
                  </a:cubicBezTo>
                  <a:cubicBezTo>
                    <a:pt x="38" y="75"/>
                    <a:pt x="35" y="76"/>
                    <a:pt x="30" y="76"/>
                  </a:cubicBezTo>
                  <a:cubicBezTo>
                    <a:pt x="27" y="77"/>
                    <a:pt x="25" y="77"/>
                    <a:pt x="24" y="77"/>
                  </a:cubicBezTo>
                  <a:cubicBezTo>
                    <a:pt x="20" y="77"/>
                    <a:pt x="17" y="75"/>
                    <a:pt x="17" y="70"/>
                  </a:cubicBezTo>
                  <a:cubicBezTo>
                    <a:pt x="17" y="66"/>
                    <a:pt x="17" y="64"/>
                    <a:pt x="18" y="63"/>
                  </a:cubicBezTo>
                  <a:cubicBezTo>
                    <a:pt x="17" y="63"/>
                    <a:pt x="16" y="60"/>
                    <a:pt x="16" y="54"/>
                  </a:cubicBezTo>
                  <a:cubicBezTo>
                    <a:pt x="16" y="52"/>
                    <a:pt x="16" y="47"/>
                    <a:pt x="16" y="40"/>
                  </a:cubicBezTo>
                  <a:cubicBezTo>
                    <a:pt x="16" y="33"/>
                    <a:pt x="15" y="29"/>
                    <a:pt x="15" y="27"/>
                  </a:cubicBezTo>
                  <a:cubicBezTo>
                    <a:pt x="15" y="24"/>
                    <a:pt x="15" y="22"/>
                    <a:pt x="14" y="21"/>
                  </a:cubicBezTo>
                  <a:cubicBezTo>
                    <a:pt x="14" y="20"/>
                    <a:pt x="12" y="20"/>
                    <a:pt x="9" y="19"/>
                  </a:cubicBezTo>
                  <a:cubicBezTo>
                    <a:pt x="7" y="19"/>
                    <a:pt x="5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7"/>
                    <a:pt x="1" y="14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8" y="3"/>
                    <a:pt x="9" y="3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8" y="1"/>
                    <a:pt x="32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5" y="1"/>
                    <a:pt x="45" y="0"/>
                    <a:pt x="46" y="0"/>
                  </a:cubicBezTo>
                  <a:cubicBezTo>
                    <a:pt x="47" y="0"/>
                    <a:pt x="48" y="1"/>
                    <a:pt x="48" y="1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6"/>
                  </a:cubicBezTo>
                  <a:lnTo>
                    <a:pt x="49" y="17"/>
                  </a:lnTo>
                  <a:close/>
                  <a:moveTo>
                    <a:pt x="6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6" y="15"/>
                  </a:lnTo>
                  <a:close/>
                  <a:moveTo>
                    <a:pt x="9" y="1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7" y="11"/>
                    <a:pt x="6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5"/>
                    <a:pt x="8" y="15"/>
                    <a:pt x="8" y="16"/>
                  </a:cubicBezTo>
                  <a:lnTo>
                    <a:pt x="9" y="15"/>
                  </a:lnTo>
                  <a:close/>
                  <a:moveTo>
                    <a:pt x="11" y="13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11" y="13"/>
                  </a:lnTo>
                  <a:close/>
                  <a:moveTo>
                    <a:pt x="34" y="10"/>
                  </a:move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1" y="9"/>
                    <a:pt x="31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1"/>
                    <a:pt x="29" y="12"/>
                  </a:cubicBezTo>
                  <a:cubicBezTo>
                    <a:pt x="29" y="11"/>
                    <a:pt x="29" y="11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4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5"/>
                    <a:pt x="23" y="15"/>
                  </a:cubicBezTo>
                  <a:cubicBezTo>
                    <a:pt x="24" y="15"/>
                    <a:pt x="23" y="14"/>
                    <a:pt x="21" y="15"/>
                  </a:cubicBezTo>
                  <a:cubicBezTo>
                    <a:pt x="21" y="15"/>
                    <a:pt x="20" y="15"/>
                    <a:pt x="20" y="16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4" y="13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7"/>
                  </a:cubicBezTo>
                  <a:cubicBezTo>
                    <a:pt x="17" y="17"/>
                    <a:pt x="18" y="18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8" y="20"/>
                    <a:pt x="18" y="21"/>
                    <a:pt x="18" y="2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9"/>
                    <a:pt x="18" y="29"/>
                    <a:pt x="19" y="27"/>
                  </a:cubicBezTo>
                  <a:cubicBezTo>
                    <a:pt x="19" y="28"/>
                    <a:pt x="19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7"/>
                    <a:pt x="20" y="25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9" y="19"/>
                    <a:pt x="19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2" y="18"/>
                    <a:pt x="22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19"/>
                  </a:cubicBezTo>
                  <a:cubicBezTo>
                    <a:pt x="23" y="19"/>
                    <a:pt x="23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2" y="24"/>
                  </a:cubicBezTo>
                  <a:cubicBezTo>
                    <a:pt x="22" y="24"/>
                    <a:pt x="22" y="24"/>
                    <a:pt x="22" y="25"/>
                  </a:cubicBezTo>
                  <a:cubicBezTo>
                    <a:pt x="22" y="25"/>
                    <a:pt x="21" y="26"/>
                    <a:pt x="20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7" y="23"/>
                    <a:pt x="27" y="23"/>
                  </a:cubicBezTo>
                  <a:cubicBezTo>
                    <a:pt x="27" y="23"/>
                    <a:pt x="26" y="22"/>
                    <a:pt x="26" y="22"/>
                  </a:cubicBezTo>
                  <a:cubicBezTo>
                    <a:pt x="26" y="22"/>
                    <a:pt x="26" y="23"/>
                    <a:pt x="25" y="24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7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29" y="21"/>
                    <a:pt x="29" y="19"/>
                    <a:pt x="31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6"/>
                    <a:pt x="32" y="16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3" y="14"/>
                    <a:pt x="33" y="14"/>
                  </a:cubicBezTo>
                  <a:cubicBezTo>
                    <a:pt x="34" y="14"/>
                    <a:pt x="34" y="14"/>
                    <a:pt x="35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2"/>
                    <a:pt x="34" y="11"/>
                    <a:pt x="34" y="11"/>
                  </a:cubicBezTo>
                  <a:cubicBezTo>
                    <a:pt x="34" y="10"/>
                    <a:pt x="34" y="10"/>
                    <a:pt x="34" y="10"/>
                  </a:cubicBezTo>
                  <a:close/>
                  <a:moveTo>
                    <a:pt x="24" y="12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19" y="11"/>
                    <a:pt x="19" y="11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24" y="12"/>
                  </a:ln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20" y="36"/>
                  </a:lnTo>
                  <a:close/>
                  <a:moveTo>
                    <a:pt x="19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lnTo>
                    <a:pt x="19" y="24"/>
                  </a:lnTo>
                  <a:close/>
                  <a:moveTo>
                    <a:pt x="25" y="30"/>
                  </a:moveTo>
                  <a:cubicBezTo>
                    <a:pt x="25" y="29"/>
                    <a:pt x="25" y="29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2" y="29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2" y="33"/>
                    <a:pt x="23" y="35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3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2" y="35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lose/>
                  <a:moveTo>
                    <a:pt x="24" y="38"/>
                  </a:move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9"/>
                    <a:pt x="24" y="39"/>
                  </a:cubicBezTo>
                  <a:lnTo>
                    <a:pt x="24" y="38"/>
                  </a:lnTo>
                  <a:close/>
                  <a:moveTo>
                    <a:pt x="24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lose/>
                  <a:moveTo>
                    <a:pt x="25" y="40"/>
                  </a:move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lnTo>
                    <a:pt x="25" y="40"/>
                  </a:lnTo>
                  <a:close/>
                  <a:moveTo>
                    <a:pt x="26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lnTo>
                    <a:pt x="26" y="33"/>
                  </a:lnTo>
                  <a:close/>
                  <a:moveTo>
                    <a:pt x="27" y="29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lnTo>
                    <a:pt x="27" y="29"/>
                  </a:lnTo>
                  <a:close/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5"/>
                    <a:pt x="28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27" y="34"/>
                    <a:pt x="28" y="35"/>
                    <a:pt x="29" y="3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3"/>
                    <a:pt x="28" y="33"/>
                  </a:cubicBezTo>
                  <a:cubicBezTo>
                    <a:pt x="28" y="33"/>
                    <a:pt x="28" y="32"/>
                    <a:pt x="28" y="32"/>
                  </a:cubicBezTo>
                  <a:cubicBezTo>
                    <a:pt x="29" y="31"/>
                    <a:pt x="29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30" y="25"/>
                    <a:pt x="30" y="24"/>
                  </a:cubicBezTo>
                  <a:close/>
                  <a:moveTo>
                    <a:pt x="29" y="27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9" y="27"/>
                  </a:lnTo>
                  <a:close/>
                  <a:moveTo>
                    <a:pt x="29" y="15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4"/>
                    <a:pt x="29" y="14"/>
                    <a:pt x="29" y="14"/>
                  </a:cubicBezTo>
                  <a:lnTo>
                    <a:pt x="29" y="15"/>
                  </a:lnTo>
                  <a:close/>
                  <a:moveTo>
                    <a:pt x="30" y="13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30" y="13"/>
                  </a:lnTo>
                  <a:close/>
                  <a:moveTo>
                    <a:pt x="30" y="17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7"/>
                    <a:pt x="30" y="17"/>
                    <a:pt x="30" y="17"/>
                  </a:cubicBezTo>
                  <a:close/>
                  <a:moveTo>
                    <a:pt x="32" y="35"/>
                  </a:move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0" y="35"/>
                    <a:pt x="30" y="34"/>
                  </a:cubicBezTo>
                  <a:cubicBezTo>
                    <a:pt x="29" y="34"/>
                    <a:pt x="29" y="35"/>
                    <a:pt x="29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2" y="35"/>
                  </a:lnTo>
                  <a:close/>
                  <a:moveTo>
                    <a:pt x="32" y="33"/>
                  </a:moveTo>
                  <a:cubicBezTo>
                    <a:pt x="31" y="33"/>
                    <a:pt x="31" y="32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1" y="32"/>
                    <a:pt x="32" y="33"/>
                  </a:cubicBezTo>
                  <a:close/>
                  <a:moveTo>
                    <a:pt x="34" y="21"/>
                  </a:moveTo>
                  <a:cubicBezTo>
                    <a:pt x="34" y="20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20"/>
                    <a:pt x="32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7"/>
                    <a:pt x="30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8"/>
                    <a:pt x="33" y="26"/>
                    <a:pt x="33" y="25"/>
                  </a:cubicBezTo>
                  <a:cubicBezTo>
                    <a:pt x="33" y="22"/>
                    <a:pt x="34" y="21"/>
                    <a:pt x="34" y="21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1" y="21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33" y="12"/>
                  </a:moveTo>
                  <a:cubicBezTo>
                    <a:pt x="32" y="12"/>
                    <a:pt x="32" y="12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2" y="14"/>
                    <a:pt x="32" y="13"/>
                    <a:pt x="31" y="13"/>
                  </a:cubicBezTo>
                  <a:cubicBezTo>
                    <a:pt x="31" y="12"/>
                    <a:pt x="32" y="11"/>
                    <a:pt x="32" y="11"/>
                  </a:cubicBezTo>
                  <a:lnTo>
                    <a:pt x="33" y="12"/>
                  </a:lnTo>
                  <a:close/>
                  <a:moveTo>
                    <a:pt x="34" y="36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6"/>
                    <a:pt x="32" y="37"/>
                    <a:pt x="32" y="38"/>
                  </a:cubicBezTo>
                  <a:cubicBezTo>
                    <a:pt x="32" y="38"/>
                    <a:pt x="33" y="37"/>
                    <a:pt x="34" y="36"/>
                  </a:cubicBezTo>
                  <a:close/>
                  <a:moveTo>
                    <a:pt x="33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lnTo>
                    <a:pt x="33" y="27"/>
                  </a:lnTo>
                  <a:close/>
                  <a:moveTo>
                    <a:pt x="34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8"/>
                    <a:pt x="34" y="18"/>
                  </a:cubicBezTo>
                  <a:lnTo>
                    <a:pt x="34" y="17"/>
                  </a:lnTo>
                  <a:close/>
                  <a:moveTo>
                    <a:pt x="34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lose/>
                  <a:moveTo>
                    <a:pt x="35" y="9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35" y="9"/>
                  </a:lnTo>
                  <a:close/>
                  <a:moveTo>
                    <a:pt x="40" y="10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10"/>
                    <a:pt x="39" y="10"/>
                  </a:cubicBezTo>
                  <a:cubicBezTo>
                    <a:pt x="38" y="10"/>
                    <a:pt x="37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1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6" y="12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2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3"/>
                  </a:cubicBezTo>
                  <a:cubicBezTo>
                    <a:pt x="38" y="12"/>
                    <a:pt x="38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1"/>
                  </a:cubicBezTo>
                  <a:lnTo>
                    <a:pt x="40" y="10"/>
                  </a:ln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9"/>
                    <a:pt x="45" y="9"/>
                    <a:pt x="45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10"/>
                    <a:pt x="43" y="11"/>
                  </a:cubicBezTo>
                  <a:lnTo>
                    <a:pt x="46" y="11"/>
                  </a:lnTo>
                  <a:close/>
                  <a:moveTo>
                    <a:pt x="46" y="13"/>
                  </a:moveTo>
                  <a:cubicBezTo>
                    <a:pt x="46" y="12"/>
                    <a:pt x="46" y="12"/>
                    <a:pt x="46" y="12"/>
                  </a:cubicBezTo>
                  <a:cubicBezTo>
                    <a:pt x="45" y="13"/>
                    <a:pt x="45" y="13"/>
                    <a:pt x="45" y="13"/>
                  </a:cubicBezTo>
                  <a:lnTo>
                    <a:pt x="4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9"/>
            <p:cNvSpPr>
              <a:spLocks/>
            </p:cNvSpPr>
            <p:nvPr/>
          </p:nvSpPr>
          <p:spPr bwMode="auto">
            <a:xfrm>
              <a:off x="6904883" y="3987468"/>
              <a:ext cx="64971" cy="66481"/>
            </a:xfrm>
            <a:custGeom>
              <a:avLst/>
              <a:gdLst>
                <a:gd name="T0" fmla="*/ 21 w 21"/>
                <a:gd name="T1" fmla="*/ 4 h 21"/>
                <a:gd name="T2" fmla="*/ 21 w 21"/>
                <a:gd name="T3" fmla="*/ 7 h 21"/>
                <a:gd name="T4" fmla="*/ 21 w 21"/>
                <a:gd name="T5" fmla="*/ 9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20 w 21"/>
                <a:gd name="T15" fmla="*/ 16 h 21"/>
                <a:gd name="T16" fmla="*/ 20 w 21"/>
                <a:gd name="T17" fmla="*/ 17 h 21"/>
                <a:gd name="T18" fmla="*/ 20 w 21"/>
                <a:gd name="T19" fmla="*/ 18 h 21"/>
                <a:gd name="T20" fmla="*/ 20 w 21"/>
                <a:gd name="T21" fmla="*/ 19 h 21"/>
                <a:gd name="T22" fmla="*/ 16 w 21"/>
                <a:gd name="T23" fmla="*/ 20 h 21"/>
                <a:gd name="T24" fmla="*/ 15 w 21"/>
                <a:gd name="T25" fmla="*/ 20 h 21"/>
                <a:gd name="T26" fmla="*/ 14 w 21"/>
                <a:gd name="T27" fmla="*/ 21 h 21"/>
                <a:gd name="T28" fmla="*/ 10 w 21"/>
                <a:gd name="T29" fmla="*/ 20 h 21"/>
                <a:gd name="T30" fmla="*/ 9 w 21"/>
                <a:gd name="T31" fmla="*/ 20 h 21"/>
                <a:gd name="T32" fmla="*/ 8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1 h 21"/>
                <a:gd name="T40" fmla="*/ 2 w 21"/>
                <a:gd name="T41" fmla="*/ 21 h 21"/>
                <a:gd name="T42" fmla="*/ 1 w 21"/>
                <a:gd name="T43" fmla="*/ 18 h 21"/>
                <a:gd name="T44" fmla="*/ 1 w 21"/>
                <a:gd name="T45" fmla="*/ 17 h 21"/>
                <a:gd name="T46" fmla="*/ 1 w 21"/>
                <a:gd name="T47" fmla="*/ 17 h 21"/>
                <a:gd name="T48" fmla="*/ 0 w 21"/>
                <a:gd name="T49" fmla="*/ 4 h 21"/>
                <a:gd name="T50" fmla="*/ 6 w 21"/>
                <a:gd name="T51" fmla="*/ 2 h 21"/>
                <a:gd name="T52" fmla="*/ 7 w 21"/>
                <a:gd name="T53" fmla="*/ 1 h 21"/>
                <a:gd name="T54" fmla="*/ 7 w 21"/>
                <a:gd name="T55" fmla="*/ 1 h 21"/>
                <a:gd name="T56" fmla="*/ 10 w 21"/>
                <a:gd name="T57" fmla="*/ 1 h 21"/>
                <a:gd name="T58" fmla="*/ 12 w 21"/>
                <a:gd name="T59" fmla="*/ 1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7 w 21"/>
                <a:gd name="T69" fmla="*/ 1 h 21"/>
                <a:gd name="T70" fmla="*/ 18 w 21"/>
                <a:gd name="T71" fmla="*/ 1 h 21"/>
                <a:gd name="T72" fmla="*/ 21 w 21"/>
                <a:gd name="T73" fmla="*/ 3 h 21"/>
                <a:gd name="T74" fmla="*/ 21 w 21"/>
                <a:gd name="T7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21">
                  <a:moveTo>
                    <a:pt x="21" y="4"/>
                  </a:moveTo>
                  <a:cubicBezTo>
                    <a:pt x="21" y="5"/>
                    <a:pt x="21" y="6"/>
                    <a:pt x="21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0"/>
                    <a:pt x="9" y="20"/>
                    <a:pt x="8" y="20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6" y="21"/>
                    <a:pt x="6" y="20"/>
                    <a:pt x="5" y="20"/>
                  </a:cubicBezTo>
                  <a:cubicBezTo>
                    <a:pt x="5" y="20"/>
                    <a:pt x="4" y="20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1"/>
                    <a:pt x="0" y="6"/>
                    <a:pt x="0" y="4"/>
                  </a:cubicBezTo>
                  <a:cubicBezTo>
                    <a:pt x="0" y="2"/>
                    <a:pt x="2" y="1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2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2"/>
                    <a:pt x="21" y="3"/>
                  </a:cubicBezTo>
                  <a:lnTo>
                    <a:pt x="2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40"/>
            <p:cNvSpPr>
              <a:spLocks/>
            </p:cNvSpPr>
            <p:nvPr/>
          </p:nvSpPr>
          <p:spPr bwMode="auto">
            <a:xfrm>
              <a:off x="6981941" y="3984446"/>
              <a:ext cx="64971" cy="66481"/>
            </a:xfrm>
            <a:custGeom>
              <a:avLst/>
              <a:gdLst>
                <a:gd name="T0" fmla="*/ 21 w 21"/>
                <a:gd name="T1" fmla="*/ 3 h 21"/>
                <a:gd name="T2" fmla="*/ 21 w 21"/>
                <a:gd name="T3" fmla="*/ 7 h 21"/>
                <a:gd name="T4" fmla="*/ 20 w 21"/>
                <a:gd name="T5" fmla="*/ 8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20 w 21"/>
                <a:gd name="T15" fmla="*/ 15 h 21"/>
                <a:gd name="T16" fmla="*/ 19 w 21"/>
                <a:gd name="T17" fmla="*/ 17 h 21"/>
                <a:gd name="T18" fmla="*/ 19 w 21"/>
                <a:gd name="T19" fmla="*/ 18 h 21"/>
                <a:gd name="T20" fmla="*/ 19 w 21"/>
                <a:gd name="T21" fmla="*/ 19 h 21"/>
                <a:gd name="T22" fmla="*/ 16 w 21"/>
                <a:gd name="T23" fmla="*/ 19 h 21"/>
                <a:gd name="T24" fmla="*/ 15 w 21"/>
                <a:gd name="T25" fmla="*/ 20 h 21"/>
                <a:gd name="T26" fmla="*/ 14 w 21"/>
                <a:gd name="T27" fmla="*/ 20 h 21"/>
                <a:gd name="T28" fmla="*/ 10 w 21"/>
                <a:gd name="T29" fmla="*/ 20 h 21"/>
                <a:gd name="T30" fmla="*/ 9 w 21"/>
                <a:gd name="T31" fmla="*/ 19 h 21"/>
                <a:gd name="T32" fmla="*/ 8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1 h 21"/>
                <a:gd name="T40" fmla="*/ 1 w 21"/>
                <a:gd name="T41" fmla="*/ 21 h 21"/>
                <a:gd name="T42" fmla="*/ 0 w 21"/>
                <a:gd name="T43" fmla="*/ 18 h 21"/>
                <a:gd name="T44" fmla="*/ 1 w 21"/>
                <a:gd name="T45" fmla="*/ 17 h 21"/>
                <a:gd name="T46" fmla="*/ 1 w 21"/>
                <a:gd name="T47" fmla="*/ 16 h 21"/>
                <a:gd name="T48" fmla="*/ 0 w 21"/>
                <a:gd name="T49" fmla="*/ 4 h 21"/>
                <a:gd name="T50" fmla="*/ 6 w 21"/>
                <a:gd name="T51" fmla="*/ 1 h 21"/>
                <a:gd name="T52" fmla="*/ 7 w 21"/>
                <a:gd name="T53" fmla="*/ 1 h 21"/>
                <a:gd name="T54" fmla="*/ 7 w 21"/>
                <a:gd name="T55" fmla="*/ 1 h 21"/>
                <a:gd name="T56" fmla="*/ 10 w 21"/>
                <a:gd name="T57" fmla="*/ 1 h 21"/>
                <a:gd name="T58" fmla="*/ 12 w 21"/>
                <a:gd name="T59" fmla="*/ 0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6 w 21"/>
                <a:gd name="T69" fmla="*/ 0 h 21"/>
                <a:gd name="T70" fmla="*/ 18 w 21"/>
                <a:gd name="T71" fmla="*/ 1 h 21"/>
                <a:gd name="T72" fmla="*/ 20 w 21"/>
                <a:gd name="T73" fmla="*/ 3 h 21"/>
                <a:gd name="T74" fmla="*/ 21 w 21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21">
                  <a:moveTo>
                    <a:pt x="21" y="3"/>
                  </a:moveTo>
                  <a:cubicBezTo>
                    <a:pt x="21" y="4"/>
                    <a:pt x="21" y="5"/>
                    <a:pt x="21" y="7"/>
                  </a:cubicBezTo>
                  <a:cubicBezTo>
                    <a:pt x="21" y="7"/>
                    <a:pt x="21" y="8"/>
                    <a:pt x="20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4" y="20"/>
                    <a:pt x="13" y="20"/>
                    <a:pt x="14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7" y="21"/>
                    <a:pt x="6" y="21"/>
                    <a:pt x="6" y="21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5" y="20"/>
                    <a:pt x="4" y="20"/>
                    <a:pt x="3" y="21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1" y="20"/>
                    <a:pt x="0" y="18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0"/>
                    <a:pt x="0" y="6"/>
                    <a:pt x="0" y="4"/>
                  </a:cubicBezTo>
                  <a:cubicBezTo>
                    <a:pt x="0" y="2"/>
                    <a:pt x="2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9" y="1"/>
                    <a:pt x="20" y="2"/>
                    <a:pt x="20" y="3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3" name="Picture 1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8" y="6109245"/>
            <a:ext cx="521820" cy="661001"/>
          </a:xfrm>
          <a:prstGeom prst="rect">
            <a:avLst/>
          </a:prstGeom>
        </p:spPr>
      </p:pic>
      <p:sp>
        <p:nvSpPr>
          <p:cNvPr id="130" name="Freeform 5"/>
          <p:cNvSpPr>
            <a:spLocks/>
          </p:cNvSpPr>
          <p:nvPr/>
        </p:nvSpPr>
        <p:spPr bwMode="auto">
          <a:xfrm>
            <a:off x="-19997" y="-1"/>
            <a:ext cx="9167172" cy="1004888"/>
          </a:xfrm>
          <a:custGeom>
            <a:avLst/>
            <a:gdLst>
              <a:gd name="T0" fmla="*/ 2839 w 2880"/>
              <a:gd name="T1" fmla="*/ 185 h 314"/>
              <a:gd name="T2" fmla="*/ 2778 w 2880"/>
              <a:gd name="T3" fmla="*/ 207 h 314"/>
              <a:gd name="T4" fmla="*/ 2729 w 2880"/>
              <a:gd name="T5" fmla="*/ 180 h 314"/>
              <a:gd name="T6" fmla="*/ 2698 w 2880"/>
              <a:gd name="T7" fmla="*/ 178 h 314"/>
              <a:gd name="T8" fmla="*/ 2625 w 2880"/>
              <a:gd name="T9" fmla="*/ 195 h 314"/>
              <a:gd name="T10" fmla="*/ 2534 w 2880"/>
              <a:gd name="T11" fmla="*/ 178 h 314"/>
              <a:gd name="T12" fmla="*/ 2505 w 2880"/>
              <a:gd name="T13" fmla="*/ 203 h 314"/>
              <a:gd name="T14" fmla="*/ 2434 w 2880"/>
              <a:gd name="T15" fmla="*/ 196 h 314"/>
              <a:gd name="T16" fmla="*/ 2380 w 2880"/>
              <a:gd name="T17" fmla="*/ 212 h 314"/>
              <a:gd name="T18" fmla="*/ 2343 w 2880"/>
              <a:gd name="T19" fmla="*/ 197 h 314"/>
              <a:gd name="T20" fmla="*/ 2313 w 2880"/>
              <a:gd name="T21" fmla="*/ 205 h 314"/>
              <a:gd name="T22" fmla="*/ 2284 w 2880"/>
              <a:gd name="T23" fmla="*/ 168 h 314"/>
              <a:gd name="T24" fmla="*/ 2242 w 2880"/>
              <a:gd name="T25" fmla="*/ 194 h 314"/>
              <a:gd name="T26" fmla="*/ 2173 w 2880"/>
              <a:gd name="T27" fmla="*/ 192 h 314"/>
              <a:gd name="T28" fmla="*/ 2131 w 2880"/>
              <a:gd name="T29" fmla="*/ 210 h 314"/>
              <a:gd name="T30" fmla="*/ 2072 w 2880"/>
              <a:gd name="T31" fmla="*/ 213 h 314"/>
              <a:gd name="T32" fmla="*/ 2027 w 2880"/>
              <a:gd name="T33" fmla="*/ 209 h 314"/>
              <a:gd name="T34" fmla="*/ 1966 w 2880"/>
              <a:gd name="T35" fmla="*/ 253 h 314"/>
              <a:gd name="T36" fmla="*/ 1951 w 2880"/>
              <a:gd name="T37" fmla="*/ 220 h 314"/>
              <a:gd name="T38" fmla="*/ 1902 w 2880"/>
              <a:gd name="T39" fmla="*/ 180 h 314"/>
              <a:gd name="T40" fmla="*/ 1824 w 2880"/>
              <a:gd name="T41" fmla="*/ 219 h 314"/>
              <a:gd name="T42" fmla="*/ 1810 w 2880"/>
              <a:gd name="T43" fmla="*/ 197 h 314"/>
              <a:gd name="T44" fmla="*/ 1761 w 2880"/>
              <a:gd name="T45" fmla="*/ 194 h 314"/>
              <a:gd name="T46" fmla="*/ 1685 w 2880"/>
              <a:gd name="T47" fmla="*/ 239 h 314"/>
              <a:gd name="T48" fmla="*/ 1661 w 2880"/>
              <a:gd name="T49" fmla="*/ 211 h 314"/>
              <a:gd name="T50" fmla="*/ 1616 w 2880"/>
              <a:gd name="T51" fmla="*/ 260 h 314"/>
              <a:gd name="T52" fmla="*/ 1604 w 2880"/>
              <a:gd name="T53" fmla="*/ 225 h 314"/>
              <a:gd name="T54" fmla="*/ 1562 w 2880"/>
              <a:gd name="T55" fmla="*/ 223 h 314"/>
              <a:gd name="T56" fmla="*/ 1522 w 2880"/>
              <a:gd name="T57" fmla="*/ 212 h 314"/>
              <a:gd name="T58" fmla="*/ 1455 w 2880"/>
              <a:gd name="T59" fmla="*/ 217 h 314"/>
              <a:gd name="T60" fmla="*/ 1444 w 2880"/>
              <a:gd name="T61" fmla="*/ 214 h 314"/>
              <a:gd name="T62" fmla="*/ 1368 w 2880"/>
              <a:gd name="T63" fmla="*/ 265 h 314"/>
              <a:gd name="T64" fmla="*/ 1300 w 2880"/>
              <a:gd name="T65" fmla="*/ 257 h 314"/>
              <a:gd name="T66" fmla="*/ 1339 w 2880"/>
              <a:gd name="T67" fmla="*/ 177 h 314"/>
              <a:gd name="T68" fmla="*/ 1278 w 2880"/>
              <a:gd name="T69" fmla="*/ 199 h 314"/>
              <a:gd name="T70" fmla="*/ 1185 w 2880"/>
              <a:gd name="T71" fmla="*/ 185 h 314"/>
              <a:gd name="T72" fmla="*/ 1141 w 2880"/>
              <a:gd name="T73" fmla="*/ 223 h 314"/>
              <a:gd name="T74" fmla="*/ 1085 w 2880"/>
              <a:gd name="T75" fmla="*/ 195 h 314"/>
              <a:gd name="T76" fmla="*/ 1022 w 2880"/>
              <a:gd name="T77" fmla="*/ 209 h 314"/>
              <a:gd name="T78" fmla="*/ 1019 w 2880"/>
              <a:gd name="T79" fmla="*/ 173 h 314"/>
              <a:gd name="T80" fmla="*/ 983 w 2880"/>
              <a:gd name="T81" fmla="*/ 178 h 314"/>
              <a:gd name="T82" fmla="*/ 937 w 2880"/>
              <a:gd name="T83" fmla="*/ 183 h 314"/>
              <a:gd name="T84" fmla="*/ 883 w 2880"/>
              <a:gd name="T85" fmla="*/ 218 h 314"/>
              <a:gd name="T86" fmla="*/ 812 w 2880"/>
              <a:gd name="T87" fmla="*/ 221 h 314"/>
              <a:gd name="T88" fmla="*/ 761 w 2880"/>
              <a:gd name="T89" fmla="*/ 216 h 314"/>
              <a:gd name="T90" fmla="*/ 732 w 2880"/>
              <a:gd name="T91" fmla="*/ 198 h 314"/>
              <a:gd name="T92" fmla="*/ 670 w 2880"/>
              <a:gd name="T93" fmla="*/ 241 h 314"/>
              <a:gd name="T94" fmla="*/ 642 w 2880"/>
              <a:gd name="T95" fmla="*/ 210 h 314"/>
              <a:gd name="T96" fmla="*/ 599 w 2880"/>
              <a:gd name="T97" fmla="*/ 197 h 314"/>
              <a:gd name="T98" fmla="*/ 541 w 2880"/>
              <a:gd name="T99" fmla="*/ 199 h 314"/>
              <a:gd name="T100" fmla="*/ 503 w 2880"/>
              <a:gd name="T101" fmla="*/ 194 h 314"/>
              <a:gd name="T102" fmla="*/ 449 w 2880"/>
              <a:gd name="T103" fmla="*/ 197 h 314"/>
              <a:gd name="T104" fmla="*/ 400 w 2880"/>
              <a:gd name="T105" fmla="*/ 216 h 314"/>
              <a:gd name="T106" fmla="*/ 353 w 2880"/>
              <a:gd name="T107" fmla="*/ 211 h 314"/>
              <a:gd name="T108" fmla="*/ 322 w 2880"/>
              <a:gd name="T109" fmla="*/ 235 h 314"/>
              <a:gd name="T110" fmla="*/ 294 w 2880"/>
              <a:gd name="T111" fmla="*/ 226 h 314"/>
              <a:gd name="T112" fmla="*/ 207 w 2880"/>
              <a:gd name="T113" fmla="*/ 269 h 314"/>
              <a:gd name="T114" fmla="*/ 198 w 2880"/>
              <a:gd name="T115" fmla="*/ 201 h 314"/>
              <a:gd name="T116" fmla="*/ 155 w 2880"/>
              <a:gd name="T117" fmla="*/ 220 h 314"/>
              <a:gd name="T118" fmla="*/ 111 w 2880"/>
              <a:gd name="T119" fmla="*/ 226 h 314"/>
              <a:gd name="T120" fmla="*/ 104 w 2880"/>
              <a:gd name="T121" fmla="*/ 214 h 314"/>
              <a:gd name="T122" fmla="*/ 6 w 2880"/>
              <a:gd name="T123" fmla="*/ 260 h 314"/>
              <a:gd name="T124" fmla="*/ 6 w 2880"/>
              <a:gd name="T125" fmla="*/ 195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80" h="314">
                <a:moveTo>
                  <a:pt x="2880" y="0"/>
                </a:moveTo>
                <a:cubicBezTo>
                  <a:pt x="2880" y="165"/>
                  <a:pt x="2880" y="165"/>
                  <a:pt x="2880" y="165"/>
                </a:cubicBezTo>
                <a:cubicBezTo>
                  <a:pt x="2880" y="165"/>
                  <a:pt x="2868" y="187"/>
                  <a:pt x="2871" y="199"/>
                </a:cubicBezTo>
                <a:cubicBezTo>
                  <a:pt x="2862" y="192"/>
                  <a:pt x="2856" y="183"/>
                  <a:pt x="2847" y="177"/>
                </a:cubicBezTo>
                <a:cubicBezTo>
                  <a:pt x="2844" y="180"/>
                  <a:pt x="2840" y="182"/>
                  <a:pt x="2839" y="185"/>
                </a:cubicBezTo>
                <a:cubicBezTo>
                  <a:pt x="2849" y="203"/>
                  <a:pt x="2863" y="219"/>
                  <a:pt x="2873" y="238"/>
                </a:cubicBezTo>
                <a:cubicBezTo>
                  <a:pt x="2857" y="226"/>
                  <a:pt x="2840" y="213"/>
                  <a:pt x="2823" y="201"/>
                </a:cubicBezTo>
                <a:cubicBezTo>
                  <a:pt x="2820" y="225"/>
                  <a:pt x="2816" y="250"/>
                  <a:pt x="2813" y="275"/>
                </a:cubicBezTo>
                <a:cubicBezTo>
                  <a:pt x="2807" y="260"/>
                  <a:pt x="2806" y="241"/>
                  <a:pt x="2803" y="224"/>
                </a:cubicBezTo>
                <a:cubicBezTo>
                  <a:pt x="2796" y="217"/>
                  <a:pt x="2786" y="213"/>
                  <a:pt x="2778" y="207"/>
                </a:cubicBezTo>
                <a:cubicBezTo>
                  <a:pt x="2773" y="217"/>
                  <a:pt x="2769" y="227"/>
                  <a:pt x="2764" y="237"/>
                </a:cubicBezTo>
                <a:cubicBezTo>
                  <a:pt x="2762" y="227"/>
                  <a:pt x="2766" y="213"/>
                  <a:pt x="2765" y="200"/>
                </a:cubicBezTo>
                <a:cubicBezTo>
                  <a:pt x="2762" y="196"/>
                  <a:pt x="2756" y="194"/>
                  <a:pt x="2752" y="191"/>
                </a:cubicBezTo>
                <a:cubicBezTo>
                  <a:pt x="2748" y="193"/>
                  <a:pt x="2746" y="197"/>
                  <a:pt x="2744" y="200"/>
                </a:cubicBezTo>
                <a:cubicBezTo>
                  <a:pt x="2744" y="189"/>
                  <a:pt x="2737" y="184"/>
                  <a:pt x="2729" y="180"/>
                </a:cubicBezTo>
                <a:cubicBezTo>
                  <a:pt x="2716" y="189"/>
                  <a:pt x="2707" y="202"/>
                  <a:pt x="2697" y="213"/>
                </a:cubicBezTo>
                <a:cubicBezTo>
                  <a:pt x="2698" y="200"/>
                  <a:pt x="2707" y="184"/>
                  <a:pt x="2712" y="170"/>
                </a:cubicBezTo>
                <a:cubicBezTo>
                  <a:pt x="2706" y="172"/>
                  <a:pt x="2708" y="172"/>
                  <a:pt x="2704" y="172"/>
                </a:cubicBezTo>
                <a:cubicBezTo>
                  <a:pt x="2701" y="173"/>
                  <a:pt x="2703" y="178"/>
                  <a:pt x="2702" y="180"/>
                </a:cubicBezTo>
                <a:cubicBezTo>
                  <a:pt x="2700" y="180"/>
                  <a:pt x="2700" y="178"/>
                  <a:pt x="2698" y="178"/>
                </a:cubicBezTo>
                <a:cubicBezTo>
                  <a:pt x="2700" y="181"/>
                  <a:pt x="2699" y="186"/>
                  <a:pt x="2699" y="191"/>
                </a:cubicBezTo>
                <a:cubicBezTo>
                  <a:pt x="2694" y="187"/>
                  <a:pt x="2690" y="181"/>
                  <a:pt x="2685" y="177"/>
                </a:cubicBezTo>
                <a:cubicBezTo>
                  <a:pt x="2676" y="179"/>
                  <a:pt x="2668" y="182"/>
                  <a:pt x="2658" y="184"/>
                </a:cubicBezTo>
                <a:cubicBezTo>
                  <a:pt x="2659" y="220"/>
                  <a:pt x="2661" y="255"/>
                  <a:pt x="2663" y="289"/>
                </a:cubicBezTo>
                <a:cubicBezTo>
                  <a:pt x="2649" y="259"/>
                  <a:pt x="2638" y="226"/>
                  <a:pt x="2625" y="195"/>
                </a:cubicBezTo>
                <a:cubicBezTo>
                  <a:pt x="2615" y="193"/>
                  <a:pt x="2613" y="199"/>
                  <a:pt x="2607" y="202"/>
                </a:cubicBezTo>
                <a:cubicBezTo>
                  <a:pt x="2609" y="203"/>
                  <a:pt x="2609" y="205"/>
                  <a:pt x="2613" y="205"/>
                </a:cubicBezTo>
                <a:cubicBezTo>
                  <a:pt x="2598" y="205"/>
                  <a:pt x="2591" y="219"/>
                  <a:pt x="2581" y="226"/>
                </a:cubicBezTo>
                <a:cubicBezTo>
                  <a:pt x="2581" y="218"/>
                  <a:pt x="2590" y="209"/>
                  <a:pt x="2592" y="199"/>
                </a:cubicBezTo>
                <a:cubicBezTo>
                  <a:pt x="2573" y="191"/>
                  <a:pt x="2553" y="185"/>
                  <a:pt x="2534" y="178"/>
                </a:cubicBezTo>
                <a:cubicBezTo>
                  <a:pt x="2538" y="186"/>
                  <a:pt x="2544" y="192"/>
                  <a:pt x="2548" y="200"/>
                </a:cubicBezTo>
                <a:cubicBezTo>
                  <a:pt x="2546" y="200"/>
                  <a:pt x="2545" y="199"/>
                  <a:pt x="2543" y="198"/>
                </a:cubicBezTo>
                <a:cubicBezTo>
                  <a:pt x="2552" y="222"/>
                  <a:pt x="2565" y="243"/>
                  <a:pt x="2575" y="266"/>
                </a:cubicBezTo>
                <a:cubicBezTo>
                  <a:pt x="2549" y="239"/>
                  <a:pt x="2525" y="211"/>
                  <a:pt x="2498" y="185"/>
                </a:cubicBezTo>
                <a:cubicBezTo>
                  <a:pt x="2496" y="194"/>
                  <a:pt x="2504" y="196"/>
                  <a:pt x="2505" y="203"/>
                </a:cubicBezTo>
                <a:cubicBezTo>
                  <a:pt x="2501" y="203"/>
                  <a:pt x="2502" y="199"/>
                  <a:pt x="2498" y="199"/>
                </a:cubicBezTo>
                <a:cubicBezTo>
                  <a:pt x="2506" y="220"/>
                  <a:pt x="2517" y="240"/>
                  <a:pt x="2526" y="261"/>
                </a:cubicBezTo>
                <a:cubicBezTo>
                  <a:pt x="2501" y="237"/>
                  <a:pt x="2479" y="210"/>
                  <a:pt x="2454" y="186"/>
                </a:cubicBezTo>
                <a:cubicBezTo>
                  <a:pt x="2453" y="199"/>
                  <a:pt x="2454" y="211"/>
                  <a:pt x="2454" y="223"/>
                </a:cubicBezTo>
                <a:cubicBezTo>
                  <a:pt x="2447" y="214"/>
                  <a:pt x="2441" y="205"/>
                  <a:pt x="2434" y="196"/>
                </a:cubicBezTo>
                <a:cubicBezTo>
                  <a:pt x="2434" y="227"/>
                  <a:pt x="2438" y="264"/>
                  <a:pt x="2439" y="298"/>
                </a:cubicBezTo>
                <a:cubicBezTo>
                  <a:pt x="2428" y="272"/>
                  <a:pt x="2417" y="247"/>
                  <a:pt x="2408" y="220"/>
                </a:cubicBezTo>
                <a:cubicBezTo>
                  <a:pt x="2407" y="220"/>
                  <a:pt x="2406" y="220"/>
                  <a:pt x="2405" y="222"/>
                </a:cubicBezTo>
                <a:cubicBezTo>
                  <a:pt x="2407" y="213"/>
                  <a:pt x="2401" y="204"/>
                  <a:pt x="2398" y="195"/>
                </a:cubicBezTo>
                <a:cubicBezTo>
                  <a:pt x="2392" y="200"/>
                  <a:pt x="2382" y="202"/>
                  <a:pt x="2380" y="212"/>
                </a:cubicBezTo>
                <a:cubicBezTo>
                  <a:pt x="2382" y="208"/>
                  <a:pt x="2374" y="210"/>
                  <a:pt x="2375" y="209"/>
                </a:cubicBezTo>
                <a:cubicBezTo>
                  <a:pt x="2362" y="216"/>
                  <a:pt x="2371" y="250"/>
                  <a:pt x="2371" y="263"/>
                </a:cubicBezTo>
                <a:cubicBezTo>
                  <a:pt x="2360" y="245"/>
                  <a:pt x="2354" y="223"/>
                  <a:pt x="2345" y="204"/>
                </a:cubicBezTo>
                <a:cubicBezTo>
                  <a:pt x="2343" y="202"/>
                  <a:pt x="2337" y="206"/>
                  <a:pt x="2336" y="209"/>
                </a:cubicBezTo>
                <a:cubicBezTo>
                  <a:pt x="2334" y="206"/>
                  <a:pt x="2340" y="200"/>
                  <a:pt x="2343" y="197"/>
                </a:cubicBezTo>
                <a:cubicBezTo>
                  <a:pt x="2342" y="194"/>
                  <a:pt x="2339" y="192"/>
                  <a:pt x="2339" y="188"/>
                </a:cubicBezTo>
                <a:cubicBezTo>
                  <a:pt x="2333" y="188"/>
                  <a:pt x="2331" y="192"/>
                  <a:pt x="2324" y="193"/>
                </a:cubicBezTo>
                <a:cubicBezTo>
                  <a:pt x="2328" y="189"/>
                  <a:pt x="2331" y="185"/>
                  <a:pt x="2336" y="182"/>
                </a:cubicBezTo>
                <a:cubicBezTo>
                  <a:pt x="2335" y="179"/>
                  <a:pt x="2333" y="177"/>
                  <a:pt x="2333" y="173"/>
                </a:cubicBezTo>
                <a:cubicBezTo>
                  <a:pt x="2324" y="182"/>
                  <a:pt x="2320" y="194"/>
                  <a:pt x="2313" y="205"/>
                </a:cubicBezTo>
                <a:cubicBezTo>
                  <a:pt x="2311" y="197"/>
                  <a:pt x="2311" y="187"/>
                  <a:pt x="2311" y="178"/>
                </a:cubicBezTo>
                <a:cubicBezTo>
                  <a:pt x="2310" y="175"/>
                  <a:pt x="2309" y="181"/>
                  <a:pt x="2305" y="179"/>
                </a:cubicBezTo>
                <a:cubicBezTo>
                  <a:pt x="2306" y="177"/>
                  <a:pt x="2303" y="177"/>
                  <a:pt x="2304" y="174"/>
                </a:cubicBezTo>
                <a:cubicBezTo>
                  <a:pt x="2300" y="174"/>
                  <a:pt x="2299" y="176"/>
                  <a:pt x="2297" y="178"/>
                </a:cubicBezTo>
                <a:cubicBezTo>
                  <a:pt x="2292" y="175"/>
                  <a:pt x="2291" y="170"/>
                  <a:pt x="2284" y="168"/>
                </a:cubicBezTo>
                <a:cubicBezTo>
                  <a:pt x="2280" y="174"/>
                  <a:pt x="2285" y="180"/>
                  <a:pt x="2283" y="187"/>
                </a:cubicBezTo>
                <a:cubicBezTo>
                  <a:pt x="2274" y="180"/>
                  <a:pt x="2268" y="178"/>
                  <a:pt x="2258" y="174"/>
                </a:cubicBezTo>
                <a:cubicBezTo>
                  <a:pt x="2253" y="176"/>
                  <a:pt x="2256" y="180"/>
                  <a:pt x="2255" y="185"/>
                </a:cubicBezTo>
                <a:cubicBezTo>
                  <a:pt x="2252" y="185"/>
                  <a:pt x="2253" y="183"/>
                  <a:pt x="2250" y="183"/>
                </a:cubicBezTo>
                <a:cubicBezTo>
                  <a:pt x="2249" y="188"/>
                  <a:pt x="2243" y="189"/>
                  <a:pt x="2242" y="194"/>
                </a:cubicBezTo>
                <a:cubicBezTo>
                  <a:pt x="2239" y="192"/>
                  <a:pt x="2238" y="187"/>
                  <a:pt x="2237" y="183"/>
                </a:cubicBezTo>
                <a:cubicBezTo>
                  <a:pt x="2233" y="183"/>
                  <a:pt x="2235" y="188"/>
                  <a:pt x="2230" y="187"/>
                </a:cubicBezTo>
                <a:cubicBezTo>
                  <a:pt x="2230" y="186"/>
                  <a:pt x="2230" y="185"/>
                  <a:pt x="2230" y="184"/>
                </a:cubicBezTo>
                <a:cubicBezTo>
                  <a:pt x="2211" y="190"/>
                  <a:pt x="2207" y="208"/>
                  <a:pt x="2196" y="218"/>
                </a:cubicBezTo>
                <a:cubicBezTo>
                  <a:pt x="2198" y="202"/>
                  <a:pt x="2187" y="195"/>
                  <a:pt x="2173" y="192"/>
                </a:cubicBezTo>
                <a:cubicBezTo>
                  <a:pt x="2167" y="193"/>
                  <a:pt x="2164" y="196"/>
                  <a:pt x="2160" y="199"/>
                </a:cubicBezTo>
                <a:cubicBezTo>
                  <a:pt x="2155" y="229"/>
                  <a:pt x="2151" y="260"/>
                  <a:pt x="2146" y="290"/>
                </a:cubicBezTo>
                <a:cubicBezTo>
                  <a:pt x="2141" y="267"/>
                  <a:pt x="2137" y="244"/>
                  <a:pt x="2134" y="219"/>
                </a:cubicBezTo>
                <a:cubicBezTo>
                  <a:pt x="2130" y="216"/>
                  <a:pt x="2130" y="222"/>
                  <a:pt x="2126" y="221"/>
                </a:cubicBezTo>
                <a:cubicBezTo>
                  <a:pt x="2128" y="217"/>
                  <a:pt x="2132" y="215"/>
                  <a:pt x="2131" y="210"/>
                </a:cubicBezTo>
                <a:cubicBezTo>
                  <a:pt x="2114" y="215"/>
                  <a:pt x="2105" y="237"/>
                  <a:pt x="2098" y="254"/>
                </a:cubicBezTo>
                <a:cubicBezTo>
                  <a:pt x="2099" y="247"/>
                  <a:pt x="2098" y="228"/>
                  <a:pt x="2101" y="219"/>
                </a:cubicBezTo>
                <a:cubicBezTo>
                  <a:pt x="2093" y="214"/>
                  <a:pt x="2083" y="212"/>
                  <a:pt x="2074" y="208"/>
                </a:cubicBezTo>
                <a:cubicBezTo>
                  <a:pt x="2070" y="210"/>
                  <a:pt x="2075" y="213"/>
                  <a:pt x="2074" y="216"/>
                </a:cubicBezTo>
                <a:cubicBezTo>
                  <a:pt x="2073" y="215"/>
                  <a:pt x="2072" y="214"/>
                  <a:pt x="2072" y="213"/>
                </a:cubicBezTo>
                <a:cubicBezTo>
                  <a:pt x="2054" y="220"/>
                  <a:pt x="2049" y="238"/>
                  <a:pt x="2039" y="251"/>
                </a:cubicBezTo>
                <a:cubicBezTo>
                  <a:pt x="2036" y="249"/>
                  <a:pt x="2041" y="244"/>
                  <a:pt x="2039" y="239"/>
                </a:cubicBezTo>
                <a:cubicBezTo>
                  <a:pt x="2036" y="239"/>
                  <a:pt x="2031" y="246"/>
                  <a:pt x="2027" y="249"/>
                </a:cubicBezTo>
                <a:cubicBezTo>
                  <a:pt x="2031" y="234"/>
                  <a:pt x="2046" y="220"/>
                  <a:pt x="2046" y="198"/>
                </a:cubicBezTo>
                <a:cubicBezTo>
                  <a:pt x="2039" y="198"/>
                  <a:pt x="2034" y="206"/>
                  <a:pt x="2027" y="209"/>
                </a:cubicBezTo>
                <a:cubicBezTo>
                  <a:pt x="2024" y="236"/>
                  <a:pt x="2018" y="261"/>
                  <a:pt x="2016" y="289"/>
                </a:cubicBezTo>
                <a:cubicBezTo>
                  <a:pt x="2010" y="282"/>
                  <a:pt x="2014" y="269"/>
                  <a:pt x="2006" y="264"/>
                </a:cubicBezTo>
                <a:cubicBezTo>
                  <a:pt x="2005" y="274"/>
                  <a:pt x="2006" y="292"/>
                  <a:pt x="2008" y="304"/>
                </a:cubicBezTo>
                <a:cubicBezTo>
                  <a:pt x="1998" y="284"/>
                  <a:pt x="1991" y="263"/>
                  <a:pt x="1983" y="241"/>
                </a:cubicBezTo>
                <a:cubicBezTo>
                  <a:pt x="1976" y="243"/>
                  <a:pt x="1969" y="251"/>
                  <a:pt x="1966" y="253"/>
                </a:cubicBezTo>
                <a:cubicBezTo>
                  <a:pt x="1960" y="255"/>
                  <a:pt x="1968" y="250"/>
                  <a:pt x="1966" y="246"/>
                </a:cubicBezTo>
                <a:cubicBezTo>
                  <a:pt x="1958" y="250"/>
                  <a:pt x="1951" y="255"/>
                  <a:pt x="1944" y="260"/>
                </a:cubicBezTo>
                <a:cubicBezTo>
                  <a:pt x="1946" y="249"/>
                  <a:pt x="1971" y="240"/>
                  <a:pt x="1968" y="224"/>
                </a:cubicBezTo>
                <a:cubicBezTo>
                  <a:pt x="1967" y="218"/>
                  <a:pt x="1960" y="216"/>
                  <a:pt x="1955" y="210"/>
                </a:cubicBezTo>
                <a:cubicBezTo>
                  <a:pt x="1953" y="213"/>
                  <a:pt x="1952" y="217"/>
                  <a:pt x="1951" y="220"/>
                </a:cubicBezTo>
                <a:cubicBezTo>
                  <a:pt x="1950" y="219"/>
                  <a:pt x="1947" y="215"/>
                  <a:pt x="1947" y="220"/>
                </a:cubicBezTo>
                <a:cubicBezTo>
                  <a:pt x="1944" y="214"/>
                  <a:pt x="1945" y="205"/>
                  <a:pt x="1944" y="198"/>
                </a:cubicBezTo>
                <a:cubicBezTo>
                  <a:pt x="1940" y="208"/>
                  <a:pt x="1943" y="222"/>
                  <a:pt x="1943" y="232"/>
                </a:cubicBezTo>
                <a:cubicBezTo>
                  <a:pt x="1930" y="223"/>
                  <a:pt x="1924" y="203"/>
                  <a:pt x="1912" y="197"/>
                </a:cubicBezTo>
                <a:cubicBezTo>
                  <a:pt x="1910" y="190"/>
                  <a:pt x="1906" y="185"/>
                  <a:pt x="1902" y="180"/>
                </a:cubicBezTo>
                <a:cubicBezTo>
                  <a:pt x="1884" y="197"/>
                  <a:pt x="1867" y="215"/>
                  <a:pt x="1850" y="233"/>
                </a:cubicBezTo>
                <a:cubicBezTo>
                  <a:pt x="1850" y="225"/>
                  <a:pt x="1857" y="213"/>
                  <a:pt x="1860" y="203"/>
                </a:cubicBezTo>
                <a:cubicBezTo>
                  <a:pt x="1859" y="200"/>
                  <a:pt x="1857" y="205"/>
                  <a:pt x="1856" y="206"/>
                </a:cubicBezTo>
                <a:cubicBezTo>
                  <a:pt x="1853" y="206"/>
                  <a:pt x="1856" y="201"/>
                  <a:pt x="1855" y="199"/>
                </a:cubicBezTo>
                <a:cubicBezTo>
                  <a:pt x="1843" y="205"/>
                  <a:pt x="1834" y="212"/>
                  <a:pt x="1824" y="219"/>
                </a:cubicBezTo>
                <a:cubicBezTo>
                  <a:pt x="1827" y="212"/>
                  <a:pt x="1836" y="200"/>
                  <a:pt x="1842" y="192"/>
                </a:cubicBezTo>
                <a:cubicBezTo>
                  <a:pt x="1835" y="196"/>
                  <a:pt x="1824" y="196"/>
                  <a:pt x="1822" y="203"/>
                </a:cubicBezTo>
                <a:cubicBezTo>
                  <a:pt x="1819" y="199"/>
                  <a:pt x="1815" y="203"/>
                  <a:pt x="1811" y="203"/>
                </a:cubicBezTo>
                <a:cubicBezTo>
                  <a:pt x="1812" y="200"/>
                  <a:pt x="1821" y="198"/>
                  <a:pt x="1817" y="194"/>
                </a:cubicBezTo>
                <a:cubicBezTo>
                  <a:pt x="1815" y="191"/>
                  <a:pt x="1814" y="198"/>
                  <a:pt x="1810" y="197"/>
                </a:cubicBezTo>
                <a:cubicBezTo>
                  <a:pt x="1810" y="196"/>
                  <a:pt x="1810" y="195"/>
                  <a:pt x="1810" y="194"/>
                </a:cubicBezTo>
                <a:cubicBezTo>
                  <a:pt x="1793" y="199"/>
                  <a:pt x="1787" y="213"/>
                  <a:pt x="1777" y="227"/>
                </a:cubicBezTo>
                <a:cubicBezTo>
                  <a:pt x="1772" y="218"/>
                  <a:pt x="1775" y="204"/>
                  <a:pt x="1774" y="193"/>
                </a:cubicBezTo>
                <a:cubicBezTo>
                  <a:pt x="1770" y="194"/>
                  <a:pt x="1765" y="195"/>
                  <a:pt x="1762" y="197"/>
                </a:cubicBezTo>
                <a:cubicBezTo>
                  <a:pt x="1757" y="197"/>
                  <a:pt x="1765" y="193"/>
                  <a:pt x="1761" y="194"/>
                </a:cubicBezTo>
                <a:cubicBezTo>
                  <a:pt x="1756" y="197"/>
                  <a:pt x="1766" y="204"/>
                  <a:pt x="1770" y="207"/>
                </a:cubicBezTo>
                <a:cubicBezTo>
                  <a:pt x="1765" y="209"/>
                  <a:pt x="1756" y="203"/>
                  <a:pt x="1751" y="201"/>
                </a:cubicBezTo>
                <a:cubicBezTo>
                  <a:pt x="1735" y="210"/>
                  <a:pt x="1722" y="221"/>
                  <a:pt x="1707" y="230"/>
                </a:cubicBezTo>
                <a:cubicBezTo>
                  <a:pt x="1706" y="227"/>
                  <a:pt x="1712" y="221"/>
                  <a:pt x="1714" y="216"/>
                </a:cubicBezTo>
                <a:cubicBezTo>
                  <a:pt x="1703" y="223"/>
                  <a:pt x="1694" y="231"/>
                  <a:pt x="1685" y="239"/>
                </a:cubicBezTo>
                <a:cubicBezTo>
                  <a:pt x="1686" y="231"/>
                  <a:pt x="1696" y="220"/>
                  <a:pt x="1701" y="210"/>
                </a:cubicBezTo>
                <a:cubicBezTo>
                  <a:pt x="1696" y="200"/>
                  <a:pt x="1684" y="203"/>
                  <a:pt x="1681" y="196"/>
                </a:cubicBezTo>
                <a:cubicBezTo>
                  <a:pt x="1673" y="199"/>
                  <a:pt x="1674" y="210"/>
                  <a:pt x="1671" y="220"/>
                </a:cubicBezTo>
                <a:cubicBezTo>
                  <a:pt x="1668" y="218"/>
                  <a:pt x="1667" y="215"/>
                  <a:pt x="1666" y="211"/>
                </a:cubicBezTo>
                <a:cubicBezTo>
                  <a:pt x="1663" y="210"/>
                  <a:pt x="1661" y="216"/>
                  <a:pt x="1661" y="211"/>
                </a:cubicBezTo>
                <a:cubicBezTo>
                  <a:pt x="1666" y="227"/>
                  <a:pt x="1682" y="245"/>
                  <a:pt x="1692" y="261"/>
                </a:cubicBezTo>
                <a:cubicBezTo>
                  <a:pt x="1683" y="258"/>
                  <a:pt x="1673" y="246"/>
                  <a:pt x="1663" y="240"/>
                </a:cubicBezTo>
                <a:cubicBezTo>
                  <a:pt x="1660" y="262"/>
                  <a:pt x="1665" y="288"/>
                  <a:pt x="1664" y="312"/>
                </a:cubicBezTo>
                <a:cubicBezTo>
                  <a:pt x="1654" y="287"/>
                  <a:pt x="1644" y="261"/>
                  <a:pt x="1635" y="235"/>
                </a:cubicBezTo>
                <a:cubicBezTo>
                  <a:pt x="1626" y="241"/>
                  <a:pt x="1622" y="252"/>
                  <a:pt x="1616" y="260"/>
                </a:cubicBezTo>
                <a:cubicBezTo>
                  <a:pt x="1613" y="258"/>
                  <a:pt x="1618" y="252"/>
                  <a:pt x="1616" y="248"/>
                </a:cubicBezTo>
                <a:cubicBezTo>
                  <a:pt x="1612" y="252"/>
                  <a:pt x="1605" y="254"/>
                  <a:pt x="1602" y="260"/>
                </a:cubicBezTo>
                <a:cubicBezTo>
                  <a:pt x="1604" y="244"/>
                  <a:pt x="1627" y="227"/>
                  <a:pt x="1620" y="208"/>
                </a:cubicBezTo>
                <a:cubicBezTo>
                  <a:pt x="1612" y="210"/>
                  <a:pt x="1611" y="219"/>
                  <a:pt x="1607" y="226"/>
                </a:cubicBezTo>
                <a:cubicBezTo>
                  <a:pt x="1606" y="226"/>
                  <a:pt x="1604" y="220"/>
                  <a:pt x="1604" y="225"/>
                </a:cubicBezTo>
                <a:cubicBezTo>
                  <a:pt x="1602" y="225"/>
                  <a:pt x="1602" y="222"/>
                  <a:pt x="1602" y="221"/>
                </a:cubicBezTo>
                <a:cubicBezTo>
                  <a:pt x="1583" y="231"/>
                  <a:pt x="1560" y="248"/>
                  <a:pt x="1541" y="263"/>
                </a:cubicBezTo>
                <a:cubicBezTo>
                  <a:pt x="1539" y="259"/>
                  <a:pt x="1548" y="255"/>
                  <a:pt x="1550" y="250"/>
                </a:cubicBezTo>
                <a:cubicBezTo>
                  <a:pt x="1539" y="256"/>
                  <a:pt x="1529" y="262"/>
                  <a:pt x="1520" y="269"/>
                </a:cubicBezTo>
                <a:cubicBezTo>
                  <a:pt x="1530" y="254"/>
                  <a:pt x="1549" y="238"/>
                  <a:pt x="1562" y="223"/>
                </a:cubicBezTo>
                <a:cubicBezTo>
                  <a:pt x="1564" y="211"/>
                  <a:pt x="1561" y="202"/>
                  <a:pt x="1561" y="190"/>
                </a:cubicBezTo>
                <a:cubicBezTo>
                  <a:pt x="1545" y="206"/>
                  <a:pt x="1530" y="223"/>
                  <a:pt x="1516" y="240"/>
                </a:cubicBezTo>
                <a:cubicBezTo>
                  <a:pt x="1516" y="229"/>
                  <a:pt x="1524" y="214"/>
                  <a:pt x="1529" y="202"/>
                </a:cubicBezTo>
                <a:cubicBezTo>
                  <a:pt x="1525" y="197"/>
                  <a:pt x="1518" y="199"/>
                  <a:pt x="1512" y="201"/>
                </a:cubicBezTo>
                <a:cubicBezTo>
                  <a:pt x="1515" y="205"/>
                  <a:pt x="1517" y="209"/>
                  <a:pt x="1522" y="212"/>
                </a:cubicBezTo>
                <a:cubicBezTo>
                  <a:pt x="1516" y="213"/>
                  <a:pt x="1509" y="207"/>
                  <a:pt x="1502" y="205"/>
                </a:cubicBezTo>
                <a:cubicBezTo>
                  <a:pt x="1503" y="242"/>
                  <a:pt x="1506" y="277"/>
                  <a:pt x="1507" y="314"/>
                </a:cubicBezTo>
                <a:cubicBezTo>
                  <a:pt x="1492" y="281"/>
                  <a:pt x="1481" y="246"/>
                  <a:pt x="1466" y="214"/>
                </a:cubicBezTo>
                <a:cubicBezTo>
                  <a:pt x="1464" y="214"/>
                  <a:pt x="1467" y="219"/>
                  <a:pt x="1469" y="220"/>
                </a:cubicBezTo>
                <a:cubicBezTo>
                  <a:pt x="1464" y="223"/>
                  <a:pt x="1461" y="213"/>
                  <a:pt x="1455" y="217"/>
                </a:cubicBezTo>
                <a:cubicBezTo>
                  <a:pt x="1452" y="220"/>
                  <a:pt x="1451" y="224"/>
                  <a:pt x="1450" y="228"/>
                </a:cubicBezTo>
                <a:cubicBezTo>
                  <a:pt x="1448" y="228"/>
                  <a:pt x="1445" y="226"/>
                  <a:pt x="1446" y="229"/>
                </a:cubicBezTo>
                <a:cubicBezTo>
                  <a:pt x="1443" y="228"/>
                  <a:pt x="1445" y="223"/>
                  <a:pt x="1445" y="221"/>
                </a:cubicBezTo>
                <a:cubicBezTo>
                  <a:pt x="1436" y="221"/>
                  <a:pt x="1432" y="225"/>
                  <a:pt x="1425" y="226"/>
                </a:cubicBezTo>
                <a:cubicBezTo>
                  <a:pt x="1430" y="221"/>
                  <a:pt x="1437" y="218"/>
                  <a:pt x="1444" y="214"/>
                </a:cubicBezTo>
                <a:cubicBezTo>
                  <a:pt x="1443" y="211"/>
                  <a:pt x="1442" y="209"/>
                  <a:pt x="1441" y="206"/>
                </a:cubicBezTo>
                <a:cubicBezTo>
                  <a:pt x="1438" y="205"/>
                  <a:pt x="1435" y="205"/>
                  <a:pt x="1433" y="201"/>
                </a:cubicBezTo>
                <a:cubicBezTo>
                  <a:pt x="1425" y="204"/>
                  <a:pt x="1426" y="215"/>
                  <a:pt x="1423" y="224"/>
                </a:cubicBezTo>
                <a:cubicBezTo>
                  <a:pt x="1419" y="222"/>
                  <a:pt x="1420" y="217"/>
                  <a:pt x="1417" y="214"/>
                </a:cubicBezTo>
                <a:cubicBezTo>
                  <a:pt x="1398" y="221"/>
                  <a:pt x="1380" y="245"/>
                  <a:pt x="1368" y="265"/>
                </a:cubicBezTo>
                <a:cubicBezTo>
                  <a:pt x="1365" y="262"/>
                  <a:pt x="1370" y="258"/>
                  <a:pt x="1368" y="253"/>
                </a:cubicBezTo>
                <a:cubicBezTo>
                  <a:pt x="1364" y="252"/>
                  <a:pt x="1359" y="260"/>
                  <a:pt x="1354" y="263"/>
                </a:cubicBezTo>
                <a:cubicBezTo>
                  <a:pt x="1358" y="248"/>
                  <a:pt x="1375" y="234"/>
                  <a:pt x="1375" y="212"/>
                </a:cubicBezTo>
                <a:cubicBezTo>
                  <a:pt x="1347" y="226"/>
                  <a:pt x="1319" y="250"/>
                  <a:pt x="1292" y="268"/>
                </a:cubicBezTo>
                <a:cubicBezTo>
                  <a:pt x="1291" y="266"/>
                  <a:pt x="1298" y="260"/>
                  <a:pt x="1300" y="257"/>
                </a:cubicBezTo>
                <a:cubicBezTo>
                  <a:pt x="1293" y="259"/>
                  <a:pt x="1281" y="268"/>
                  <a:pt x="1273" y="273"/>
                </a:cubicBezTo>
                <a:cubicBezTo>
                  <a:pt x="1295" y="246"/>
                  <a:pt x="1326" y="218"/>
                  <a:pt x="1352" y="190"/>
                </a:cubicBezTo>
                <a:cubicBezTo>
                  <a:pt x="1352" y="187"/>
                  <a:pt x="1347" y="188"/>
                  <a:pt x="1348" y="184"/>
                </a:cubicBezTo>
                <a:cubicBezTo>
                  <a:pt x="1341" y="187"/>
                  <a:pt x="1336" y="191"/>
                  <a:pt x="1330" y="195"/>
                </a:cubicBezTo>
                <a:cubicBezTo>
                  <a:pt x="1329" y="191"/>
                  <a:pt x="1337" y="183"/>
                  <a:pt x="1339" y="177"/>
                </a:cubicBezTo>
                <a:cubicBezTo>
                  <a:pt x="1312" y="195"/>
                  <a:pt x="1312" y="195"/>
                  <a:pt x="1312" y="195"/>
                </a:cubicBezTo>
                <a:cubicBezTo>
                  <a:pt x="1301" y="193"/>
                  <a:pt x="1300" y="199"/>
                  <a:pt x="1294" y="202"/>
                </a:cubicBezTo>
                <a:cubicBezTo>
                  <a:pt x="1295" y="203"/>
                  <a:pt x="1296" y="205"/>
                  <a:pt x="1299" y="205"/>
                </a:cubicBezTo>
                <a:cubicBezTo>
                  <a:pt x="1285" y="205"/>
                  <a:pt x="1278" y="219"/>
                  <a:pt x="1268" y="226"/>
                </a:cubicBezTo>
                <a:cubicBezTo>
                  <a:pt x="1268" y="218"/>
                  <a:pt x="1276" y="209"/>
                  <a:pt x="1278" y="199"/>
                </a:cubicBezTo>
                <a:cubicBezTo>
                  <a:pt x="1260" y="191"/>
                  <a:pt x="1240" y="185"/>
                  <a:pt x="1221" y="178"/>
                </a:cubicBezTo>
                <a:cubicBezTo>
                  <a:pt x="1224" y="186"/>
                  <a:pt x="1231" y="192"/>
                  <a:pt x="1234" y="200"/>
                </a:cubicBezTo>
                <a:cubicBezTo>
                  <a:pt x="1233" y="200"/>
                  <a:pt x="1231" y="199"/>
                  <a:pt x="1229" y="198"/>
                </a:cubicBezTo>
                <a:cubicBezTo>
                  <a:pt x="1239" y="222"/>
                  <a:pt x="1251" y="243"/>
                  <a:pt x="1261" y="266"/>
                </a:cubicBezTo>
                <a:cubicBezTo>
                  <a:pt x="1235" y="239"/>
                  <a:pt x="1211" y="211"/>
                  <a:pt x="1185" y="185"/>
                </a:cubicBezTo>
                <a:cubicBezTo>
                  <a:pt x="1183" y="194"/>
                  <a:pt x="1190" y="196"/>
                  <a:pt x="1192" y="203"/>
                </a:cubicBezTo>
                <a:cubicBezTo>
                  <a:pt x="1187" y="203"/>
                  <a:pt x="1189" y="199"/>
                  <a:pt x="1184" y="199"/>
                </a:cubicBezTo>
                <a:cubicBezTo>
                  <a:pt x="1193" y="220"/>
                  <a:pt x="1203" y="240"/>
                  <a:pt x="1213" y="261"/>
                </a:cubicBezTo>
                <a:cubicBezTo>
                  <a:pt x="1187" y="237"/>
                  <a:pt x="1166" y="210"/>
                  <a:pt x="1141" y="186"/>
                </a:cubicBezTo>
                <a:cubicBezTo>
                  <a:pt x="1140" y="199"/>
                  <a:pt x="1141" y="211"/>
                  <a:pt x="1141" y="223"/>
                </a:cubicBezTo>
                <a:cubicBezTo>
                  <a:pt x="1133" y="214"/>
                  <a:pt x="1127" y="205"/>
                  <a:pt x="1121" y="196"/>
                </a:cubicBezTo>
                <a:cubicBezTo>
                  <a:pt x="1121" y="227"/>
                  <a:pt x="1124" y="264"/>
                  <a:pt x="1125" y="298"/>
                </a:cubicBezTo>
                <a:cubicBezTo>
                  <a:pt x="1115" y="272"/>
                  <a:pt x="1104" y="247"/>
                  <a:pt x="1095" y="220"/>
                </a:cubicBezTo>
                <a:cubicBezTo>
                  <a:pt x="1094" y="220"/>
                  <a:pt x="1092" y="220"/>
                  <a:pt x="1092" y="222"/>
                </a:cubicBezTo>
                <a:cubicBezTo>
                  <a:pt x="1093" y="213"/>
                  <a:pt x="1087" y="204"/>
                  <a:pt x="1085" y="195"/>
                </a:cubicBezTo>
                <a:cubicBezTo>
                  <a:pt x="1078" y="200"/>
                  <a:pt x="1068" y="202"/>
                  <a:pt x="1067" y="212"/>
                </a:cubicBezTo>
                <a:cubicBezTo>
                  <a:pt x="1068" y="208"/>
                  <a:pt x="1060" y="210"/>
                  <a:pt x="1062" y="209"/>
                </a:cubicBezTo>
                <a:cubicBezTo>
                  <a:pt x="1049" y="216"/>
                  <a:pt x="1058" y="250"/>
                  <a:pt x="1058" y="263"/>
                </a:cubicBezTo>
                <a:cubicBezTo>
                  <a:pt x="1047" y="245"/>
                  <a:pt x="1041" y="223"/>
                  <a:pt x="1032" y="204"/>
                </a:cubicBezTo>
                <a:cubicBezTo>
                  <a:pt x="1030" y="202"/>
                  <a:pt x="1024" y="206"/>
                  <a:pt x="1022" y="209"/>
                </a:cubicBezTo>
                <a:cubicBezTo>
                  <a:pt x="1021" y="206"/>
                  <a:pt x="1027" y="200"/>
                  <a:pt x="1029" y="197"/>
                </a:cubicBezTo>
                <a:cubicBezTo>
                  <a:pt x="1028" y="194"/>
                  <a:pt x="1025" y="192"/>
                  <a:pt x="1026" y="188"/>
                </a:cubicBezTo>
                <a:cubicBezTo>
                  <a:pt x="1019" y="188"/>
                  <a:pt x="1017" y="192"/>
                  <a:pt x="1011" y="193"/>
                </a:cubicBezTo>
                <a:cubicBezTo>
                  <a:pt x="1015" y="189"/>
                  <a:pt x="1018" y="185"/>
                  <a:pt x="1023" y="182"/>
                </a:cubicBezTo>
                <a:cubicBezTo>
                  <a:pt x="1022" y="179"/>
                  <a:pt x="1019" y="177"/>
                  <a:pt x="1019" y="173"/>
                </a:cubicBezTo>
                <a:cubicBezTo>
                  <a:pt x="1011" y="182"/>
                  <a:pt x="1006" y="194"/>
                  <a:pt x="1000" y="205"/>
                </a:cubicBezTo>
                <a:cubicBezTo>
                  <a:pt x="998" y="197"/>
                  <a:pt x="998" y="187"/>
                  <a:pt x="998" y="178"/>
                </a:cubicBezTo>
                <a:cubicBezTo>
                  <a:pt x="996" y="175"/>
                  <a:pt x="995" y="181"/>
                  <a:pt x="991" y="179"/>
                </a:cubicBezTo>
                <a:cubicBezTo>
                  <a:pt x="993" y="177"/>
                  <a:pt x="990" y="177"/>
                  <a:pt x="990" y="174"/>
                </a:cubicBezTo>
                <a:cubicBezTo>
                  <a:pt x="986" y="174"/>
                  <a:pt x="985" y="176"/>
                  <a:pt x="983" y="178"/>
                </a:cubicBezTo>
                <a:cubicBezTo>
                  <a:pt x="979" y="175"/>
                  <a:pt x="977" y="170"/>
                  <a:pt x="970" y="168"/>
                </a:cubicBezTo>
                <a:cubicBezTo>
                  <a:pt x="966" y="174"/>
                  <a:pt x="972" y="180"/>
                  <a:pt x="970" y="187"/>
                </a:cubicBezTo>
                <a:cubicBezTo>
                  <a:pt x="960" y="180"/>
                  <a:pt x="955" y="178"/>
                  <a:pt x="945" y="174"/>
                </a:cubicBezTo>
                <a:cubicBezTo>
                  <a:pt x="939" y="176"/>
                  <a:pt x="943" y="180"/>
                  <a:pt x="942" y="185"/>
                </a:cubicBezTo>
                <a:cubicBezTo>
                  <a:pt x="938" y="185"/>
                  <a:pt x="940" y="183"/>
                  <a:pt x="937" y="183"/>
                </a:cubicBezTo>
                <a:cubicBezTo>
                  <a:pt x="936" y="188"/>
                  <a:pt x="930" y="189"/>
                  <a:pt x="929" y="194"/>
                </a:cubicBezTo>
                <a:cubicBezTo>
                  <a:pt x="925" y="192"/>
                  <a:pt x="925" y="187"/>
                  <a:pt x="924" y="183"/>
                </a:cubicBezTo>
                <a:cubicBezTo>
                  <a:pt x="920" y="183"/>
                  <a:pt x="922" y="188"/>
                  <a:pt x="917" y="187"/>
                </a:cubicBezTo>
                <a:cubicBezTo>
                  <a:pt x="917" y="186"/>
                  <a:pt x="917" y="185"/>
                  <a:pt x="917" y="184"/>
                </a:cubicBezTo>
                <a:cubicBezTo>
                  <a:pt x="897" y="190"/>
                  <a:pt x="894" y="208"/>
                  <a:pt x="883" y="218"/>
                </a:cubicBezTo>
                <a:cubicBezTo>
                  <a:pt x="885" y="202"/>
                  <a:pt x="874" y="195"/>
                  <a:pt x="860" y="192"/>
                </a:cubicBezTo>
                <a:cubicBezTo>
                  <a:pt x="854" y="193"/>
                  <a:pt x="851" y="196"/>
                  <a:pt x="846" y="199"/>
                </a:cubicBezTo>
                <a:cubicBezTo>
                  <a:pt x="842" y="229"/>
                  <a:pt x="838" y="260"/>
                  <a:pt x="833" y="290"/>
                </a:cubicBezTo>
                <a:cubicBezTo>
                  <a:pt x="828" y="267"/>
                  <a:pt x="824" y="244"/>
                  <a:pt x="820" y="219"/>
                </a:cubicBezTo>
                <a:cubicBezTo>
                  <a:pt x="817" y="216"/>
                  <a:pt x="817" y="222"/>
                  <a:pt x="812" y="221"/>
                </a:cubicBezTo>
                <a:cubicBezTo>
                  <a:pt x="814" y="217"/>
                  <a:pt x="818" y="215"/>
                  <a:pt x="818" y="210"/>
                </a:cubicBezTo>
                <a:cubicBezTo>
                  <a:pt x="801" y="215"/>
                  <a:pt x="792" y="237"/>
                  <a:pt x="785" y="254"/>
                </a:cubicBezTo>
                <a:cubicBezTo>
                  <a:pt x="786" y="247"/>
                  <a:pt x="784" y="228"/>
                  <a:pt x="787" y="219"/>
                </a:cubicBezTo>
                <a:cubicBezTo>
                  <a:pt x="780" y="214"/>
                  <a:pt x="770" y="212"/>
                  <a:pt x="761" y="208"/>
                </a:cubicBezTo>
                <a:cubicBezTo>
                  <a:pt x="757" y="210"/>
                  <a:pt x="762" y="213"/>
                  <a:pt x="761" y="216"/>
                </a:cubicBezTo>
                <a:cubicBezTo>
                  <a:pt x="759" y="215"/>
                  <a:pt x="758" y="214"/>
                  <a:pt x="758" y="213"/>
                </a:cubicBezTo>
                <a:cubicBezTo>
                  <a:pt x="741" y="220"/>
                  <a:pt x="736" y="238"/>
                  <a:pt x="725" y="251"/>
                </a:cubicBezTo>
                <a:cubicBezTo>
                  <a:pt x="722" y="249"/>
                  <a:pt x="727" y="244"/>
                  <a:pt x="726" y="239"/>
                </a:cubicBezTo>
                <a:cubicBezTo>
                  <a:pt x="722" y="239"/>
                  <a:pt x="717" y="246"/>
                  <a:pt x="713" y="249"/>
                </a:cubicBezTo>
                <a:cubicBezTo>
                  <a:pt x="717" y="234"/>
                  <a:pt x="733" y="220"/>
                  <a:pt x="732" y="198"/>
                </a:cubicBezTo>
                <a:cubicBezTo>
                  <a:pt x="726" y="198"/>
                  <a:pt x="720" y="206"/>
                  <a:pt x="713" y="209"/>
                </a:cubicBezTo>
                <a:cubicBezTo>
                  <a:pt x="711" y="236"/>
                  <a:pt x="705" y="261"/>
                  <a:pt x="703" y="289"/>
                </a:cubicBezTo>
                <a:cubicBezTo>
                  <a:pt x="697" y="282"/>
                  <a:pt x="700" y="269"/>
                  <a:pt x="693" y="264"/>
                </a:cubicBezTo>
                <a:cubicBezTo>
                  <a:pt x="692" y="274"/>
                  <a:pt x="693" y="292"/>
                  <a:pt x="694" y="304"/>
                </a:cubicBezTo>
                <a:cubicBezTo>
                  <a:pt x="685" y="284"/>
                  <a:pt x="677" y="263"/>
                  <a:pt x="670" y="241"/>
                </a:cubicBezTo>
                <a:cubicBezTo>
                  <a:pt x="663" y="243"/>
                  <a:pt x="656" y="251"/>
                  <a:pt x="652" y="253"/>
                </a:cubicBezTo>
                <a:cubicBezTo>
                  <a:pt x="647" y="255"/>
                  <a:pt x="654" y="250"/>
                  <a:pt x="653" y="246"/>
                </a:cubicBezTo>
                <a:cubicBezTo>
                  <a:pt x="644" y="250"/>
                  <a:pt x="638" y="255"/>
                  <a:pt x="631" y="260"/>
                </a:cubicBezTo>
                <a:cubicBezTo>
                  <a:pt x="633" y="249"/>
                  <a:pt x="658" y="240"/>
                  <a:pt x="655" y="224"/>
                </a:cubicBezTo>
                <a:cubicBezTo>
                  <a:pt x="653" y="218"/>
                  <a:pt x="646" y="216"/>
                  <a:pt x="642" y="210"/>
                </a:cubicBezTo>
                <a:cubicBezTo>
                  <a:pt x="640" y="213"/>
                  <a:pt x="639" y="217"/>
                  <a:pt x="638" y="220"/>
                </a:cubicBezTo>
                <a:cubicBezTo>
                  <a:pt x="637" y="219"/>
                  <a:pt x="633" y="215"/>
                  <a:pt x="634" y="220"/>
                </a:cubicBezTo>
                <a:cubicBezTo>
                  <a:pt x="631" y="214"/>
                  <a:pt x="632" y="205"/>
                  <a:pt x="630" y="198"/>
                </a:cubicBezTo>
                <a:cubicBezTo>
                  <a:pt x="626" y="208"/>
                  <a:pt x="630" y="222"/>
                  <a:pt x="629" y="232"/>
                </a:cubicBezTo>
                <a:cubicBezTo>
                  <a:pt x="617" y="223"/>
                  <a:pt x="611" y="203"/>
                  <a:pt x="599" y="197"/>
                </a:cubicBezTo>
                <a:cubicBezTo>
                  <a:pt x="597" y="190"/>
                  <a:pt x="593" y="185"/>
                  <a:pt x="588" y="180"/>
                </a:cubicBezTo>
                <a:cubicBezTo>
                  <a:pt x="570" y="197"/>
                  <a:pt x="554" y="215"/>
                  <a:pt x="536" y="233"/>
                </a:cubicBezTo>
                <a:cubicBezTo>
                  <a:pt x="536" y="225"/>
                  <a:pt x="544" y="213"/>
                  <a:pt x="547" y="203"/>
                </a:cubicBezTo>
                <a:cubicBezTo>
                  <a:pt x="546" y="200"/>
                  <a:pt x="543" y="205"/>
                  <a:pt x="543" y="206"/>
                </a:cubicBezTo>
                <a:cubicBezTo>
                  <a:pt x="540" y="206"/>
                  <a:pt x="542" y="201"/>
                  <a:pt x="541" y="199"/>
                </a:cubicBezTo>
                <a:cubicBezTo>
                  <a:pt x="530" y="205"/>
                  <a:pt x="521" y="212"/>
                  <a:pt x="510" y="219"/>
                </a:cubicBezTo>
                <a:cubicBezTo>
                  <a:pt x="513" y="212"/>
                  <a:pt x="522" y="200"/>
                  <a:pt x="528" y="192"/>
                </a:cubicBezTo>
                <a:cubicBezTo>
                  <a:pt x="522" y="196"/>
                  <a:pt x="511" y="196"/>
                  <a:pt x="508" y="203"/>
                </a:cubicBezTo>
                <a:cubicBezTo>
                  <a:pt x="506" y="199"/>
                  <a:pt x="502" y="203"/>
                  <a:pt x="498" y="203"/>
                </a:cubicBezTo>
                <a:cubicBezTo>
                  <a:pt x="499" y="200"/>
                  <a:pt x="507" y="198"/>
                  <a:pt x="503" y="194"/>
                </a:cubicBezTo>
                <a:cubicBezTo>
                  <a:pt x="502" y="191"/>
                  <a:pt x="501" y="198"/>
                  <a:pt x="496" y="197"/>
                </a:cubicBezTo>
                <a:cubicBezTo>
                  <a:pt x="497" y="196"/>
                  <a:pt x="497" y="195"/>
                  <a:pt x="497" y="194"/>
                </a:cubicBezTo>
                <a:cubicBezTo>
                  <a:pt x="480" y="199"/>
                  <a:pt x="473" y="213"/>
                  <a:pt x="464" y="227"/>
                </a:cubicBezTo>
                <a:cubicBezTo>
                  <a:pt x="459" y="218"/>
                  <a:pt x="462" y="204"/>
                  <a:pt x="461" y="193"/>
                </a:cubicBezTo>
                <a:cubicBezTo>
                  <a:pt x="457" y="194"/>
                  <a:pt x="452" y="195"/>
                  <a:pt x="449" y="197"/>
                </a:cubicBezTo>
                <a:cubicBezTo>
                  <a:pt x="444" y="197"/>
                  <a:pt x="452" y="193"/>
                  <a:pt x="448" y="194"/>
                </a:cubicBezTo>
                <a:cubicBezTo>
                  <a:pt x="442" y="197"/>
                  <a:pt x="453" y="204"/>
                  <a:pt x="456" y="207"/>
                </a:cubicBezTo>
                <a:cubicBezTo>
                  <a:pt x="451" y="209"/>
                  <a:pt x="443" y="203"/>
                  <a:pt x="438" y="201"/>
                </a:cubicBezTo>
                <a:cubicBezTo>
                  <a:pt x="422" y="210"/>
                  <a:pt x="408" y="221"/>
                  <a:pt x="393" y="230"/>
                </a:cubicBezTo>
                <a:cubicBezTo>
                  <a:pt x="392" y="227"/>
                  <a:pt x="399" y="221"/>
                  <a:pt x="400" y="216"/>
                </a:cubicBezTo>
                <a:cubicBezTo>
                  <a:pt x="390" y="223"/>
                  <a:pt x="381" y="231"/>
                  <a:pt x="372" y="239"/>
                </a:cubicBezTo>
                <a:cubicBezTo>
                  <a:pt x="373" y="231"/>
                  <a:pt x="383" y="220"/>
                  <a:pt x="387" y="210"/>
                </a:cubicBezTo>
                <a:cubicBezTo>
                  <a:pt x="383" y="200"/>
                  <a:pt x="371" y="203"/>
                  <a:pt x="368" y="196"/>
                </a:cubicBezTo>
                <a:cubicBezTo>
                  <a:pt x="360" y="199"/>
                  <a:pt x="361" y="210"/>
                  <a:pt x="358" y="220"/>
                </a:cubicBezTo>
                <a:cubicBezTo>
                  <a:pt x="355" y="218"/>
                  <a:pt x="354" y="215"/>
                  <a:pt x="353" y="211"/>
                </a:cubicBezTo>
                <a:cubicBezTo>
                  <a:pt x="350" y="210"/>
                  <a:pt x="348" y="216"/>
                  <a:pt x="348" y="211"/>
                </a:cubicBezTo>
                <a:cubicBezTo>
                  <a:pt x="353" y="227"/>
                  <a:pt x="369" y="245"/>
                  <a:pt x="379" y="261"/>
                </a:cubicBezTo>
                <a:cubicBezTo>
                  <a:pt x="369" y="258"/>
                  <a:pt x="359" y="246"/>
                  <a:pt x="349" y="240"/>
                </a:cubicBezTo>
                <a:cubicBezTo>
                  <a:pt x="347" y="262"/>
                  <a:pt x="352" y="288"/>
                  <a:pt x="351" y="312"/>
                </a:cubicBezTo>
                <a:cubicBezTo>
                  <a:pt x="340" y="287"/>
                  <a:pt x="331" y="261"/>
                  <a:pt x="322" y="235"/>
                </a:cubicBezTo>
                <a:cubicBezTo>
                  <a:pt x="313" y="241"/>
                  <a:pt x="309" y="252"/>
                  <a:pt x="302" y="260"/>
                </a:cubicBezTo>
                <a:cubicBezTo>
                  <a:pt x="300" y="258"/>
                  <a:pt x="304" y="252"/>
                  <a:pt x="303" y="248"/>
                </a:cubicBezTo>
                <a:cubicBezTo>
                  <a:pt x="299" y="252"/>
                  <a:pt x="292" y="254"/>
                  <a:pt x="289" y="260"/>
                </a:cubicBezTo>
                <a:cubicBezTo>
                  <a:pt x="290" y="244"/>
                  <a:pt x="314" y="227"/>
                  <a:pt x="307" y="208"/>
                </a:cubicBezTo>
                <a:cubicBezTo>
                  <a:pt x="298" y="210"/>
                  <a:pt x="297" y="219"/>
                  <a:pt x="294" y="226"/>
                </a:cubicBezTo>
                <a:cubicBezTo>
                  <a:pt x="293" y="226"/>
                  <a:pt x="291" y="220"/>
                  <a:pt x="290" y="225"/>
                </a:cubicBezTo>
                <a:cubicBezTo>
                  <a:pt x="288" y="225"/>
                  <a:pt x="289" y="222"/>
                  <a:pt x="289" y="221"/>
                </a:cubicBezTo>
                <a:cubicBezTo>
                  <a:pt x="270" y="231"/>
                  <a:pt x="247" y="248"/>
                  <a:pt x="228" y="263"/>
                </a:cubicBezTo>
                <a:cubicBezTo>
                  <a:pt x="226" y="259"/>
                  <a:pt x="235" y="255"/>
                  <a:pt x="236" y="250"/>
                </a:cubicBezTo>
                <a:cubicBezTo>
                  <a:pt x="225" y="256"/>
                  <a:pt x="216" y="262"/>
                  <a:pt x="207" y="269"/>
                </a:cubicBezTo>
                <a:cubicBezTo>
                  <a:pt x="216" y="254"/>
                  <a:pt x="236" y="238"/>
                  <a:pt x="249" y="223"/>
                </a:cubicBezTo>
                <a:cubicBezTo>
                  <a:pt x="250" y="211"/>
                  <a:pt x="247" y="202"/>
                  <a:pt x="248" y="190"/>
                </a:cubicBezTo>
                <a:cubicBezTo>
                  <a:pt x="232" y="206"/>
                  <a:pt x="217" y="223"/>
                  <a:pt x="202" y="240"/>
                </a:cubicBezTo>
                <a:cubicBezTo>
                  <a:pt x="203" y="229"/>
                  <a:pt x="211" y="214"/>
                  <a:pt x="215" y="202"/>
                </a:cubicBezTo>
                <a:cubicBezTo>
                  <a:pt x="212" y="197"/>
                  <a:pt x="204" y="199"/>
                  <a:pt x="198" y="201"/>
                </a:cubicBezTo>
                <a:cubicBezTo>
                  <a:pt x="202" y="205"/>
                  <a:pt x="204" y="209"/>
                  <a:pt x="208" y="212"/>
                </a:cubicBezTo>
                <a:cubicBezTo>
                  <a:pt x="203" y="213"/>
                  <a:pt x="195" y="207"/>
                  <a:pt x="189" y="205"/>
                </a:cubicBezTo>
                <a:cubicBezTo>
                  <a:pt x="189" y="242"/>
                  <a:pt x="193" y="277"/>
                  <a:pt x="193" y="314"/>
                </a:cubicBezTo>
                <a:cubicBezTo>
                  <a:pt x="179" y="281"/>
                  <a:pt x="168" y="246"/>
                  <a:pt x="153" y="214"/>
                </a:cubicBezTo>
                <a:cubicBezTo>
                  <a:pt x="151" y="214"/>
                  <a:pt x="153" y="219"/>
                  <a:pt x="155" y="220"/>
                </a:cubicBezTo>
                <a:cubicBezTo>
                  <a:pt x="151" y="223"/>
                  <a:pt x="148" y="213"/>
                  <a:pt x="142" y="217"/>
                </a:cubicBezTo>
                <a:cubicBezTo>
                  <a:pt x="139" y="220"/>
                  <a:pt x="137" y="224"/>
                  <a:pt x="136" y="228"/>
                </a:cubicBezTo>
                <a:cubicBezTo>
                  <a:pt x="135" y="228"/>
                  <a:pt x="132" y="226"/>
                  <a:pt x="132" y="229"/>
                </a:cubicBezTo>
                <a:cubicBezTo>
                  <a:pt x="129" y="228"/>
                  <a:pt x="132" y="223"/>
                  <a:pt x="131" y="221"/>
                </a:cubicBezTo>
                <a:cubicBezTo>
                  <a:pt x="123" y="221"/>
                  <a:pt x="119" y="225"/>
                  <a:pt x="111" y="226"/>
                </a:cubicBezTo>
                <a:cubicBezTo>
                  <a:pt x="116" y="221"/>
                  <a:pt x="124" y="218"/>
                  <a:pt x="130" y="214"/>
                </a:cubicBezTo>
                <a:cubicBezTo>
                  <a:pt x="130" y="211"/>
                  <a:pt x="128" y="209"/>
                  <a:pt x="128" y="206"/>
                </a:cubicBezTo>
                <a:cubicBezTo>
                  <a:pt x="125" y="205"/>
                  <a:pt x="121" y="205"/>
                  <a:pt x="120" y="201"/>
                </a:cubicBezTo>
                <a:cubicBezTo>
                  <a:pt x="111" y="204"/>
                  <a:pt x="112" y="215"/>
                  <a:pt x="110" y="224"/>
                </a:cubicBezTo>
                <a:cubicBezTo>
                  <a:pt x="105" y="222"/>
                  <a:pt x="106" y="217"/>
                  <a:pt x="104" y="214"/>
                </a:cubicBezTo>
                <a:cubicBezTo>
                  <a:pt x="84" y="221"/>
                  <a:pt x="66" y="245"/>
                  <a:pt x="54" y="265"/>
                </a:cubicBezTo>
                <a:cubicBezTo>
                  <a:pt x="51" y="262"/>
                  <a:pt x="56" y="258"/>
                  <a:pt x="55" y="253"/>
                </a:cubicBezTo>
                <a:cubicBezTo>
                  <a:pt x="50" y="252"/>
                  <a:pt x="45" y="260"/>
                  <a:pt x="41" y="263"/>
                </a:cubicBezTo>
                <a:cubicBezTo>
                  <a:pt x="45" y="248"/>
                  <a:pt x="62" y="234"/>
                  <a:pt x="61" y="212"/>
                </a:cubicBezTo>
                <a:cubicBezTo>
                  <a:pt x="34" y="226"/>
                  <a:pt x="33" y="242"/>
                  <a:pt x="6" y="260"/>
                </a:cubicBezTo>
                <a:cubicBezTo>
                  <a:pt x="5" y="258"/>
                  <a:pt x="25" y="252"/>
                  <a:pt x="27" y="249"/>
                </a:cubicBezTo>
                <a:cubicBezTo>
                  <a:pt x="20" y="251"/>
                  <a:pt x="14" y="259"/>
                  <a:pt x="6" y="265"/>
                </a:cubicBezTo>
                <a:cubicBezTo>
                  <a:pt x="28" y="238"/>
                  <a:pt x="13" y="218"/>
                  <a:pt x="38" y="190"/>
                </a:cubicBezTo>
                <a:cubicBezTo>
                  <a:pt x="39" y="187"/>
                  <a:pt x="34" y="188"/>
                  <a:pt x="34" y="184"/>
                </a:cubicBezTo>
                <a:cubicBezTo>
                  <a:pt x="27" y="187"/>
                  <a:pt x="12" y="191"/>
                  <a:pt x="6" y="195"/>
                </a:cubicBezTo>
                <a:cubicBezTo>
                  <a:pt x="5" y="191"/>
                  <a:pt x="23" y="183"/>
                  <a:pt x="25" y="177"/>
                </a:cubicBezTo>
                <a:cubicBezTo>
                  <a:pt x="22" y="172"/>
                  <a:pt x="9" y="166"/>
                  <a:pt x="0" y="165"/>
                </a:cubicBezTo>
                <a:cubicBezTo>
                  <a:pt x="0" y="0"/>
                  <a:pt x="0" y="0"/>
                  <a:pt x="0" y="0"/>
                </a:cubicBezTo>
                <a:lnTo>
                  <a:pt x="28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4" name="Picture 1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12" y="5951619"/>
            <a:ext cx="710588" cy="871877"/>
          </a:xfrm>
          <a:prstGeom prst="rect">
            <a:avLst/>
          </a:prstGeom>
        </p:spPr>
      </p:pic>
      <p:grpSp>
        <p:nvGrpSpPr>
          <p:cNvPr id="140" name="Group 139"/>
          <p:cNvGrpSpPr/>
          <p:nvPr userDrawn="1"/>
        </p:nvGrpSpPr>
        <p:grpSpPr>
          <a:xfrm>
            <a:off x="7893655" y="6067042"/>
            <a:ext cx="445550" cy="571738"/>
            <a:chOff x="5768975" y="2073275"/>
            <a:chExt cx="1362075" cy="1747838"/>
          </a:xfrm>
        </p:grpSpPr>
        <p:grpSp>
          <p:nvGrpSpPr>
            <p:cNvPr id="139" name="Group 138"/>
            <p:cNvGrpSpPr/>
            <p:nvPr userDrawn="1"/>
          </p:nvGrpSpPr>
          <p:grpSpPr>
            <a:xfrm>
              <a:off x="5768975" y="2073275"/>
              <a:ext cx="1362075" cy="1747838"/>
              <a:chOff x="5768975" y="2073275"/>
              <a:chExt cx="1362075" cy="1747838"/>
            </a:xfrm>
          </p:grpSpPr>
          <p:sp>
            <p:nvSpPr>
              <p:cNvPr id="136" name="Freeform 5"/>
              <p:cNvSpPr>
                <a:spLocks/>
              </p:cNvSpPr>
              <p:nvPr userDrawn="1"/>
            </p:nvSpPr>
            <p:spPr bwMode="auto">
              <a:xfrm>
                <a:off x="6381750" y="2136775"/>
                <a:ext cx="749300" cy="1684338"/>
              </a:xfrm>
              <a:custGeom>
                <a:avLst/>
                <a:gdLst>
                  <a:gd name="T0" fmla="*/ 99 w 198"/>
                  <a:gd name="T1" fmla="*/ 20 h 446"/>
                  <a:gd name="T2" fmla="*/ 135 w 198"/>
                  <a:gd name="T3" fmla="*/ 56 h 446"/>
                  <a:gd name="T4" fmla="*/ 135 w 198"/>
                  <a:gd name="T5" fmla="*/ 279 h 446"/>
                  <a:gd name="T6" fmla="*/ 177 w 198"/>
                  <a:gd name="T7" fmla="*/ 347 h 446"/>
                  <a:gd name="T8" fmla="*/ 99 w 198"/>
                  <a:gd name="T9" fmla="*/ 424 h 446"/>
                  <a:gd name="T10" fmla="*/ 22 w 198"/>
                  <a:gd name="T11" fmla="*/ 347 h 446"/>
                  <a:gd name="T12" fmla="*/ 64 w 198"/>
                  <a:gd name="T13" fmla="*/ 279 h 446"/>
                  <a:gd name="T14" fmla="*/ 64 w 198"/>
                  <a:gd name="T15" fmla="*/ 56 h 446"/>
                  <a:gd name="T16" fmla="*/ 99 w 198"/>
                  <a:gd name="T17" fmla="*/ 20 h 446"/>
                  <a:gd name="T18" fmla="*/ 99 w 198"/>
                  <a:gd name="T19" fmla="*/ 0 h 446"/>
                  <a:gd name="T20" fmla="*/ 43 w 198"/>
                  <a:gd name="T21" fmla="*/ 56 h 446"/>
                  <a:gd name="T22" fmla="*/ 43 w 198"/>
                  <a:gd name="T23" fmla="*/ 266 h 446"/>
                  <a:gd name="T24" fmla="*/ 0 w 198"/>
                  <a:gd name="T25" fmla="*/ 347 h 446"/>
                  <a:gd name="T26" fmla="*/ 99 w 198"/>
                  <a:gd name="T27" fmla="*/ 446 h 446"/>
                  <a:gd name="T28" fmla="*/ 198 w 198"/>
                  <a:gd name="T29" fmla="*/ 347 h 446"/>
                  <a:gd name="T30" fmla="*/ 156 w 198"/>
                  <a:gd name="T31" fmla="*/ 266 h 446"/>
                  <a:gd name="T32" fmla="*/ 156 w 198"/>
                  <a:gd name="T33" fmla="*/ 219 h 446"/>
                  <a:gd name="T34" fmla="*/ 183 w 198"/>
                  <a:gd name="T35" fmla="*/ 219 h 446"/>
                  <a:gd name="T36" fmla="*/ 191 w 198"/>
                  <a:gd name="T37" fmla="*/ 211 h 446"/>
                  <a:gd name="T38" fmla="*/ 183 w 198"/>
                  <a:gd name="T39" fmla="*/ 203 h 446"/>
                  <a:gd name="T40" fmla="*/ 156 w 198"/>
                  <a:gd name="T41" fmla="*/ 203 h 446"/>
                  <a:gd name="T42" fmla="*/ 156 w 198"/>
                  <a:gd name="T43" fmla="*/ 179 h 446"/>
                  <a:gd name="T44" fmla="*/ 183 w 198"/>
                  <a:gd name="T45" fmla="*/ 179 h 446"/>
                  <a:gd name="T46" fmla="*/ 191 w 198"/>
                  <a:gd name="T47" fmla="*/ 172 h 446"/>
                  <a:gd name="T48" fmla="*/ 183 w 198"/>
                  <a:gd name="T49" fmla="*/ 164 h 446"/>
                  <a:gd name="T50" fmla="*/ 156 w 198"/>
                  <a:gd name="T51" fmla="*/ 164 h 446"/>
                  <a:gd name="T52" fmla="*/ 156 w 198"/>
                  <a:gd name="T53" fmla="*/ 140 h 446"/>
                  <a:gd name="T54" fmla="*/ 183 w 198"/>
                  <a:gd name="T55" fmla="*/ 140 h 446"/>
                  <a:gd name="T56" fmla="*/ 191 w 198"/>
                  <a:gd name="T57" fmla="*/ 132 h 446"/>
                  <a:gd name="T58" fmla="*/ 183 w 198"/>
                  <a:gd name="T59" fmla="*/ 124 h 446"/>
                  <a:gd name="T60" fmla="*/ 156 w 198"/>
                  <a:gd name="T61" fmla="*/ 124 h 446"/>
                  <a:gd name="T62" fmla="*/ 156 w 198"/>
                  <a:gd name="T63" fmla="*/ 100 h 446"/>
                  <a:gd name="T64" fmla="*/ 183 w 198"/>
                  <a:gd name="T65" fmla="*/ 100 h 446"/>
                  <a:gd name="T66" fmla="*/ 191 w 198"/>
                  <a:gd name="T67" fmla="*/ 92 h 446"/>
                  <a:gd name="T68" fmla="*/ 183 w 198"/>
                  <a:gd name="T69" fmla="*/ 85 h 446"/>
                  <a:gd name="T70" fmla="*/ 156 w 198"/>
                  <a:gd name="T71" fmla="*/ 85 h 446"/>
                  <a:gd name="T72" fmla="*/ 156 w 198"/>
                  <a:gd name="T73" fmla="*/ 56 h 446"/>
                  <a:gd name="T74" fmla="*/ 99 w 198"/>
                  <a:gd name="T7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8" h="446">
                    <a:moveTo>
                      <a:pt x="99" y="20"/>
                    </a:moveTo>
                    <a:cubicBezTo>
                      <a:pt x="119" y="20"/>
                      <a:pt x="135" y="36"/>
                      <a:pt x="135" y="56"/>
                    </a:cubicBezTo>
                    <a:cubicBezTo>
                      <a:pt x="135" y="279"/>
                      <a:pt x="135" y="279"/>
                      <a:pt x="135" y="279"/>
                    </a:cubicBezTo>
                    <a:cubicBezTo>
                      <a:pt x="160" y="291"/>
                      <a:pt x="177" y="317"/>
                      <a:pt x="177" y="347"/>
                    </a:cubicBezTo>
                    <a:cubicBezTo>
                      <a:pt x="177" y="390"/>
                      <a:pt x="142" y="424"/>
                      <a:pt x="99" y="424"/>
                    </a:cubicBezTo>
                    <a:cubicBezTo>
                      <a:pt x="57" y="424"/>
                      <a:pt x="22" y="390"/>
                      <a:pt x="22" y="347"/>
                    </a:cubicBezTo>
                    <a:cubicBezTo>
                      <a:pt x="22" y="317"/>
                      <a:pt x="39" y="291"/>
                      <a:pt x="64" y="279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4" y="36"/>
                      <a:pt x="80" y="20"/>
                      <a:pt x="99" y="2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68" y="0"/>
                      <a:pt x="43" y="25"/>
                      <a:pt x="43" y="56"/>
                    </a:cubicBezTo>
                    <a:cubicBezTo>
                      <a:pt x="43" y="266"/>
                      <a:pt x="43" y="266"/>
                      <a:pt x="43" y="266"/>
                    </a:cubicBezTo>
                    <a:cubicBezTo>
                      <a:pt x="17" y="284"/>
                      <a:pt x="0" y="314"/>
                      <a:pt x="0" y="347"/>
                    </a:cubicBezTo>
                    <a:cubicBezTo>
                      <a:pt x="0" y="402"/>
                      <a:pt x="45" y="446"/>
                      <a:pt x="99" y="446"/>
                    </a:cubicBezTo>
                    <a:cubicBezTo>
                      <a:pt x="154" y="446"/>
                      <a:pt x="198" y="402"/>
                      <a:pt x="198" y="347"/>
                    </a:cubicBezTo>
                    <a:cubicBezTo>
                      <a:pt x="198" y="314"/>
                      <a:pt x="181" y="284"/>
                      <a:pt x="156" y="266"/>
                    </a:cubicBezTo>
                    <a:cubicBezTo>
                      <a:pt x="156" y="219"/>
                      <a:pt x="156" y="219"/>
                      <a:pt x="156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7" y="219"/>
                      <a:pt x="191" y="215"/>
                      <a:pt x="191" y="211"/>
                    </a:cubicBezTo>
                    <a:cubicBezTo>
                      <a:pt x="191" y="207"/>
                      <a:pt x="187" y="203"/>
                      <a:pt x="183" y="203"/>
                    </a:cubicBezTo>
                    <a:cubicBezTo>
                      <a:pt x="156" y="203"/>
                      <a:pt x="156" y="203"/>
                      <a:pt x="156" y="203"/>
                    </a:cubicBezTo>
                    <a:cubicBezTo>
                      <a:pt x="156" y="179"/>
                      <a:pt x="156" y="179"/>
                      <a:pt x="156" y="179"/>
                    </a:cubicBezTo>
                    <a:cubicBezTo>
                      <a:pt x="183" y="179"/>
                      <a:pt x="183" y="179"/>
                      <a:pt x="183" y="179"/>
                    </a:cubicBezTo>
                    <a:cubicBezTo>
                      <a:pt x="187" y="179"/>
                      <a:pt x="191" y="176"/>
                      <a:pt x="191" y="172"/>
                    </a:cubicBezTo>
                    <a:cubicBezTo>
                      <a:pt x="191" y="167"/>
                      <a:pt x="187" y="164"/>
                      <a:pt x="183" y="164"/>
                    </a:cubicBezTo>
                    <a:cubicBezTo>
                      <a:pt x="156" y="164"/>
                      <a:pt x="156" y="164"/>
                      <a:pt x="156" y="164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83" y="140"/>
                      <a:pt x="183" y="140"/>
                      <a:pt x="183" y="140"/>
                    </a:cubicBezTo>
                    <a:cubicBezTo>
                      <a:pt x="187" y="140"/>
                      <a:pt x="191" y="136"/>
                      <a:pt x="191" y="132"/>
                    </a:cubicBezTo>
                    <a:cubicBezTo>
                      <a:pt x="191" y="128"/>
                      <a:pt x="187" y="124"/>
                      <a:pt x="183" y="124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00"/>
                      <a:pt x="156" y="100"/>
                      <a:pt x="156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7" y="100"/>
                      <a:pt x="191" y="97"/>
                      <a:pt x="191" y="92"/>
                    </a:cubicBezTo>
                    <a:cubicBezTo>
                      <a:pt x="191" y="88"/>
                      <a:pt x="187" y="85"/>
                      <a:pt x="183" y="85"/>
                    </a:cubicBezTo>
                    <a:cubicBezTo>
                      <a:pt x="156" y="85"/>
                      <a:pt x="156" y="85"/>
                      <a:pt x="156" y="85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6" y="25"/>
                      <a:pt x="130" y="0"/>
                      <a:pt x="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6"/>
              <p:cNvSpPr>
                <a:spLocks/>
              </p:cNvSpPr>
              <p:nvPr userDrawn="1"/>
            </p:nvSpPr>
            <p:spPr bwMode="auto">
              <a:xfrm>
                <a:off x="5768975" y="2073275"/>
                <a:ext cx="698500" cy="1098550"/>
              </a:xfrm>
              <a:custGeom>
                <a:avLst/>
                <a:gdLst>
                  <a:gd name="T0" fmla="*/ 164 w 185"/>
                  <a:gd name="T1" fmla="*/ 145 h 291"/>
                  <a:gd name="T2" fmla="*/ 180 w 185"/>
                  <a:gd name="T3" fmla="*/ 155 h 291"/>
                  <a:gd name="T4" fmla="*/ 180 w 185"/>
                  <a:gd name="T5" fmla="*/ 188 h 291"/>
                  <a:gd name="T6" fmla="*/ 149 w 185"/>
                  <a:gd name="T7" fmla="*/ 170 h 291"/>
                  <a:gd name="T8" fmla="*/ 149 w 185"/>
                  <a:gd name="T9" fmla="*/ 225 h 291"/>
                  <a:gd name="T10" fmla="*/ 181 w 185"/>
                  <a:gd name="T11" fmla="*/ 257 h 291"/>
                  <a:gd name="T12" fmla="*/ 181 w 185"/>
                  <a:gd name="T13" fmla="*/ 272 h 291"/>
                  <a:gd name="T14" fmla="*/ 166 w 185"/>
                  <a:gd name="T15" fmla="*/ 272 h 291"/>
                  <a:gd name="T16" fmla="*/ 149 w 185"/>
                  <a:gd name="T17" fmla="*/ 256 h 291"/>
                  <a:gd name="T18" fmla="*/ 149 w 185"/>
                  <a:gd name="T19" fmla="*/ 277 h 291"/>
                  <a:gd name="T20" fmla="*/ 135 w 185"/>
                  <a:gd name="T21" fmla="*/ 291 h 291"/>
                  <a:gd name="T22" fmla="*/ 120 w 185"/>
                  <a:gd name="T23" fmla="*/ 277 h 291"/>
                  <a:gd name="T24" fmla="*/ 120 w 185"/>
                  <a:gd name="T25" fmla="*/ 256 h 291"/>
                  <a:gd name="T26" fmla="*/ 103 w 185"/>
                  <a:gd name="T27" fmla="*/ 272 h 291"/>
                  <a:gd name="T28" fmla="*/ 88 w 185"/>
                  <a:gd name="T29" fmla="*/ 272 h 291"/>
                  <a:gd name="T30" fmla="*/ 88 w 185"/>
                  <a:gd name="T31" fmla="*/ 257 h 291"/>
                  <a:gd name="T32" fmla="*/ 120 w 185"/>
                  <a:gd name="T33" fmla="*/ 225 h 291"/>
                  <a:gd name="T34" fmla="*/ 120 w 185"/>
                  <a:gd name="T35" fmla="*/ 170 h 291"/>
                  <a:gd name="T36" fmla="*/ 73 w 185"/>
                  <a:gd name="T37" fmla="*/ 198 h 291"/>
                  <a:gd name="T38" fmla="*/ 61 w 185"/>
                  <a:gd name="T39" fmla="*/ 241 h 291"/>
                  <a:gd name="T40" fmla="*/ 48 w 185"/>
                  <a:gd name="T41" fmla="*/ 249 h 291"/>
                  <a:gd name="T42" fmla="*/ 40 w 185"/>
                  <a:gd name="T43" fmla="*/ 236 h 291"/>
                  <a:gd name="T44" fmla="*/ 46 w 185"/>
                  <a:gd name="T45" fmla="*/ 213 h 291"/>
                  <a:gd name="T46" fmla="*/ 28 w 185"/>
                  <a:gd name="T47" fmla="*/ 223 h 291"/>
                  <a:gd name="T48" fmla="*/ 8 w 185"/>
                  <a:gd name="T49" fmla="*/ 218 h 291"/>
                  <a:gd name="T50" fmla="*/ 14 w 185"/>
                  <a:gd name="T51" fmla="*/ 198 h 291"/>
                  <a:gd name="T52" fmla="*/ 32 w 185"/>
                  <a:gd name="T53" fmla="*/ 188 h 291"/>
                  <a:gd name="T54" fmla="*/ 9 w 185"/>
                  <a:gd name="T55" fmla="*/ 182 h 291"/>
                  <a:gd name="T56" fmla="*/ 2 w 185"/>
                  <a:gd name="T57" fmla="*/ 169 h 291"/>
                  <a:gd name="T58" fmla="*/ 15 w 185"/>
                  <a:gd name="T59" fmla="*/ 161 h 291"/>
                  <a:gd name="T60" fmla="*/ 58 w 185"/>
                  <a:gd name="T61" fmla="*/ 173 h 291"/>
                  <a:gd name="T62" fmla="*/ 106 w 185"/>
                  <a:gd name="T63" fmla="*/ 145 h 291"/>
                  <a:gd name="T64" fmla="*/ 58 w 185"/>
                  <a:gd name="T65" fmla="*/ 118 h 291"/>
                  <a:gd name="T66" fmla="*/ 15 w 185"/>
                  <a:gd name="T67" fmla="*/ 129 h 291"/>
                  <a:gd name="T68" fmla="*/ 2 w 185"/>
                  <a:gd name="T69" fmla="*/ 122 h 291"/>
                  <a:gd name="T70" fmla="*/ 9 w 185"/>
                  <a:gd name="T71" fmla="*/ 109 h 291"/>
                  <a:gd name="T72" fmla="*/ 32 w 185"/>
                  <a:gd name="T73" fmla="*/ 103 h 291"/>
                  <a:gd name="T74" fmla="*/ 14 w 185"/>
                  <a:gd name="T75" fmla="*/ 92 h 291"/>
                  <a:gd name="T76" fmla="*/ 8 w 185"/>
                  <a:gd name="T77" fmla="*/ 72 h 291"/>
                  <a:gd name="T78" fmla="*/ 28 w 185"/>
                  <a:gd name="T79" fmla="*/ 67 h 291"/>
                  <a:gd name="T80" fmla="*/ 46 w 185"/>
                  <a:gd name="T81" fmla="*/ 78 h 291"/>
                  <a:gd name="T82" fmla="*/ 40 w 185"/>
                  <a:gd name="T83" fmla="*/ 55 h 291"/>
                  <a:gd name="T84" fmla="*/ 48 w 185"/>
                  <a:gd name="T85" fmla="*/ 42 h 291"/>
                  <a:gd name="T86" fmla="*/ 61 w 185"/>
                  <a:gd name="T87" fmla="*/ 49 h 291"/>
                  <a:gd name="T88" fmla="*/ 73 w 185"/>
                  <a:gd name="T89" fmla="*/ 93 h 291"/>
                  <a:gd name="T90" fmla="*/ 120 w 185"/>
                  <a:gd name="T91" fmla="*/ 120 h 291"/>
                  <a:gd name="T92" fmla="*/ 120 w 185"/>
                  <a:gd name="T93" fmla="*/ 65 h 291"/>
                  <a:gd name="T94" fmla="*/ 88 w 185"/>
                  <a:gd name="T95" fmla="*/ 33 h 291"/>
                  <a:gd name="T96" fmla="*/ 88 w 185"/>
                  <a:gd name="T97" fmla="*/ 18 h 291"/>
                  <a:gd name="T98" fmla="*/ 103 w 185"/>
                  <a:gd name="T99" fmla="*/ 18 h 291"/>
                  <a:gd name="T100" fmla="*/ 120 w 185"/>
                  <a:gd name="T101" fmla="*/ 35 h 291"/>
                  <a:gd name="T102" fmla="*/ 120 w 185"/>
                  <a:gd name="T103" fmla="*/ 14 h 291"/>
                  <a:gd name="T104" fmla="*/ 135 w 185"/>
                  <a:gd name="T105" fmla="*/ 0 h 291"/>
                  <a:gd name="T106" fmla="*/ 149 w 185"/>
                  <a:gd name="T107" fmla="*/ 14 h 291"/>
                  <a:gd name="T108" fmla="*/ 149 w 185"/>
                  <a:gd name="T109" fmla="*/ 35 h 291"/>
                  <a:gd name="T110" fmla="*/ 166 w 185"/>
                  <a:gd name="T111" fmla="*/ 18 h 291"/>
                  <a:gd name="T112" fmla="*/ 181 w 185"/>
                  <a:gd name="T113" fmla="*/ 18 h 291"/>
                  <a:gd name="T114" fmla="*/ 181 w 185"/>
                  <a:gd name="T115" fmla="*/ 33 h 291"/>
                  <a:gd name="T116" fmla="*/ 149 w 185"/>
                  <a:gd name="T117" fmla="*/ 65 h 291"/>
                  <a:gd name="T118" fmla="*/ 149 w 185"/>
                  <a:gd name="T119" fmla="*/ 120 h 291"/>
                  <a:gd name="T120" fmla="*/ 180 w 185"/>
                  <a:gd name="T121" fmla="*/ 103 h 291"/>
                  <a:gd name="T122" fmla="*/ 180 w 185"/>
                  <a:gd name="T123" fmla="*/ 136 h 291"/>
                  <a:gd name="T124" fmla="*/ 164 w 185"/>
                  <a:gd name="T125" fmla="*/ 145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5" h="291">
                    <a:moveTo>
                      <a:pt x="164" y="145"/>
                    </a:moveTo>
                    <a:cubicBezTo>
                      <a:pt x="180" y="155"/>
                      <a:pt x="180" y="155"/>
                      <a:pt x="180" y="155"/>
                    </a:cubicBezTo>
                    <a:cubicBezTo>
                      <a:pt x="180" y="188"/>
                      <a:pt x="180" y="188"/>
                      <a:pt x="180" y="188"/>
                    </a:cubicBezTo>
                    <a:cubicBezTo>
                      <a:pt x="149" y="170"/>
                      <a:pt x="149" y="170"/>
                      <a:pt x="149" y="170"/>
                    </a:cubicBezTo>
                    <a:cubicBezTo>
                      <a:pt x="149" y="225"/>
                      <a:pt x="149" y="225"/>
                      <a:pt x="149" y="225"/>
                    </a:cubicBezTo>
                    <a:cubicBezTo>
                      <a:pt x="181" y="257"/>
                      <a:pt x="181" y="257"/>
                      <a:pt x="181" y="257"/>
                    </a:cubicBezTo>
                    <a:cubicBezTo>
                      <a:pt x="185" y="261"/>
                      <a:pt x="185" y="268"/>
                      <a:pt x="181" y="272"/>
                    </a:cubicBezTo>
                    <a:cubicBezTo>
                      <a:pt x="177" y="276"/>
                      <a:pt x="170" y="276"/>
                      <a:pt x="166" y="272"/>
                    </a:cubicBezTo>
                    <a:cubicBezTo>
                      <a:pt x="149" y="256"/>
                      <a:pt x="149" y="256"/>
                      <a:pt x="149" y="256"/>
                    </a:cubicBezTo>
                    <a:cubicBezTo>
                      <a:pt x="149" y="277"/>
                      <a:pt x="149" y="277"/>
                      <a:pt x="149" y="277"/>
                    </a:cubicBezTo>
                    <a:cubicBezTo>
                      <a:pt x="149" y="285"/>
                      <a:pt x="143" y="291"/>
                      <a:pt x="135" y="291"/>
                    </a:cubicBezTo>
                    <a:cubicBezTo>
                      <a:pt x="127" y="291"/>
                      <a:pt x="120" y="285"/>
                      <a:pt x="120" y="277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03" y="272"/>
                      <a:pt x="103" y="272"/>
                      <a:pt x="103" y="272"/>
                    </a:cubicBezTo>
                    <a:cubicBezTo>
                      <a:pt x="99" y="276"/>
                      <a:pt x="92" y="276"/>
                      <a:pt x="88" y="272"/>
                    </a:cubicBezTo>
                    <a:cubicBezTo>
                      <a:pt x="84" y="268"/>
                      <a:pt x="84" y="261"/>
                      <a:pt x="88" y="257"/>
                    </a:cubicBezTo>
                    <a:cubicBezTo>
                      <a:pt x="120" y="225"/>
                      <a:pt x="120" y="225"/>
                      <a:pt x="120" y="225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73" y="198"/>
                      <a:pt x="73" y="198"/>
                      <a:pt x="73" y="198"/>
                    </a:cubicBezTo>
                    <a:cubicBezTo>
                      <a:pt x="61" y="241"/>
                      <a:pt x="61" y="241"/>
                      <a:pt x="61" y="241"/>
                    </a:cubicBezTo>
                    <a:cubicBezTo>
                      <a:pt x="59" y="247"/>
                      <a:pt x="54" y="250"/>
                      <a:pt x="48" y="249"/>
                    </a:cubicBezTo>
                    <a:cubicBezTo>
                      <a:pt x="42" y="247"/>
                      <a:pt x="39" y="242"/>
                      <a:pt x="40" y="23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28" y="223"/>
                      <a:pt x="28" y="223"/>
                      <a:pt x="28" y="223"/>
                    </a:cubicBezTo>
                    <a:cubicBezTo>
                      <a:pt x="21" y="227"/>
                      <a:pt x="12" y="225"/>
                      <a:pt x="8" y="218"/>
                    </a:cubicBezTo>
                    <a:cubicBezTo>
                      <a:pt x="4" y="211"/>
                      <a:pt x="7" y="202"/>
                      <a:pt x="14" y="198"/>
                    </a:cubicBezTo>
                    <a:cubicBezTo>
                      <a:pt x="32" y="188"/>
                      <a:pt x="32" y="188"/>
                      <a:pt x="32" y="188"/>
                    </a:cubicBezTo>
                    <a:cubicBezTo>
                      <a:pt x="9" y="182"/>
                      <a:pt x="9" y="182"/>
                      <a:pt x="9" y="182"/>
                    </a:cubicBezTo>
                    <a:cubicBezTo>
                      <a:pt x="3" y="180"/>
                      <a:pt x="0" y="174"/>
                      <a:pt x="2" y="169"/>
                    </a:cubicBezTo>
                    <a:cubicBezTo>
                      <a:pt x="3" y="163"/>
                      <a:pt x="9" y="160"/>
                      <a:pt x="15" y="161"/>
                    </a:cubicBezTo>
                    <a:cubicBezTo>
                      <a:pt x="58" y="173"/>
                      <a:pt x="58" y="173"/>
                      <a:pt x="58" y="173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9" y="131"/>
                      <a:pt x="3" y="128"/>
                      <a:pt x="2" y="122"/>
                    </a:cubicBezTo>
                    <a:cubicBezTo>
                      <a:pt x="0" y="116"/>
                      <a:pt x="3" y="110"/>
                      <a:pt x="9" y="109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7" y="88"/>
                      <a:pt x="4" y="79"/>
                      <a:pt x="8" y="72"/>
                    </a:cubicBezTo>
                    <a:cubicBezTo>
                      <a:pt x="12" y="66"/>
                      <a:pt x="21" y="63"/>
                      <a:pt x="28" y="67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9" y="49"/>
                      <a:pt x="42" y="43"/>
                      <a:pt x="48" y="42"/>
                    </a:cubicBezTo>
                    <a:cubicBezTo>
                      <a:pt x="54" y="40"/>
                      <a:pt x="59" y="44"/>
                      <a:pt x="61" y="49"/>
                    </a:cubicBezTo>
                    <a:cubicBezTo>
                      <a:pt x="73" y="93"/>
                      <a:pt x="73" y="93"/>
                      <a:pt x="73" y="93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4" y="29"/>
                      <a:pt x="84" y="22"/>
                      <a:pt x="88" y="18"/>
                    </a:cubicBezTo>
                    <a:cubicBezTo>
                      <a:pt x="92" y="14"/>
                      <a:pt x="99" y="14"/>
                      <a:pt x="103" y="18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0" y="6"/>
                      <a:pt x="127" y="0"/>
                      <a:pt x="135" y="0"/>
                    </a:cubicBezTo>
                    <a:cubicBezTo>
                      <a:pt x="143" y="0"/>
                      <a:pt x="149" y="6"/>
                      <a:pt x="149" y="14"/>
                    </a:cubicBezTo>
                    <a:cubicBezTo>
                      <a:pt x="149" y="35"/>
                      <a:pt x="149" y="35"/>
                      <a:pt x="149" y="35"/>
                    </a:cubicBezTo>
                    <a:cubicBezTo>
                      <a:pt x="166" y="18"/>
                      <a:pt x="166" y="18"/>
                      <a:pt x="166" y="18"/>
                    </a:cubicBezTo>
                    <a:cubicBezTo>
                      <a:pt x="170" y="14"/>
                      <a:pt x="177" y="14"/>
                      <a:pt x="181" y="18"/>
                    </a:cubicBezTo>
                    <a:cubicBezTo>
                      <a:pt x="185" y="22"/>
                      <a:pt x="185" y="29"/>
                      <a:pt x="181" y="33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80" y="103"/>
                      <a:pt x="180" y="103"/>
                      <a:pt x="180" y="103"/>
                    </a:cubicBezTo>
                    <a:cubicBezTo>
                      <a:pt x="180" y="136"/>
                      <a:pt x="180" y="136"/>
                      <a:pt x="180" y="136"/>
                    </a:cubicBezTo>
                    <a:lnTo>
                      <a:pt x="16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8" name="Freeform 7"/>
            <p:cNvSpPr>
              <a:spLocks/>
            </p:cNvSpPr>
            <p:nvPr userDrawn="1"/>
          </p:nvSpPr>
          <p:spPr bwMode="auto">
            <a:xfrm>
              <a:off x="6554788" y="3040063"/>
              <a:ext cx="404813" cy="611188"/>
            </a:xfrm>
            <a:custGeom>
              <a:avLst/>
              <a:gdLst>
                <a:gd name="T0" fmla="*/ 53 w 107"/>
                <a:gd name="T1" fmla="*/ 140 h 162"/>
                <a:gd name="T2" fmla="*/ 58 w 107"/>
                <a:gd name="T3" fmla="*/ 136 h 162"/>
                <a:gd name="T4" fmla="*/ 53 w 107"/>
                <a:gd name="T5" fmla="*/ 131 h 162"/>
                <a:gd name="T6" fmla="*/ 31 w 107"/>
                <a:gd name="T7" fmla="*/ 109 h 162"/>
                <a:gd name="T8" fmla="*/ 27 w 107"/>
                <a:gd name="T9" fmla="*/ 104 h 162"/>
                <a:gd name="T10" fmla="*/ 22 w 107"/>
                <a:gd name="T11" fmla="*/ 109 h 162"/>
                <a:gd name="T12" fmla="*/ 53 w 107"/>
                <a:gd name="T13" fmla="*/ 140 h 162"/>
                <a:gd name="T14" fmla="*/ 53 w 107"/>
                <a:gd name="T15" fmla="*/ 162 h 162"/>
                <a:gd name="T16" fmla="*/ 0 w 107"/>
                <a:gd name="T17" fmla="*/ 108 h 162"/>
                <a:gd name="T18" fmla="*/ 40 w 107"/>
                <a:gd name="T19" fmla="*/ 56 h 162"/>
                <a:gd name="T20" fmla="*/ 40 w 107"/>
                <a:gd name="T21" fmla="*/ 14 h 162"/>
                <a:gd name="T22" fmla="*/ 53 w 107"/>
                <a:gd name="T23" fmla="*/ 0 h 162"/>
                <a:gd name="T24" fmla="*/ 66 w 107"/>
                <a:gd name="T25" fmla="*/ 14 h 162"/>
                <a:gd name="T26" fmla="*/ 66 w 107"/>
                <a:gd name="T27" fmla="*/ 56 h 162"/>
                <a:gd name="T28" fmla="*/ 107 w 107"/>
                <a:gd name="T29" fmla="*/ 108 h 162"/>
                <a:gd name="T30" fmla="*/ 53 w 107"/>
                <a:gd name="T31" fmla="*/ 162 h 162"/>
                <a:gd name="T32" fmla="*/ 53 w 107"/>
                <a:gd name="T33" fmla="*/ 14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162">
                  <a:moveTo>
                    <a:pt x="53" y="140"/>
                  </a:moveTo>
                  <a:cubicBezTo>
                    <a:pt x="56" y="140"/>
                    <a:pt x="58" y="138"/>
                    <a:pt x="58" y="136"/>
                  </a:cubicBezTo>
                  <a:cubicBezTo>
                    <a:pt x="58" y="133"/>
                    <a:pt x="56" y="131"/>
                    <a:pt x="53" y="131"/>
                  </a:cubicBezTo>
                  <a:cubicBezTo>
                    <a:pt x="41" y="131"/>
                    <a:pt x="31" y="121"/>
                    <a:pt x="31" y="109"/>
                  </a:cubicBezTo>
                  <a:cubicBezTo>
                    <a:pt x="31" y="106"/>
                    <a:pt x="29" y="104"/>
                    <a:pt x="27" y="104"/>
                  </a:cubicBezTo>
                  <a:cubicBezTo>
                    <a:pt x="24" y="104"/>
                    <a:pt x="22" y="106"/>
                    <a:pt x="22" y="109"/>
                  </a:cubicBezTo>
                  <a:cubicBezTo>
                    <a:pt x="22" y="126"/>
                    <a:pt x="36" y="140"/>
                    <a:pt x="53" y="140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24" y="162"/>
                    <a:pt x="0" y="138"/>
                    <a:pt x="0" y="108"/>
                  </a:cubicBezTo>
                  <a:cubicBezTo>
                    <a:pt x="0" y="83"/>
                    <a:pt x="17" y="62"/>
                    <a:pt x="40" y="56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6"/>
                    <a:pt x="46" y="0"/>
                    <a:pt x="53" y="0"/>
                  </a:cubicBezTo>
                  <a:cubicBezTo>
                    <a:pt x="61" y="0"/>
                    <a:pt x="66" y="6"/>
                    <a:pt x="66" y="14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90" y="62"/>
                    <a:pt x="107" y="83"/>
                    <a:pt x="107" y="108"/>
                  </a:cubicBezTo>
                  <a:cubicBezTo>
                    <a:pt x="107" y="138"/>
                    <a:pt x="83" y="162"/>
                    <a:pt x="53" y="162"/>
                  </a:cubicBezTo>
                  <a:lnTo>
                    <a:pt x="53" y="14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4978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4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1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7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89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5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4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8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9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EA06-4458-436C-9FFA-EAD7C2BA63DD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C8C53-580F-4392-9FC5-6726E1A1A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8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psonline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psonline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-18662" y="0"/>
            <a:ext cx="916266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8" y="979428"/>
            <a:ext cx="1550047" cy="1963480"/>
          </a:xfrm>
          <a:prstGeom prst="rect">
            <a:avLst/>
          </a:prstGeom>
        </p:spPr>
      </p:pic>
      <p:sp>
        <p:nvSpPr>
          <p:cNvPr id="10" name="TextBox 9">
            <a:hlinkClick r:id="rId3"/>
          </p:cNvPr>
          <p:cNvSpPr txBox="1"/>
          <p:nvPr/>
        </p:nvSpPr>
        <p:spPr>
          <a:xfrm>
            <a:off x="3099738" y="4701902"/>
            <a:ext cx="29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www.</a:t>
            </a:r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dropsonline</a:t>
            </a:r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.org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335088" y="4255664"/>
            <a:ext cx="650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7" y="979428"/>
            <a:ext cx="1550047" cy="19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15" y="915879"/>
            <a:ext cx="84371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Special care should be taken when removing snow from rooftops to prevent damage to the roof’s membrane. When removing snow:</a:t>
            </a:r>
          </a:p>
          <a:p>
            <a:pPr marL="636588" lvl="1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not remove snow all the way down to the roof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covering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lvl="1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plastic shovels rather than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</a:p>
          <a:p>
            <a:pPr marL="636588" lvl="1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plastic tarp to fill with snow and release over the side of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</a:p>
          <a:p>
            <a:pPr marL="636588" lvl="1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Watch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areas where snow 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landing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lvl="1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Adjust snow blowers to prevent rotating components from coming into contact with roof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Ensure adequate lighting requirements for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accessways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, walkways, loading areas, yards, car parks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Keep a suitable supply of rock salt / grit and designate persons for snow / ice clearing duties.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dirty="0" smtClean="0">
                <a:latin typeface="Arial Black" panose="020B0A04020102020204" pitchFamily="34" charset="0"/>
              </a:rPr>
              <a:t>Yard, Site and Bases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1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014" y="-1184990"/>
            <a:ext cx="6858000" cy="9227979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335088" y="4255664"/>
            <a:ext cx="650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575674" y="3460545"/>
            <a:ext cx="2082671" cy="651744"/>
            <a:chOff x="2097087" y="3920987"/>
            <a:chExt cx="864255" cy="270457"/>
          </a:xfrm>
          <a:solidFill>
            <a:schemeClr val="tx1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2097087" y="4073591"/>
              <a:ext cx="67993" cy="66481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7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4 h 21"/>
                <a:gd name="T10" fmla="*/ 22 w 22"/>
                <a:gd name="T11" fmla="*/ 14 h 21"/>
                <a:gd name="T12" fmla="*/ 21 w 22"/>
                <a:gd name="T13" fmla="*/ 15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6 w 22"/>
                <a:gd name="T25" fmla="*/ 20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1 h 21"/>
                <a:gd name="T36" fmla="*/ 6 w 22"/>
                <a:gd name="T37" fmla="*/ 20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1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1 h 21"/>
                <a:gd name="T62" fmla="*/ 15 w 22"/>
                <a:gd name="T63" fmla="*/ 1 h 21"/>
                <a:gd name="T64" fmla="*/ 15 w 22"/>
                <a:gd name="T65" fmla="*/ 1 h 21"/>
                <a:gd name="T66" fmla="*/ 16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7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1" y="12"/>
                    <a:pt x="21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20"/>
                    <a:pt x="8" y="20"/>
                  </a:cubicBezTo>
                  <a:cubicBezTo>
                    <a:pt x="8" y="20"/>
                    <a:pt x="7" y="21"/>
                    <a:pt x="7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5" y="20"/>
                    <a:pt x="4" y="20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1" y="18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1" y="6"/>
                    <a:pt x="0" y="4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1"/>
                    <a:pt x="19" y="0"/>
                  </a:cubicBezTo>
                  <a:cubicBezTo>
                    <a:pt x="20" y="1"/>
                    <a:pt x="21" y="2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174145" y="4070569"/>
              <a:ext cx="67993" cy="66481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3 h 21"/>
                <a:gd name="T10" fmla="*/ 22 w 22"/>
                <a:gd name="T11" fmla="*/ 13 h 21"/>
                <a:gd name="T12" fmla="*/ 21 w 22"/>
                <a:gd name="T13" fmla="*/ 14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19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0 h 21"/>
                <a:gd name="T36" fmla="*/ 6 w 22"/>
                <a:gd name="T37" fmla="*/ 19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0 h 21"/>
                <a:gd name="T56" fmla="*/ 10 w 22"/>
                <a:gd name="T57" fmla="*/ 1 h 21"/>
                <a:gd name="T58" fmla="*/ 13 w 22"/>
                <a:gd name="T59" fmla="*/ 0 h 21"/>
                <a:gd name="T60" fmla="*/ 13 w 22"/>
                <a:gd name="T61" fmla="*/ 0 h 21"/>
                <a:gd name="T62" fmla="*/ 14 w 22"/>
                <a:gd name="T63" fmla="*/ 0 h 21"/>
                <a:gd name="T64" fmla="*/ 15 w 22"/>
                <a:gd name="T65" fmla="*/ 1 h 21"/>
                <a:gd name="T66" fmla="*/ 15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6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2"/>
                    <a:pt x="21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2254224" y="3955738"/>
              <a:ext cx="132962" cy="235706"/>
            </a:xfrm>
            <a:custGeom>
              <a:avLst/>
              <a:gdLst>
                <a:gd name="T0" fmla="*/ 3 w 43"/>
                <a:gd name="T1" fmla="*/ 52 h 74"/>
                <a:gd name="T2" fmla="*/ 6 w 43"/>
                <a:gd name="T3" fmla="*/ 53 h 74"/>
                <a:gd name="T4" fmla="*/ 9 w 43"/>
                <a:gd name="T5" fmla="*/ 54 h 74"/>
                <a:gd name="T6" fmla="*/ 11 w 43"/>
                <a:gd name="T7" fmla="*/ 54 h 74"/>
                <a:gd name="T8" fmla="*/ 14 w 43"/>
                <a:gd name="T9" fmla="*/ 55 h 74"/>
                <a:gd name="T10" fmla="*/ 15 w 43"/>
                <a:gd name="T11" fmla="*/ 56 h 74"/>
                <a:gd name="T12" fmla="*/ 17 w 43"/>
                <a:gd name="T13" fmla="*/ 56 h 74"/>
                <a:gd name="T14" fmla="*/ 21 w 43"/>
                <a:gd name="T15" fmla="*/ 51 h 74"/>
                <a:gd name="T16" fmla="*/ 21 w 43"/>
                <a:gd name="T17" fmla="*/ 50 h 74"/>
                <a:gd name="T18" fmla="*/ 20 w 43"/>
                <a:gd name="T19" fmla="*/ 48 h 74"/>
                <a:gd name="T20" fmla="*/ 18 w 43"/>
                <a:gd name="T21" fmla="*/ 47 h 74"/>
                <a:gd name="T22" fmla="*/ 5 w 43"/>
                <a:gd name="T23" fmla="*/ 36 h 74"/>
                <a:gd name="T24" fmla="*/ 1 w 43"/>
                <a:gd name="T25" fmla="*/ 30 h 74"/>
                <a:gd name="T26" fmla="*/ 1 w 43"/>
                <a:gd name="T27" fmla="*/ 27 h 74"/>
                <a:gd name="T28" fmla="*/ 0 w 43"/>
                <a:gd name="T29" fmla="*/ 25 h 74"/>
                <a:gd name="T30" fmla="*/ 5 w 43"/>
                <a:gd name="T31" fmla="*/ 10 h 74"/>
                <a:gd name="T32" fmla="*/ 16 w 43"/>
                <a:gd name="T33" fmla="*/ 1 h 74"/>
                <a:gd name="T34" fmla="*/ 19 w 43"/>
                <a:gd name="T35" fmla="*/ 1 h 74"/>
                <a:gd name="T36" fmla="*/ 23 w 43"/>
                <a:gd name="T37" fmla="*/ 0 h 74"/>
                <a:gd name="T38" fmla="*/ 27 w 43"/>
                <a:gd name="T39" fmla="*/ 1 h 74"/>
                <a:gd name="T40" fmla="*/ 31 w 43"/>
                <a:gd name="T41" fmla="*/ 2 h 74"/>
                <a:gd name="T42" fmla="*/ 37 w 43"/>
                <a:gd name="T43" fmla="*/ 6 h 74"/>
                <a:gd name="T44" fmla="*/ 37 w 43"/>
                <a:gd name="T45" fmla="*/ 6 h 74"/>
                <a:gd name="T46" fmla="*/ 37 w 43"/>
                <a:gd name="T47" fmla="*/ 10 h 74"/>
                <a:gd name="T48" fmla="*/ 38 w 43"/>
                <a:gd name="T49" fmla="*/ 10 h 74"/>
                <a:gd name="T50" fmla="*/ 38 w 43"/>
                <a:gd name="T51" fmla="*/ 10 h 74"/>
                <a:gd name="T52" fmla="*/ 37 w 43"/>
                <a:gd name="T53" fmla="*/ 17 h 74"/>
                <a:gd name="T54" fmla="*/ 36 w 43"/>
                <a:gd name="T55" fmla="*/ 20 h 74"/>
                <a:gd name="T56" fmla="*/ 34 w 43"/>
                <a:gd name="T57" fmla="*/ 20 h 74"/>
                <a:gd name="T58" fmla="*/ 32 w 43"/>
                <a:gd name="T59" fmla="*/ 19 h 74"/>
                <a:gd name="T60" fmla="*/ 29 w 43"/>
                <a:gd name="T61" fmla="*/ 18 h 74"/>
                <a:gd name="T62" fmla="*/ 27 w 43"/>
                <a:gd name="T63" fmla="*/ 18 h 74"/>
                <a:gd name="T64" fmla="*/ 22 w 43"/>
                <a:gd name="T65" fmla="*/ 20 h 74"/>
                <a:gd name="T66" fmla="*/ 21 w 43"/>
                <a:gd name="T67" fmla="*/ 24 h 74"/>
                <a:gd name="T68" fmla="*/ 22 w 43"/>
                <a:gd name="T69" fmla="*/ 25 h 74"/>
                <a:gd name="T70" fmla="*/ 33 w 43"/>
                <a:gd name="T71" fmla="*/ 33 h 74"/>
                <a:gd name="T72" fmla="*/ 33 w 43"/>
                <a:gd name="T73" fmla="*/ 34 h 74"/>
                <a:gd name="T74" fmla="*/ 34 w 43"/>
                <a:gd name="T75" fmla="*/ 34 h 74"/>
                <a:gd name="T76" fmla="*/ 35 w 43"/>
                <a:gd name="T77" fmla="*/ 36 h 74"/>
                <a:gd name="T78" fmla="*/ 35 w 43"/>
                <a:gd name="T79" fmla="*/ 68 h 74"/>
                <a:gd name="T80" fmla="*/ 34 w 43"/>
                <a:gd name="T81" fmla="*/ 68 h 74"/>
                <a:gd name="T82" fmla="*/ 29 w 43"/>
                <a:gd name="T83" fmla="*/ 72 h 74"/>
                <a:gd name="T84" fmla="*/ 27 w 43"/>
                <a:gd name="T85" fmla="*/ 72 h 74"/>
                <a:gd name="T86" fmla="*/ 25 w 43"/>
                <a:gd name="T87" fmla="*/ 73 h 74"/>
                <a:gd name="T88" fmla="*/ 23 w 43"/>
                <a:gd name="T89" fmla="*/ 74 h 74"/>
                <a:gd name="T90" fmla="*/ 20 w 43"/>
                <a:gd name="T91" fmla="*/ 74 h 74"/>
                <a:gd name="T92" fmla="*/ 17 w 43"/>
                <a:gd name="T93" fmla="*/ 74 h 74"/>
                <a:gd name="T94" fmla="*/ 12 w 43"/>
                <a:gd name="T95" fmla="*/ 73 h 74"/>
                <a:gd name="T96" fmla="*/ 10 w 43"/>
                <a:gd name="T97" fmla="*/ 73 h 74"/>
                <a:gd name="T98" fmla="*/ 7 w 43"/>
                <a:gd name="T99" fmla="*/ 72 h 74"/>
                <a:gd name="T100" fmla="*/ 4 w 43"/>
                <a:gd name="T101" fmla="*/ 72 h 74"/>
                <a:gd name="T102" fmla="*/ 3 w 43"/>
                <a:gd name="T103" fmla="*/ 71 h 74"/>
                <a:gd name="T104" fmla="*/ 1 w 43"/>
                <a:gd name="T105" fmla="*/ 65 h 74"/>
                <a:gd name="T106" fmla="*/ 1 w 43"/>
                <a:gd name="T107" fmla="*/ 54 h 74"/>
                <a:gd name="T108" fmla="*/ 2 w 43"/>
                <a:gd name="T109" fmla="*/ 52 h 74"/>
                <a:gd name="T110" fmla="*/ 2 w 43"/>
                <a:gd name="T111" fmla="*/ 52 h 74"/>
                <a:gd name="T112" fmla="*/ 2 w 43"/>
                <a:gd name="T113" fmla="*/ 52 h 74"/>
                <a:gd name="T114" fmla="*/ 3 w 43"/>
                <a:gd name="T115" fmla="*/ 52 h 74"/>
                <a:gd name="T116" fmla="*/ 3 w 43"/>
                <a:gd name="T117" fmla="*/ 52 h 74"/>
                <a:gd name="T118" fmla="*/ 2 w 43"/>
                <a:gd name="T119" fmla="*/ 53 h 74"/>
                <a:gd name="T120" fmla="*/ 3 w 43"/>
                <a:gd name="T12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74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5" y="53"/>
                    <a:pt x="6" y="53"/>
                    <a:pt x="6" y="53"/>
                  </a:cubicBezTo>
                  <a:cubicBezTo>
                    <a:pt x="7" y="53"/>
                    <a:pt x="8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6" y="56"/>
                    <a:pt x="17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8" y="55"/>
                    <a:pt x="20" y="5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6"/>
                    <a:pt x="14" y="44"/>
                    <a:pt x="11" y="42"/>
                  </a:cubicBezTo>
                  <a:cubicBezTo>
                    <a:pt x="10" y="41"/>
                    <a:pt x="8" y="40"/>
                    <a:pt x="5" y="36"/>
                  </a:cubicBezTo>
                  <a:cubicBezTo>
                    <a:pt x="3" y="33"/>
                    <a:pt x="2" y="31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2"/>
                    <a:pt x="0" y="19"/>
                    <a:pt x="0" y="15"/>
                  </a:cubicBezTo>
                  <a:cubicBezTo>
                    <a:pt x="2" y="14"/>
                    <a:pt x="3" y="12"/>
                    <a:pt x="5" y="10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10" y="4"/>
                    <a:pt x="12" y="3"/>
                    <a:pt x="16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9" y="1"/>
                    <a:pt x="30" y="2"/>
                    <a:pt x="31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3"/>
                    <a:pt x="36" y="5"/>
                    <a:pt x="37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8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2"/>
                    <a:pt x="37" y="14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8"/>
                    <a:pt x="27" y="18"/>
                    <a:pt x="27" y="18"/>
                  </a:cubicBezTo>
                  <a:cubicBezTo>
                    <a:pt x="26" y="18"/>
                    <a:pt x="25" y="18"/>
                    <a:pt x="24" y="18"/>
                  </a:cubicBezTo>
                  <a:cubicBezTo>
                    <a:pt x="23" y="18"/>
                    <a:pt x="22" y="19"/>
                    <a:pt x="22" y="20"/>
                  </a:cubicBezTo>
                  <a:cubicBezTo>
                    <a:pt x="21" y="21"/>
                    <a:pt x="21" y="22"/>
                    <a:pt x="20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7"/>
                    <a:pt x="28" y="29"/>
                    <a:pt x="32" y="32"/>
                  </a:cubicBezTo>
                  <a:cubicBezTo>
                    <a:pt x="32" y="32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5" y="35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40" y="40"/>
                    <a:pt x="42" y="45"/>
                    <a:pt x="42" y="50"/>
                  </a:cubicBezTo>
                  <a:cubicBezTo>
                    <a:pt x="43" y="55"/>
                    <a:pt x="40" y="61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9"/>
                    <a:pt x="31" y="70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6" y="72"/>
                    <a:pt x="26" y="72"/>
                  </a:cubicBezTo>
                  <a:cubicBezTo>
                    <a:pt x="26" y="72"/>
                    <a:pt x="25" y="73"/>
                    <a:pt x="25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2" y="74"/>
                    <a:pt x="22" y="74"/>
                    <a:pt x="21" y="73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0" y="74"/>
                    <a:pt x="9" y="74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8" y="72"/>
                    <a:pt x="7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8"/>
                    <a:pt x="1" y="67"/>
                    <a:pt x="1" y="65"/>
                  </a:cubicBezTo>
                  <a:cubicBezTo>
                    <a:pt x="1" y="64"/>
                    <a:pt x="1" y="63"/>
                    <a:pt x="1" y="61"/>
                  </a:cubicBezTo>
                  <a:cubicBezTo>
                    <a:pt x="1" y="59"/>
                    <a:pt x="1" y="57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2"/>
                    <a:pt x="3" y="52"/>
                  </a:cubicBezTo>
                  <a:close/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3" y="53"/>
                    <a:pt x="3" y="53"/>
                  </a:cubicBezTo>
                  <a:lnTo>
                    <a:pt x="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2393230" y="3966315"/>
              <a:ext cx="120875" cy="214553"/>
            </a:xfrm>
            <a:custGeom>
              <a:avLst/>
              <a:gdLst>
                <a:gd name="T0" fmla="*/ 38 w 39"/>
                <a:gd name="T1" fmla="*/ 58 h 68"/>
                <a:gd name="T2" fmla="*/ 38 w 39"/>
                <a:gd name="T3" fmla="*/ 63 h 68"/>
                <a:gd name="T4" fmla="*/ 35 w 39"/>
                <a:gd name="T5" fmla="*/ 64 h 68"/>
                <a:gd name="T6" fmla="*/ 33 w 39"/>
                <a:gd name="T7" fmla="*/ 65 h 68"/>
                <a:gd name="T8" fmla="*/ 30 w 39"/>
                <a:gd name="T9" fmla="*/ 65 h 68"/>
                <a:gd name="T10" fmla="*/ 27 w 39"/>
                <a:gd name="T11" fmla="*/ 65 h 68"/>
                <a:gd name="T12" fmla="*/ 23 w 39"/>
                <a:gd name="T13" fmla="*/ 65 h 68"/>
                <a:gd name="T14" fmla="*/ 21 w 39"/>
                <a:gd name="T15" fmla="*/ 66 h 68"/>
                <a:gd name="T16" fmla="*/ 19 w 39"/>
                <a:gd name="T17" fmla="*/ 66 h 68"/>
                <a:gd name="T18" fmla="*/ 16 w 39"/>
                <a:gd name="T19" fmla="*/ 67 h 68"/>
                <a:gd name="T20" fmla="*/ 14 w 39"/>
                <a:gd name="T21" fmla="*/ 67 h 68"/>
                <a:gd name="T22" fmla="*/ 8 w 39"/>
                <a:gd name="T23" fmla="*/ 68 h 68"/>
                <a:gd name="T24" fmla="*/ 6 w 39"/>
                <a:gd name="T25" fmla="*/ 67 h 68"/>
                <a:gd name="T26" fmla="*/ 5 w 39"/>
                <a:gd name="T27" fmla="*/ 61 h 68"/>
                <a:gd name="T28" fmla="*/ 4 w 39"/>
                <a:gd name="T29" fmla="*/ 56 h 68"/>
                <a:gd name="T30" fmla="*/ 2 w 39"/>
                <a:gd name="T31" fmla="*/ 30 h 68"/>
                <a:gd name="T32" fmla="*/ 1 w 39"/>
                <a:gd name="T33" fmla="*/ 23 h 68"/>
                <a:gd name="T34" fmla="*/ 1 w 39"/>
                <a:gd name="T35" fmla="*/ 12 h 68"/>
                <a:gd name="T36" fmla="*/ 0 w 39"/>
                <a:gd name="T37" fmla="*/ 7 h 68"/>
                <a:gd name="T38" fmla="*/ 8 w 39"/>
                <a:gd name="T39" fmla="*/ 1 h 68"/>
                <a:gd name="T40" fmla="*/ 11 w 39"/>
                <a:gd name="T41" fmla="*/ 1 h 68"/>
                <a:gd name="T42" fmla="*/ 13 w 39"/>
                <a:gd name="T43" fmla="*/ 1 h 68"/>
                <a:gd name="T44" fmla="*/ 15 w 39"/>
                <a:gd name="T45" fmla="*/ 1 h 68"/>
                <a:gd name="T46" fmla="*/ 19 w 39"/>
                <a:gd name="T47" fmla="*/ 1 h 68"/>
                <a:gd name="T48" fmla="*/ 22 w 39"/>
                <a:gd name="T49" fmla="*/ 1 h 68"/>
                <a:gd name="T50" fmla="*/ 26 w 39"/>
                <a:gd name="T51" fmla="*/ 1 h 68"/>
                <a:gd name="T52" fmla="*/ 30 w 39"/>
                <a:gd name="T53" fmla="*/ 0 h 68"/>
                <a:gd name="T54" fmla="*/ 31 w 39"/>
                <a:gd name="T55" fmla="*/ 0 h 68"/>
                <a:gd name="T56" fmla="*/ 34 w 39"/>
                <a:gd name="T57" fmla="*/ 10 h 68"/>
                <a:gd name="T58" fmla="*/ 29 w 39"/>
                <a:gd name="T59" fmla="*/ 16 h 68"/>
                <a:gd name="T60" fmla="*/ 24 w 39"/>
                <a:gd name="T61" fmla="*/ 16 h 68"/>
                <a:gd name="T62" fmla="*/ 21 w 39"/>
                <a:gd name="T63" fmla="*/ 19 h 68"/>
                <a:gd name="T64" fmla="*/ 30 w 39"/>
                <a:gd name="T65" fmla="*/ 24 h 68"/>
                <a:gd name="T66" fmla="*/ 33 w 39"/>
                <a:gd name="T67" fmla="*/ 31 h 68"/>
                <a:gd name="T68" fmla="*/ 33 w 39"/>
                <a:gd name="T69" fmla="*/ 39 h 68"/>
                <a:gd name="T70" fmla="*/ 29 w 39"/>
                <a:gd name="T71" fmla="*/ 39 h 68"/>
                <a:gd name="T72" fmla="*/ 26 w 39"/>
                <a:gd name="T73" fmla="*/ 39 h 68"/>
                <a:gd name="T74" fmla="*/ 22 w 39"/>
                <a:gd name="T75" fmla="*/ 40 h 68"/>
                <a:gd name="T76" fmla="*/ 22 w 39"/>
                <a:gd name="T77" fmla="*/ 44 h 68"/>
                <a:gd name="T78" fmla="*/ 23 w 39"/>
                <a:gd name="T79" fmla="*/ 48 h 68"/>
                <a:gd name="T80" fmla="*/ 26 w 39"/>
                <a:gd name="T81" fmla="*/ 49 h 68"/>
                <a:gd name="T82" fmla="*/ 29 w 39"/>
                <a:gd name="T83" fmla="*/ 49 h 68"/>
                <a:gd name="T84" fmla="*/ 32 w 39"/>
                <a:gd name="T85" fmla="*/ 48 h 68"/>
                <a:gd name="T86" fmla="*/ 37 w 39"/>
                <a:gd name="T87" fmla="*/ 49 h 68"/>
                <a:gd name="T88" fmla="*/ 39 w 39"/>
                <a:gd name="T8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8">
                  <a:moveTo>
                    <a:pt x="39" y="56"/>
                  </a:moveTo>
                  <a:cubicBezTo>
                    <a:pt x="39" y="56"/>
                    <a:pt x="38" y="56"/>
                    <a:pt x="38" y="57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9" y="62"/>
                    <a:pt x="38" y="63"/>
                  </a:cubicBezTo>
                  <a:cubicBezTo>
                    <a:pt x="38" y="63"/>
                    <a:pt x="38" y="63"/>
                    <a:pt x="37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0" y="65"/>
                  </a:cubicBezTo>
                  <a:cubicBezTo>
                    <a:pt x="30" y="65"/>
                    <a:pt x="30" y="65"/>
                    <a:pt x="29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4" y="65"/>
                    <a:pt x="24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6"/>
                    <a:pt x="16" y="67"/>
                    <a:pt x="16" y="67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67"/>
                    <a:pt x="8" y="67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6"/>
                    <a:pt x="5" y="66"/>
                    <a:pt x="5" y="65"/>
                  </a:cubicBezTo>
                  <a:cubicBezTo>
                    <a:pt x="5" y="64"/>
                    <a:pt x="5" y="64"/>
                    <a:pt x="5" y="63"/>
                  </a:cubicBezTo>
                  <a:cubicBezTo>
                    <a:pt x="5" y="62"/>
                    <a:pt x="5" y="61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7"/>
                    <a:pt x="4" y="56"/>
                  </a:cubicBezTo>
                  <a:cubicBezTo>
                    <a:pt x="4" y="54"/>
                    <a:pt x="4" y="51"/>
                    <a:pt x="3" y="46"/>
                  </a:cubicBezTo>
                  <a:cubicBezTo>
                    <a:pt x="3" y="41"/>
                    <a:pt x="2" y="37"/>
                    <a:pt x="2" y="36"/>
                  </a:cubicBezTo>
                  <a:cubicBezTo>
                    <a:pt x="2" y="34"/>
                    <a:pt x="2" y="32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8"/>
                    <a:pt x="2" y="27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0"/>
                    <a:pt x="1" y="17"/>
                    <a:pt x="1" y="15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1" y="12"/>
                    <a:pt x="1" y="11"/>
                    <a:pt x="1" y="12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4" y="2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3" y="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4" y="6"/>
                    <a:pt x="34" y="10"/>
                  </a:cubicBezTo>
                  <a:cubicBezTo>
                    <a:pt x="34" y="13"/>
                    <a:pt x="34" y="16"/>
                    <a:pt x="33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6" y="17"/>
                    <a:pt x="24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20"/>
                    <a:pt x="21" y="22"/>
                    <a:pt x="23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3" y="25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30"/>
                    <a:pt x="33" y="30"/>
                    <a:pt x="33" y="31"/>
                  </a:cubicBezTo>
                  <a:cubicBezTo>
                    <a:pt x="33" y="32"/>
                    <a:pt x="34" y="32"/>
                    <a:pt x="34" y="33"/>
                  </a:cubicBezTo>
                  <a:cubicBezTo>
                    <a:pt x="34" y="35"/>
                    <a:pt x="34" y="37"/>
                    <a:pt x="34" y="3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40"/>
                    <a:pt x="23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2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6" y="49"/>
                    <a:pt x="37" y="49"/>
                  </a:cubicBezTo>
                  <a:cubicBezTo>
                    <a:pt x="37" y="49"/>
                    <a:pt x="37" y="50"/>
                    <a:pt x="37" y="52"/>
                  </a:cubicBezTo>
                  <a:cubicBezTo>
                    <a:pt x="37" y="52"/>
                    <a:pt x="38" y="53"/>
                    <a:pt x="38" y="54"/>
                  </a:cubicBezTo>
                  <a:cubicBezTo>
                    <a:pt x="38" y="55"/>
                    <a:pt x="39" y="55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2520149" y="3958760"/>
              <a:ext cx="120875" cy="213042"/>
            </a:xfrm>
            <a:custGeom>
              <a:avLst/>
              <a:gdLst>
                <a:gd name="T0" fmla="*/ 38 w 39"/>
                <a:gd name="T1" fmla="*/ 58 h 67"/>
                <a:gd name="T2" fmla="*/ 39 w 39"/>
                <a:gd name="T3" fmla="*/ 63 h 67"/>
                <a:gd name="T4" fmla="*/ 36 w 39"/>
                <a:gd name="T5" fmla="*/ 64 h 67"/>
                <a:gd name="T6" fmla="*/ 34 w 39"/>
                <a:gd name="T7" fmla="*/ 64 h 67"/>
                <a:gd name="T8" fmla="*/ 31 w 39"/>
                <a:gd name="T9" fmla="*/ 65 h 67"/>
                <a:gd name="T10" fmla="*/ 28 w 39"/>
                <a:gd name="T11" fmla="*/ 65 h 67"/>
                <a:gd name="T12" fmla="*/ 23 w 39"/>
                <a:gd name="T13" fmla="*/ 65 h 67"/>
                <a:gd name="T14" fmla="*/ 22 w 39"/>
                <a:gd name="T15" fmla="*/ 66 h 67"/>
                <a:gd name="T16" fmla="*/ 19 w 39"/>
                <a:gd name="T17" fmla="*/ 66 h 67"/>
                <a:gd name="T18" fmla="*/ 16 w 39"/>
                <a:gd name="T19" fmla="*/ 67 h 67"/>
                <a:gd name="T20" fmla="*/ 14 w 39"/>
                <a:gd name="T21" fmla="*/ 67 h 67"/>
                <a:gd name="T22" fmla="*/ 8 w 39"/>
                <a:gd name="T23" fmla="*/ 67 h 67"/>
                <a:gd name="T24" fmla="*/ 6 w 39"/>
                <a:gd name="T25" fmla="*/ 66 h 67"/>
                <a:gd name="T26" fmla="*/ 6 w 39"/>
                <a:gd name="T27" fmla="*/ 61 h 67"/>
                <a:gd name="T28" fmla="*/ 5 w 39"/>
                <a:gd name="T29" fmla="*/ 56 h 67"/>
                <a:gd name="T30" fmla="*/ 3 w 39"/>
                <a:gd name="T31" fmla="*/ 30 h 67"/>
                <a:gd name="T32" fmla="*/ 1 w 39"/>
                <a:gd name="T33" fmla="*/ 23 h 67"/>
                <a:gd name="T34" fmla="*/ 1 w 39"/>
                <a:gd name="T35" fmla="*/ 11 h 67"/>
                <a:gd name="T36" fmla="*/ 1 w 39"/>
                <a:gd name="T37" fmla="*/ 7 h 67"/>
                <a:gd name="T38" fmla="*/ 8 w 39"/>
                <a:gd name="T39" fmla="*/ 1 h 67"/>
                <a:gd name="T40" fmla="*/ 12 w 39"/>
                <a:gd name="T41" fmla="*/ 1 h 67"/>
                <a:gd name="T42" fmla="*/ 14 w 39"/>
                <a:gd name="T43" fmla="*/ 1 h 67"/>
                <a:gd name="T44" fmla="*/ 16 w 39"/>
                <a:gd name="T45" fmla="*/ 0 h 67"/>
                <a:gd name="T46" fmla="*/ 19 w 39"/>
                <a:gd name="T47" fmla="*/ 0 h 67"/>
                <a:gd name="T48" fmla="*/ 23 w 39"/>
                <a:gd name="T49" fmla="*/ 0 h 67"/>
                <a:gd name="T50" fmla="*/ 26 w 39"/>
                <a:gd name="T51" fmla="*/ 0 h 67"/>
                <a:gd name="T52" fmla="*/ 30 w 39"/>
                <a:gd name="T53" fmla="*/ 0 h 67"/>
                <a:gd name="T54" fmla="*/ 32 w 39"/>
                <a:gd name="T55" fmla="*/ 0 h 67"/>
                <a:gd name="T56" fmla="*/ 35 w 39"/>
                <a:gd name="T57" fmla="*/ 10 h 67"/>
                <a:gd name="T58" fmla="*/ 30 w 39"/>
                <a:gd name="T59" fmla="*/ 16 h 67"/>
                <a:gd name="T60" fmla="*/ 24 w 39"/>
                <a:gd name="T61" fmla="*/ 16 h 67"/>
                <a:gd name="T62" fmla="*/ 21 w 39"/>
                <a:gd name="T63" fmla="*/ 19 h 67"/>
                <a:gd name="T64" fmla="*/ 30 w 39"/>
                <a:gd name="T65" fmla="*/ 24 h 67"/>
                <a:gd name="T66" fmla="*/ 34 w 39"/>
                <a:gd name="T67" fmla="*/ 31 h 67"/>
                <a:gd name="T68" fmla="*/ 33 w 39"/>
                <a:gd name="T69" fmla="*/ 39 h 67"/>
                <a:gd name="T70" fmla="*/ 29 w 39"/>
                <a:gd name="T71" fmla="*/ 39 h 67"/>
                <a:gd name="T72" fmla="*/ 27 w 39"/>
                <a:gd name="T73" fmla="*/ 39 h 67"/>
                <a:gd name="T74" fmla="*/ 22 w 39"/>
                <a:gd name="T75" fmla="*/ 39 h 67"/>
                <a:gd name="T76" fmla="*/ 22 w 39"/>
                <a:gd name="T77" fmla="*/ 44 h 67"/>
                <a:gd name="T78" fmla="*/ 23 w 39"/>
                <a:gd name="T79" fmla="*/ 48 h 67"/>
                <a:gd name="T80" fmla="*/ 26 w 39"/>
                <a:gd name="T81" fmla="*/ 48 h 67"/>
                <a:gd name="T82" fmla="*/ 29 w 39"/>
                <a:gd name="T83" fmla="*/ 49 h 67"/>
                <a:gd name="T84" fmla="*/ 32 w 39"/>
                <a:gd name="T85" fmla="*/ 48 h 67"/>
                <a:gd name="T86" fmla="*/ 37 w 39"/>
                <a:gd name="T87" fmla="*/ 49 h 67"/>
                <a:gd name="T88" fmla="*/ 39 w 39"/>
                <a:gd name="T8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7">
                  <a:moveTo>
                    <a:pt x="39" y="56"/>
                  </a:moveTo>
                  <a:cubicBezTo>
                    <a:pt x="39" y="56"/>
                    <a:pt x="39" y="56"/>
                    <a:pt x="39" y="57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9" y="62"/>
                    <a:pt x="39" y="63"/>
                  </a:cubicBezTo>
                  <a:cubicBezTo>
                    <a:pt x="39" y="63"/>
                    <a:pt x="38" y="63"/>
                    <a:pt x="37" y="64"/>
                  </a:cubicBezTo>
                  <a:cubicBezTo>
                    <a:pt x="37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4" y="65"/>
                    <a:pt x="23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6"/>
                    <a:pt x="17" y="67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67"/>
                    <a:pt x="9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6" y="66"/>
                  </a:cubicBezTo>
                  <a:cubicBezTo>
                    <a:pt x="6" y="66"/>
                    <a:pt x="6" y="66"/>
                    <a:pt x="5" y="65"/>
                  </a:cubicBezTo>
                  <a:cubicBezTo>
                    <a:pt x="5" y="64"/>
                    <a:pt x="5" y="64"/>
                    <a:pt x="6" y="63"/>
                  </a:cubicBezTo>
                  <a:cubicBezTo>
                    <a:pt x="6" y="62"/>
                    <a:pt x="6" y="61"/>
                    <a:pt x="6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" y="58"/>
                    <a:pt x="5" y="57"/>
                    <a:pt x="5" y="56"/>
                  </a:cubicBezTo>
                  <a:cubicBezTo>
                    <a:pt x="5" y="54"/>
                    <a:pt x="4" y="51"/>
                    <a:pt x="4" y="46"/>
                  </a:cubicBezTo>
                  <a:cubicBezTo>
                    <a:pt x="3" y="41"/>
                    <a:pt x="3" y="37"/>
                    <a:pt x="3" y="36"/>
                  </a:cubicBezTo>
                  <a:cubicBezTo>
                    <a:pt x="3" y="34"/>
                    <a:pt x="3" y="32"/>
                    <a:pt x="3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2" y="26"/>
                    <a:pt x="2" y="24"/>
                    <a:pt x="1" y="23"/>
                  </a:cubicBezTo>
                  <a:cubicBezTo>
                    <a:pt x="1" y="20"/>
                    <a:pt x="1" y="17"/>
                    <a:pt x="1" y="15"/>
                  </a:cubicBezTo>
                  <a:cubicBezTo>
                    <a:pt x="1" y="14"/>
                    <a:pt x="2" y="14"/>
                    <a:pt x="1" y="13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2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6"/>
                    <a:pt x="35" y="10"/>
                  </a:cubicBezTo>
                  <a:cubicBezTo>
                    <a:pt x="34" y="13"/>
                    <a:pt x="34" y="15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ubicBezTo>
                    <a:pt x="23" y="16"/>
                    <a:pt x="23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20"/>
                    <a:pt x="22" y="22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3" y="25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29"/>
                    <a:pt x="34" y="30"/>
                    <a:pt x="34" y="31"/>
                  </a:cubicBezTo>
                  <a:cubicBezTo>
                    <a:pt x="34" y="32"/>
                    <a:pt x="34" y="32"/>
                    <a:pt x="35" y="33"/>
                  </a:cubicBezTo>
                  <a:cubicBezTo>
                    <a:pt x="34" y="35"/>
                    <a:pt x="34" y="37"/>
                    <a:pt x="34" y="3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40"/>
                    <a:pt x="22" y="40"/>
                    <a:pt x="22" y="42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1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8"/>
                    <a:pt x="37" y="49"/>
                  </a:cubicBezTo>
                  <a:cubicBezTo>
                    <a:pt x="38" y="49"/>
                    <a:pt x="38" y="50"/>
                    <a:pt x="38" y="52"/>
                  </a:cubicBezTo>
                  <a:cubicBezTo>
                    <a:pt x="38" y="52"/>
                    <a:pt x="38" y="53"/>
                    <a:pt x="38" y="54"/>
                  </a:cubicBezTo>
                  <a:cubicBezTo>
                    <a:pt x="39" y="55"/>
                    <a:pt x="39" y="55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2727147" y="3940628"/>
              <a:ext cx="74036" cy="216064"/>
            </a:xfrm>
            <a:custGeom>
              <a:avLst/>
              <a:gdLst>
                <a:gd name="T0" fmla="*/ 21 w 24"/>
                <a:gd name="T1" fmla="*/ 8 h 68"/>
                <a:gd name="T2" fmla="*/ 22 w 24"/>
                <a:gd name="T3" fmla="*/ 19 h 68"/>
                <a:gd name="T4" fmla="*/ 22 w 24"/>
                <a:gd name="T5" fmla="*/ 19 h 68"/>
                <a:gd name="T6" fmla="*/ 22 w 24"/>
                <a:gd name="T7" fmla="*/ 19 h 68"/>
                <a:gd name="T8" fmla="*/ 22 w 24"/>
                <a:gd name="T9" fmla="*/ 20 h 68"/>
                <a:gd name="T10" fmla="*/ 22 w 24"/>
                <a:gd name="T11" fmla="*/ 34 h 68"/>
                <a:gd name="T12" fmla="*/ 23 w 24"/>
                <a:gd name="T13" fmla="*/ 48 h 68"/>
                <a:gd name="T14" fmla="*/ 23 w 24"/>
                <a:gd name="T15" fmla="*/ 51 h 68"/>
                <a:gd name="T16" fmla="*/ 24 w 24"/>
                <a:gd name="T17" fmla="*/ 65 h 68"/>
                <a:gd name="T18" fmla="*/ 19 w 24"/>
                <a:gd name="T19" fmla="*/ 67 h 68"/>
                <a:gd name="T20" fmla="*/ 16 w 24"/>
                <a:gd name="T21" fmla="*/ 67 h 68"/>
                <a:gd name="T22" fmla="*/ 14 w 24"/>
                <a:gd name="T23" fmla="*/ 67 h 68"/>
                <a:gd name="T24" fmla="*/ 13 w 24"/>
                <a:gd name="T25" fmla="*/ 67 h 68"/>
                <a:gd name="T26" fmla="*/ 11 w 24"/>
                <a:gd name="T27" fmla="*/ 68 h 68"/>
                <a:gd name="T28" fmla="*/ 10 w 24"/>
                <a:gd name="T29" fmla="*/ 68 h 68"/>
                <a:gd name="T30" fmla="*/ 9 w 24"/>
                <a:gd name="T31" fmla="*/ 68 h 68"/>
                <a:gd name="T32" fmla="*/ 8 w 24"/>
                <a:gd name="T33" fmla="*/ 68 h 68"/>
                <a:gd name="T34" fmla="*/ 7 w 24"/>
                <a:gd name="T35" fmla="*/ 68 h 68"/>
                <a:gd name="T36" fmla="*/ 5 w 24"/>
                <a:gd name="T37" fmla="*/ 68 h 68"/>
                <a:gd name="T38" fmla="*/ 2 w 24"/>
                <a:gd name="T39" fmla="*/ 54 h 68"/>
                <a:gd name="T40" fmla="*/ 2 w 24"/>
                <a:gd name="T41" fmla="*/ 49 h 68"/>
                <a:gd name="T42" fmla="*/ 1 w 24"/>
                <a:gd name="T43" fmla="*/ 17 h 68"/>
                <a:gd name="T44" fmla="*/ 0 w 24"/>
                <a:gd name="T45" fmla="*/ 7 h 68"/>
                <a:gd name="T46" fmla="*/ 3 w 24"/>
                <a:gd name="T47" fmla="*/ 0 h 68"/>
                <a:gd name="T48" fmla="*/ 4 w 24"/>
                <a:gd name="T49" fmla="*/ 0 h 68"/>
                <a:gd name="T50" fmla="*/ 8 w 24"/>
                <a:gd name="T51" fmla="*/ 0 h 68"/>
                <a:gd name="T52" fmla="*/ 14 w 24"/>
                <a:gd name="T53" fmla="*/ 0 h 68"/>
                <a:gd name="T54" fmla="*/ 19 w 24"/>
                <a:gd name="T55" fmla="*/ 0 h 68"/>
                <a:gd name="T56" fmla="*/ 20 w 24"/>
                <a:gd name="T57" fmla="*/ 2 h 68"/>
                <a:gd name="T58" fmla="*/ 12 w 24"/>
                <a:gd name="T59" fmla="*/ 58 h 68"/>
                <a:gd name="T60" fmla="*/ 12 w 24"/>
                <a:gd name="T61" fmla="*/ 58 h 68"/>
                <a:gd name="T62" fmla="*/ 14 w 24"/>
                <a:gd name="T63" fmla="*/ 60 h 68"/>
                <a:gd name="T64" fmla="*/ 13 w 24"/>
                <a:gd name="T65" fmla="*/ 60 h 68"/>
                <a:gd name="T66" fmla="*/ 14 w 24"/>
                <a:gd name="T67" fmla="*/ 60 h 68"/>
                <a:gd name="T68" fmla="*/ 15 w 24"/>
                <a:gd name="T69" fmla="*/ 48 h 68"/>
                <a:gd name="T70" fmla="*/ 16 w 24"/>
                <a:gd name="T71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68">
                  <a:moveTo>
                    <a:pt x="21" y="2"/>
                  </a:moveTo>
                  <a:cubicBezTo>
                    <a:pt x="21" y="3"/>
                    <a:pt x="21" y="5"/>
                    <a:pt x="21" y="8"/>
                  </a:cubicBezTo>
                  <a:cubicBezTo>
                    <a:pt x="21" y="11"/>
                    <a:pt x="21" y="13"/>
                    <a:pt x="21" y="14"/>
                  </a:cubicBezTo>
                  <a:cubicBezTo>
                    <a:pt x="21" y="16"/>
                    <a:pt x="21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2"/>
                    <a:pt x="21" y="24"/>
                    <a:pt x="21" y="26"/>
                  </a:cubicBezTo>
                  <a:cubicBezTo>
                    <a:pt x="21" y="27"/>
                    <a:pt x="22" y="30"/>
                    <a:pt x="22" y="34"/>
                  </a:cubicBezTo>
                  <a:cubicBezTo>
                    <a:pt x="23" y="38"/>
                    <a:pt x="23" y="40"/>
                    <a:pt x="23" y="42"/>
                  </a:cubicBezTo>
                  <a:cubicBezTo>
                    <a:pt x="23" y="44"/>
                    <a:pt x="23" y="46"/>
                    <a:pt x="23" y="48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0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5" y="67"/>
                    <a:pt x="15" y="67"/>
                    <a:pt x="14" y="67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6" y="68"/>
                  </a:cubicBezTo>
                  <a:cubicBezTo>
                    <a:pt x="6" y="68"/>
                    <a:pt x="5" y="68"/>
                    <a:pt x="5" y="68"/>
                  </a:cubicBezTo>
                  <a:cubicBezTo>
                    <a:pt x="3" y="66"/>
                    <a:pt x="2" y="63"/>
                    <a:pt x="2" y="57"/>
                  </a:cubicBezTo>
                  <a:cubicBezTo>
                    <a:pt x="2" y="57"/>
                    <a:pt x="2" y="56"/>
                    <a:pt x="2" y="54"/>
                  </a:cubicBezTo>
                  <a:cubicBezTo>
                    <a:pt x="2" y="52"/>
                    <a:pt x="2" y="51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cubicBezTo>
                    <a:pt x="2" y="48"/>
                    <a:pt x="3" y="48"/>
                    <a:pt x="3" y="4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5"/>
                    <a:pt x="0" y="11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21" y="2"/>
                  </a:ln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lose/>
                  <a:moveTo>
                    <a:pt x="14" y="60"/>
                  </a:moveTo>
                  <a:cubicBezTo>
                    <a:pt x="14" y="59"/>
                    <a:pt x="14" y="58"/>
                    <a:pt x="14" y="57"/>
                  </a:cubicBezTo>
                  <a:cubicBezTo>
                    <a:pt x="14" y="58"/>
                    <a:pt x="13" y="59"/>
                    <a:pt x="13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lose/>
                  <a:moveTo>
                    <a:pt x="16" y="49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2810248" y="3920987"/>
              <a:ext cx="151094" cy="244771"/>
            </a:xfrm>
            <a:custGeom>
              <a:avLst/>
              <a:gdLst>
                <a:gd name="T0" fmla="*/ 38 w 49"/>
                <a:gd name="T1" fmla="*/ 50 h 77"/>
                <a:gd name="T2" fmla="*/ 16 w 49"/>
                <a:gd name="T3" fmla="*/ 53 h 77"/>
                <a:gd name="T4" fmla="*/ 0 w 49"/>
                <a:gd name="T5" fmla="*/ 14 h 77"/>
                <a:gd name="T6" fmla="*/ 12 w 49"/>
                <a:gd name="T7" fmla="*/ 0 h 77"/>
                <a:gd name="T8" fmla="*/ 33 w 49"/>
                <a:gd name="T9" fmla="*/ 1 h 77"/>
                <a:gd name="T10" fmla="*/ 46 w 49"/>
                <a:gd name="T11" fmla="*/ 0 h 77"/>
                <a:gd name="T12" fmla="*/ 5 w 49"/>
                <a:gd name="T13" fmla="*/ 16 h 77"/>
                <a:gd name="T14" fmla="*/ 6 w 49"/>
                <a:gd name="T15" fmla="*/ 12 h 77"/>
                <a:gd name="T16" fmla="*/ 10 w 49"/>
                <a:gd name="T17" fmla="*/ 14 h 77"/>
                <a:gd name="T18" fmla="*/ 30 w 49"/>
                <a:gd name="T19" fmla="*/ 10 h 77"/>
                <a:gd name="T20" fmla="*/ 26 w 49"/>
                <a:gd name="T21" fmla="*/ 10 h 77"/>
                <a:gd name="T22" fmla="*/ 26 w 49"/>
                <a:gd name="T23" fmla="*/ 13 h 77"/>
                <a:gd name="T24" fmla="*/ 18 w 49"/>
                <a:gd name="T25" fmla="*/ 15 h 77"/>
                <a:gd name="T26" fmla="*/ 14 w 49"/>
                <a:gd name="T27" fmla="*/ 14 h 77"/>
                <a:gd name="T28" fmla="*/ 17 w 49"/>
                <a:gd name="T29" fmla="*/ 28 h 77"/>
                <a:gd name="T30" fmla="*/ 21 w 49"/>
                <a:gd name="T31" fmla="*/ 23 h 77"/>
                <a:gd name="T32" fmla="*/ 18 w 49"/>
                <a:gd name="T33" fmla="*/ 20 h 77"/>
                <a:gd name="T34" fmla="*/ 23 w 49"/>
                <a:gd name="T35" fmla="*/ 19 h 77"/>
                <a:gd name="T36" fmla="*/ 21 w 49"/>
                <a:gd name="T37" fmla="*/ 23 h 77"/>
                <a:gd name="T38" fmla="*/ 24 w 49"/>
                <a:gd name="T39" fmla="*/ 25 h 77"/>
                <a:gd name="T40" fmla="*/ 26 w 49"/>
                <a:gd name="T41" fmla="*/ 22 h 77"/>
                <a:gd name="T42" fmla="*/ 26 w 49"/>
                <a:gd name="T43" fmla="*/ 18 h 77"/>
                <a:gd name="T44" fmla="*/ 28 w 49"/>
                <a:gd name="T45" fmla="*/ 21 h 77"/>
                <a:gd name="T46" fmla="*/ 33 w 49"/>
                <a:gd name="T47" fmla="*/ 14 h 77"/>
                <a:gd name="T48" fmla="*/ 34 w 49"/>
                <a:gd name="T49" fmla="*/ 9 h 77"/>
                <a:gd name="T50" fmla="*/ 20 w 49"/>
                <a:gd name="T51" fmla="*/ 10 h 77"/>
                <a:gd name="T52" fmla="*/ 21 w 49"/>
                <a:gd name="T53" fmla="*/ 10 h 77"/>
                <a:gd name="T54" fmla="*/ 19 w 49"/>
                <a:gd name="T55" fmla="*/ 23 h 77"/>
                <a:gd name="T56" fmla="*/ 23 w 49"/>
                <a:gd name="T57" fmla="*/ 28 h 77"/>
                <a:gd name="T58" fmla="*/ 23 w 49"/>
                <a:gd name="T59" fmla="*/ 34 h 77"/>
                <a:gd name="T60" fmla="*/ 22 w 49"/>
                <a:gd name="T61" fmla="*/ 34 h 77"/>
                <a:gd name="T62" fmla="*/ 24 w 49"/>
                <a:gd name="T63" fmla="*/ 39 h 77"/>
                <a:gd name="T64" fmla="*/ 24 w 49"/>
                <a:gd name="T65" fmla="*/ 40 h 77"/>
                <a:gd name="T66" fmla="*/ 25 w 49"/>
                <a:gd name="T67" fmla="*/ 32 h 77"/>
                <a:gd name="T68" fmla="*/ 28 w 49"/>
                <a:gd name="T69" fmla="*/ 23 h 77"/>
                <a:gd name="T70" fmla="*/ 27 w 49"/>
                <a:gd name="T71" fmla="*/ 32 h 77"/>
                <a:gd name="T72" fmla="*/ 30 w 49"/>
                <a:gd name="T73" fmla="*/ 31 h 77"/>
                <a:gd name="T74" fmla="*/ 27 w 49"/>
                <a:gd name="T75" fmla="*/ 26 h 77"/>
                <a:gd name="T76" fmla="*/ 29 w 49"/>
                <a:gd name="T77" fmla="*/ 14 h 77"/>
                <a:gd name="T78" fmla="*/ 29 w 49"/>
                <a:gd name="T79" fmla="*/ 33 h 77"/>
                <a:gd name="T80" fmla="*/ 30 w 49"/>
                <a:gd name="T81" fmla="*/ 18 h 77"/>
                <a:gd name="T82" fmla="*/ 31 w 49"/>
                <a:gd name="T83" fmla="*/ 33 h 77"/>
                <a:gd name="T84" fmla="*/ 32 w 49"/>
                <a:gd name="T85" fmla="*/ 20 h 77"/>
                <a:gd name="T86" fmla="*/ 32 w 49"/>
                <a:gd name="T87" fmla="*/ 24 h 77"/>
                <a:gd name="T88" fmla="*/ 30 w 49"/>
                <a:gd name="T89" fmla="*/ 30 h 77"/>
                <a:gd name="T90" fmla="*/ 34 w 49"/>
                <a:gd name="T91" fmla="*/ 20 h 77"/>
                <a:gd name="T92" fmla="*/ 31 w 49"/>
                <a:gd name="T93" fmla="*/ 19 h 77"/>
                <a:gd name="T94" fmla="*/ 31 w 49"/>
                <a:gd name="T95" fmla="*/ 12 h 77"/>
                <a:gd name="T96" fmla="*/ 33 w 49"/>
                <a:gd name="T97" fmla="*/ 26 h 77"/>
                <a:gd name="T98" fmla="*/ 33 w 49"/>
                <a:gd name="T99" fmla="*/ 18 h 77"/>
                <a:gd name="T100" fmla="*/ 35 w 49"/>
                <a:gd name="T101" fmla="*/ 8 h 77"/>
                <a:gd name="T102" fmla="*/ 36 w 49"/>
                <a:gd name="T103" fmla="*/ 8 h 77"/>
                <a:gd name="T104" fmla="*/ 37 w 49"/>
                <a:gd name="T105" fmla="*/ 12 h 77"/>
                <a:gd name="T106" fmla="*/ 40 w 49"/>
                <a:gd name="T107" fmla="*/ 10 h 77"/>
                <a:gd name="T108" fmla="*/ 44 w 49"/>
                <a:gd name="T109" fmla="*/ 9 h 77"/>
                <a:gd name="T110" fmla="*/ 46 w 49"/>
                <a:gd name="T111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" h="77">
                  <a:moveTo>
                    <a:pt x="49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7"/>
                    <a:pt x="42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ubicBezTo>
                    <a:pt x="37" y="19"/>
                    <a:pt x="36" y="23"/>
                    <a:pt x="36" y="29"/>
                  </a:cubicBezTo>
                  <a:cubicBezTo>
                    <a:pt x="36" y="32"/>
                    <a:pt x="37" y="39"/>
                    <a:pt x="38" y="50"/>
                  </a:cubicBezTo>
                  <a:cubicBezTo>
                    <a:pt x="38" y="53"/>
                    <a:pt x="38" y="60"/>
                    <a:pt x="39" y="71"/>
                  </a:cubicBezTo>
                  <a:cubicBezTo>
                    <a:pt x="39" y="73"/>
                    <a:pt x="39" y="74"/>
                    <a:pt x="38" y="75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7" y="76"/>
                    <a:pt x="25" y="77"/>
                    <a:pt x="24" y="77"/>
                  </a:cubicBezTo>
                  <a:cubicBezTo>
                    <a:pt x="19" y="77"/>
                    <a:pt x="17" y="75"/>
                    <a:pt x="17" y="70"/>
                  </a:cubicBezTo>
                  <a:cubicBezTo>
                    <a:pt x="16" y="66"/>
                    <a:pt x="17" y="63"/>
                    <a:pt x="18" y="63"/>
                  </a:cubicBezTo>
                  <a:cubicBezTo>
                    <a:pt x="17" y="62"/>
                    <a:pt x="16" y="59"/>
                    <a:pt x="16" y="53"/>
                  </a:cubicBezTo>
                  <a:cubicBezTo>
                    <a:pt x="16" y="51"/>
                    <a:pt x="16" y="47"/>
                    <a:pt x="15" y="40"/>
                  </a:cubicBezTo>
                  <a:cubicBezTo>
                    <a:pt x="15" y="33"/>
                    <a:pt x="15" y="29"/>
                    <a:pt x="15" y="27"/>
                  </a:cubicBezTo>
                  <a:cubicBezTo>
                    <a:pt x="15" y="23"/>
                    <a:pt x="15" y="21"/>
                    <a:pt x="14" y="21"/>
                  </a:cubicBezTo>
                  <a:cubicBezTo>
                    <a:pt x="14" y="20"/>
                    <a:pt x="12" y="19"/>
                    <a:pt x="8" y="19"/>
                  </a:cubicBezTo>
                  <a:cubicBezTo>
                    <a:pt x="7" y="19"/>
                    <a:pt x="5" y="19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7"/>
                    <a:pt x="0" y="14"/>
                  </a:cubicBezTo>
                  <a:cubicBezTo>
                    <a:pt x="0" y="10"/>
                    <a:pt x="0" y="7"/>
                    <a:pt x="1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8" y="2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1" y="2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1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8" y="0"/>
                    <a:pt x="32" y="0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5" y="0"/>
                    <a:pt x="46" y="0"/>
                  </a:cubicBezTo>
                  <a:cubicBezTo>
                    <a:pt x="47" y="0"/>
                    <a:pt x="47" y="0"/>
                    <a:pt x="48" y="1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5"/>
                    <a:pt x="48" y="5"/>
                  </a:cubicBezTo>
                  <a:lnTo>
                    <a:pt x="49" y="17"/>
                  </a:ln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4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4" y="9"/>
                  </a:moveTo>
                  <a:cubicBezTo>
                    <a:pt x="34" y="9"/>
                    <a:pt x="33" y="9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9"/>
                    <a:pt x="31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29" y="11"/>
                  </a:cubicBezTo>
                  <a:cubicBezTo>
                    <a:pt x="29" y="11"/>
                    <a:pt x="28" y="10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4" y="12"/>
                    <a:pt x="24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1" y="14"/>
                  </a:cubicBezTo>
                  <a:cubicBezTo>
                    <a:pt x="21" y="14"/>
                    <a:pt x="20" y="15"/>
                    <a:pt x="20" y="15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6"/>
                  </a:cubicBezTo>
                  <a:cubicBezTo>
                    <a:pt x="17" y="17"/>
                    <a:pt x="18" y="17"/>
                    <a:pt x="18" y="18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8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7"/>
                    <a:pt x="20" y="24"/>
                    <a:pt x="21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19" y="19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3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1" y="25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2" y="26"/>
                    <a:pt x="22" y="26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5" y="22"/>
                    <a:pt x="24" y="23"/>
                  </a:cubicBezTo>
                  <a:cubicBezTo>
                    <a:pt x="24" y="22"/>
                    <a:pt x="24" y="21"/>
                    <a:pt x="24" y="20"/>
                  </a:cubicBezTo>
                  <a:cubicBezTo>
                    <a:pt x="24" y="19"/>
                    <a:pt x="24" y="18"/>
                    <a:pt x="2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6"/>
                    <a:pt x="25" y="16"/>
                    <a:pt x="25" y="16"/>
                  </a:cubicBezTo>
                  <a:cubicBezTo>
                    <a:pt x="25" y="16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8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0"/>
                    <a:pt x="29" y="19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6"/>
                    <a:pt x="32" y="15"/>
                    <a:pt x="32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4" y="9"/>
                  </a:lnTo>
                  <a:close/>
                  <a:moveTo>
                    <a:pt x="24" y="11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24" y="11"/>
                  </a:ln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19" y="35"/>
                  </a:lnTo>
                  <a:close/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23"/>
                  </a:lnTo>
                  <a:close/>
                  <a:moveTo>
                    <a:pt x="25" y="29"/>
                  </a:moveTo>
                  <a:cubicBezTo>
                    <a:pt x="25" y="29"/>
                    <a:pt x="25" y="28"/>
                    <a:pt x="24" y="28"/>
                  </a:cubicBezTo>
                  <a:cubicBezTo>
                    <a:pt x="24" y="28"/>
                    <a:pt x="24" y="28"/>
                    <a:pt x="23" y="28"/>
                  </a:cubicBezTo>
                  <a:cubicBezTo>
                    <a:pt x="23" y="28"/>
                    <a:pt x="23" y="28"/>
                    <a:pt x="23" y="27"/>
                  </a:cubicBezTo>
                  <a:cubicBezTo>
                    <a:pt x="22" y="28"/>
                    <a:pt x="21" y="29"/>
                    <a:pt x="20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2" y="32"/>
                    <a:pt x="22" y="33"/>
                    <a:pt x="23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3" y="31"/>
                    <a:pt x="24" y="30"/>
                  </a:cubicBezTo>
                  <a:cubicBezTo>
                    <a:pt x="25" y="30"/>
                    <a:pt x="25" y="30"/>
                    <a:pt x="25" y="29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lnTo>
                    <a:pt x="22" y="34"/>
                  </a:lnTo>
                  <a:close/>
                  <a:moveTo>
                    <a:pt x="24" y="38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4" y="39"/>
                  </a:cubicBezTo>
                  <a:lnTo>
                    <a:pt x="24" y="38"/>
                  </a:lnTo>
                  <a:close/>
                  <a:moveTo>
                    <a:pt x="24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lnTo>
                    <a:pt x="24" y="30"/>
                  </a:lnTo>
                  <a:close/>
                  <a:moveTo>
                    <a:pt x="24" y="40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lose/>
                  <a:moveTo>
                    <a:pt x="25" y="32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26" y="29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lnTo>
                    <a:pt x="26" y="29"/>
                  </a:lnTo>
                  <a:close/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4"/>
                    <a:pt x="28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9"/>
                    <a:pt x="27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4"/>
                    <a:pt x="28" y="34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2"/>
                    <a:pt x="28" y="32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4"/>
                    <a:pt x="30" y="24"/>
                  </a:cubicBezTo>
                  <a:close/>
                  <a:moveTo>
                    <a:pt x="28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26"/>
                  </a:lnTo>
                  <a:close/>
                  <a:moveTo>
                    <a:pt x="29" y="14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9" y="14"/>
                  </a:lnTo>
                  <a:close/>
                  <a:moveTo>
                    <a:pt x="29" y="12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9" y="12"/>
                  </a:ln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4"/>
                    <a:pt x="29" y="33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5"/>
                    <a:pt x="31" y="35"/>
                    <a:pt x="31" y="35"/>
                  </a:cubicBezTo>
                  <a:close/>
                  <a:moveTo>
                    <a:pt x="30" y="16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lnTo>
                    <a:pt x="30" y="16"/>
                  </a:lnTo>
                  <a:close/>
                  <a:moveTo>
                    <a:pt x="31" y="33"/>
                  </a:moveTo>
                  <a:cubicBezTo>
                    <a:pt x="31" y="32"/>
                    <a:pt x="31" y="31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1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4" y="19"/>
                    <a:pt x="34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32" y="20"/>
                    <a:pt x="32" y="20"/>
                    <a:pt x="32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1" y="21"/>
                    <a:pt x="31" y="22"/>
                  </a:cubicBezTo>
                  <a:cubicBezTo>
                    <a:pt x="31" y="22"/>
                    <a:pt x="30" y="23"/>
                    <a:pt x="30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6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1"/>
                    <a:pt x="32" y="3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6"/>
                    <a:pt x="33" y="24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1" y="20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lnTo>
                    <a:pt x="31" y="20"/>
                  </a:lnTo>
                  <a:close/>
                  <a:moveTo>
                    <a:pt x="32" y="11"/>
                  </a:moveTo>
                  <a:cubicBezTo>
                    <a:pt x="32" y="12"/>
                    <a:pt x="32" y="12"/>
                    <a:pt x="32" y="13"/>
                  </a:cubicBezTo>
                  <a:cubicBezTo>
                    <a:pt x="32" y="13"/>
                    <a:pt x="32" y="13"/>
                    <a:pt x="32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1"/>
                    <a:pt x="32" y="11"/>
                  </a:cubicBezTo>
                  <a:close/>
                  <a:moveTo>
                    <a:pt x="34" y="36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6"/>
                    <a:pt x="31" y="38"/>
                  </a:cubicBezTo>
                  <a:cubicBezTo>
                    <a:pt x="32" y="37"/>
                    <a:pt x="33" y="37"/>
                    <a:pt x="34" y="36"/>
                  </a:cubicBezTo>
                  <a:close/>
                  <a:moveTo>
                    <a:pt x="33" y="26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33" y="26"/>
                  </a:lnTo>
                  <a:close/>
                  <a:moveTo>
                    <a:pt x="33" y="16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6"/>
                  </a:lnTo>
                  <a:close/>
                  <a:moveTo>
                    <a:pt x="3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lnTo>
                    <a:pt x="34" y="37"/>
                  </a:lnTo>
                  <a:close/>
                  <a:moveTo>
                    <a:pt x="35" y="8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5" y="8"/>
                  </a:lnTo>
                  <a:close/>
                  <a:moveTo>
                    <a:pt x="40" y="10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7" y="9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6" y="11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3"/>
                    <a:pt x="37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40" y="10"/>
                  </a:lnTo>
                  <a:close/>
                  <a:moveTo>
                    <a:pt x="46" y="10"/>
                  </a:moveTo>
                  <a:cubicBezTo>
                    <a:pt x="46" y="9"/>
                    <a:pt x="46" y="9"/>
                    <a:pt x="46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4" y="10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10"/>
                    <a:pt x="42" y="10"/>
                  </a:cubicBezTo>
                  <a:lnTo>
                    <a:pt x="46" y="10"/>
                  </a:lnTo>
                  <a:close/>
                  <a:moveTo>
                    <a:pt x="46" y="12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85926" y="3900121"/>
            <a:ext cx="2581497" cy="673594"/>
            <a:chOff x="2952276" y="3920987"/>
            <a:chExt cx="1071254" cy="279524"/>
          </a:xfrm>
          <a:solidFill>
            <a:schemeClr val="tx1"/>
          </a:solidFill>
        </p:grpSpPr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952276" y="4085678"/>
              <a:ext cx="67993" cy="66481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4 h 21"/>
                <a:gd name="T10" fmla="*/ 22 w 22"/>
                <a:gd name="T11" fmla="*/ 13 h 21"/>
                <a:gd name="T12" fmla="*/ 22 w 22"/>
                <a:gd name="T13" fmla="*/ 15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6 w 22"/>
                <a:gd name="T25" fmla="*/ 20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1 h 21"/>
                <a:gd name="T36" fmla="*/ 6 w 22"/>
                <a:gd name="T37" fmla="*/ 20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1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1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1 h 21"/>
                <a:gd name="T62" fmla="*/ 15 w 22"/>
                <a:gd name="T63" fmla="*/ 1 h 21"/>
                <a:gd name="T64" fmla="*/ 15 w 22"/>
                <a:gd name="T65" fmla="*/ 1 h 21"/>
                <a:gd name="T66" fmla="*/ 16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2" y="4"/>
                    <a:pt x="21" y="5"/>
                    <a:pt x="21" y="6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2"/>
                    <a:pt x="21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8" y="20"/>
                  </a:cubicBezTo>
                  <a:cubicBezTo>
                    <a:pt x="8" y="20"/>
                    <a:pt x="7" y="21"/>
                    <a:pt x="7" y="21"/>
                  </a:cubicBezTo>
                  <a:cubicBezTo>
                    <a:pt x="7" y="20"/>
                    <a:pt x="6" y="20"/>
                    <a:pt x="6" y="20"/>
                  </a:cubicBezTo>
                  <a:cubicBezTo>
                    <a:pt x="6" y="20"/>
                    <a:pt x="5" y="20"/>
                    <a:pt x="4" y="20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1" y="6"/>
                    <a:pt x="1" y="4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1"/>
                    <a:pt x="21" y="2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3029335" y="4082656"/>
              <a:ext cx="67993" cy="66481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9 h 21"/>
                <a:gd name="T8" fmla="*/ 22 w 22"/>
                <a:gd name="T9" fmla="*/ 13 h 21"/>
                <a:gd name="T10" fmla="*/ 22 w 22"/>
                <a:gd name="T11" fmla="*/ 13 h 21"/>
                <a:gd name="T12" fmla="*/ 21 w 22"/>
                <a:gd name="T13" fmla="*/ 14 h 21"/>
                <a:gd name="T14" fmla="*/ 20 w 22"/>
                <a:gd name="T15" fmla="*/ 15 h 21"/>
                <a:gd name="T16" fmla="*/ 20 w 22"/>
                <a:gd name="T17" fmla="*/ 16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19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0 h 21"/>
                <a:gd name="T36" fmla="*/ 6 w 22"/>
                <a:gd name="T37" fmla="*/ 19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6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0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0 h 21"/>
                <a:gd name="T62" fmla="*/ 14 w 22"/>
                <a:gd name="T63" fmla="*/ 0 h 21"/>
                <a:gd name="T64" fmla="*/ 15 w 22"/>
                <a:gd name="T65" fmla="*/ 1 h 21"/>
                <a:gd name="T66" fmla="*/ 15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6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2"/>
                    <a:pt x="21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7"/>
                    <a:pt x="1" y="17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1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3112436" y="3972359"/>
              <a:ext cx="167714" cy="228152"/>
            </a:xfrm>
            <a:custGeom>
              <a:avLst/>
              <a:gdLst>
                <a:gd name="T0" fmla="*/ 26 w 54"/>
                <a:gd name="T1" fmla="*/ 64 h 72"/>
                <a:gd name="T2" fmla="*/ 24 w 54"/>
                <a:gd name="T3" fmla="*/ 64 h 72"/>
                <a:gd name="T4" fmla="*/ 22 w 54"/>
                <a:gd name="T5" fmla="*/ 59 h 72"/>
                <a:gd name="T6" fmla="*/ 20 w 54"/>
                <a:gd name="T7" fmla="*/ 57 h 72"/>
                <a:gd name="T8" fmla="*/ 21 w 54"/>
                <a:gd name="T9" fmla="*/ 65 h 72"/>
                <a:gd name="T10" fmla="*/ 20 w 54"/>
                <a:gd name="T11" fmla="*/ 69 h 72"/>
                <a:gd name="T12" fmla="*/ 17 w 54"/>
                <a:gd name="T13" fmla="*/ 65 h 72"/>
                <a:gd name="T14" fmla="*/ 12 w 54"/>
                <a:gd name="T15" fmla="*/ 60 h 72"/>
                <a:gd name="T16" fmla="*/ 10 w 54"/>
                <a:gd name="T17" fmla="*/ 51 h 72"/>
                <a:gd name="T18" fmla="*/ 9 w 54"/>
                <a:gd name="T19" fmla="*/ 55 h 72"/>
                <a:gd name="T20" fmla="*/ 8 w 54"/>
                <a:gd name="T21" fmla="*/ 57 h 72"/>
                <a:gd name="T22" fmla="*/ 4 w 54"/>
                <a:gd name="T23" fmla="*/ 56 h 72"/>
                <a:gd name="T24" fmla="*/ 0 w 54"/>
                <a:gd name="T25" fmla="*/ 38 h 72"/>
                <a:gd name="T26" fmla="*/ 22 w 54"/>
                <a:gd name="T27" fmla="*/ 1 h 72"/>
                <a:gd name="T28" fmla="*/ 54 w 54"/>
                <a:gd name="T29" fmla="*/ 34 h 72"/>
                <a:gd name="T30" fmla="*/ 47 w 54"/>
                <a:gd name="T31" fmla="*/ 59 h 72"/>
                <a:gd name="T32" fmla="*/ 43 w 54"/>
                <a:gd name="T33" fmla="*/ 61 h 72"/>
                <a:gd name="T34" fmla="*/ 42 w 54"/>
                <a:gd name="T35" fmla="*/ 55 h 72"/>
                <a:gd name="T36" fmla="*/ 39 w 54"/>
                <a:gd name="T37" fmla="*/ 55 h 72"/>
                <a:gd name="T38" fmla="*/ 34 w 54"/>
                <a:gd name="T39" fmla="*/ 58 h 72"/>
                <a:gd name="T40" fmla="*/ 30 w 54"/>
                <a:gd name="T41" fmla="*/ 55 h 72"/>
                <a:gd name="T42" fmla="*/ 33 w 54"/>
                <a:gd name="T43" fmla="*/ 46 h 72"/>
                <a:gd name="T44" fmla="*/ 33 w 54"/>
                <a:gd name="T45" fmla="*/ 32 h 72"/>
                <a:gd name="T46" fmla="*/ 30 w 54"/>
                <a:gd name="T47" fmla="*/ 21 h 72"/>
                <a:gd name="T48" fmla="*/ 25 w 54"/>
                <a:gd name="T49" fmla="*/ 18 h 72"/>
                <a:gd name="T50" fmla="*/ 21 w 54"/>
                <a:gd name="T51" fmla="*/ 37 h 72"/>
                <a:gd name="T52" fmla="*/ 21 w 54"/>
                <a:gd name="T53" fmla="*/ 48 h 72"/>
                <a:gd name="T54" fmla="*/ 29 w 54"/>
                <a:gd name="T55" fmla="*/ 59 h 72"/>
                <a:gd name="T56" fmla="*/ 32 w 54"/>
                <a:gd name="T57" fmla="*/ 65 h 72"/>
                <a:gd name="T58" fmla="*/ 28 w 54"/>
                <a:gd name="T59" fmla="*/ 63 h 72"/>
                <a:gd name="T60" fmla="*/ 13 w 54"/>
                <a:gd name="T61" fmla="*/ 68 h 72"/>
                <a:gd name="T62" fmla="*/ 10 w 54"/>
                <a:gd name="T63" fmla="*/ 64 h 72"/>
                <a:gd name="T64" fmla="*/ 12 w 54"/>
                <a:gd name="T65" fmla="*/ 61 h 72"/>
                <a:gd name="T66" fmla="*/ 30 w 54"/>
                <a:gd name="T67" fmla="*/ 59 h 72"/>
                <a:gd name="T68" fmla="*/ 27 w 54"/>
                <a:gd name="T69" fmla="*/ 61 h 72"/>
                <a:gd name="T70" fmla="*/ 30 w 54"/>
                <a:gd name="T71" fmla="*/ 59 h 72"/>
                <a:gd name="T72" fmla="*/ 30 w 54"/>
                <a:gd name="T73" fmla="*/ 72 h 72"/>
                <a:gd name="T74" fmla="*/ 30 w 54"/>
                <a:gd name="T75" fmla="*/ 68 h 72"/>
                <a:gd name="T76" fmla="*/ 32 w 54"/>
                <a:gd name="T77" fmla="*/ 69 h 72"/>
                <a:gd name="T78" fmla="*/ 32 w 54"/>
                <a:gd name="T79" fmla="*/ 59 h 72"/>
                <a:gd name="T80" fmla="*/ 32 w 54"/>
                <a:gd name="T81" fmla="*/ 68 h 72"/>
                <a:gd name="T82" fmla="*/ 34 w 54"/>
                <a:gd name="T83" fmla="*/ 62 h 72"/>
                <a:gd name="T84" fmla="*/ 46 w 54"/>
                <a:gd name="T85" fmla="*/ 64 h 72"/>
                <a:gd name="T86" fmla="*/ 41 w 54"/>
                <a:gd name="T87" fmla="*/ 70 h 72"/>
                <a:gd name="T88" fmla="*/ 36 w 54"/>
                <a:gd name="T89" fmla="*/ 71 h 72"/>
                <a:gd name="T90" fmla="*/ 38 w 54"/>
                <a:gd name="T91" fmla="*/ 65 h 72"/>
                <a:gd name="T92" fmla="*/ 40 w 54"/>
                <a:gd name="T93" fmla="*/ 62 h 72"/>
                <a:gd name="T94" fmla="*/ 46 w 54"/>
                <a:gd name="T95" fmla="*/ 64 h 72"/>
                <a:gd name="T96" fmla="*/ 38 w 54"/>
                <a:gd name="T97" fmla="*/ 60 h 72"/>
                <a:gd name="T98" fmla="*/ 38 w 54"/>
                <a:gd name="T99" fmla="*/ 57 h 72"/>
                <a:gd name="T100" fmla="*/ 39 w 54"/>
                <a:gd name="T101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72">
                  <a:moveTo>
                    <a:pt x="27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5" y="65"/>
                    <a:pt x="25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4"/>
                    <a:pt x="23" y="62"/>
                    <a:pt x="22" y="61"/>
                  </a:cubicBezTo>
                  <a:cubicBezTo>
                    <a:pt x="22" y="60"/>
                    <a:pt x="22" y="60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1" y="59"/>
                    <a:pt x="21" y="58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7"/>
                  </a:cubicBezTo>
                  <a:cubicBezTo>
                    <a:pt x="20" y="56"/>
                    <a:pt x="20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9"/>
                    <a:pt x="20" y="61"/>
                    <a:pt x="21" y="63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0"/>
                    <a:pt x="20" y="70"/>
                    <a:pt x="20" y="71"/>
                  </a:cubicBezTo>
                  <a:cubicBezTo>
                    <a:pt x="19" y="70"/>
                    <a:pt x="18" y="70"/>
                    <a:pt x="17" y="70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7"/>
                    <a:pt x="17" y="66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6" y="61"/>
                    <a:pt x="15" y="61"/>
                    <a:pt x="13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0" y="58"/>
                    <a:pt x="10" y="58"/>
                  </a:cubicBezTo>
                  <a:cubicBezTo>
                    <a:pt x="10" y="57"/>
                    <a:pt x="10" y="57"/>
                    <a:pt x="10" y="56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8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5"/>
                    <a:pt x="7" y="56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7"/>
                    <a:pt x="5" y="57"/>
                    <a:pt x="4" y="56"/>
                  </a:cubicBezTo>
                  <a:cubicBezTo>
                    <a:pt x="4" y="54"/>
                    <a:pt x="2" y="51"/>
                    <a:pt x="0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1" y="18"/>
                    <a:pt x="6" y="8"/>
                    <a:pt x="14" y="4"/>
                  </a:cubicBezTo>
                  <a:cubicBezTo>
                    <a:pt x="17" y="2"/>
                    <a:pt x="18" y="1"/>
                    <a:pt x="18" y="1"/>
                  </a:cubicBezTo>
                  <a:cubicBezTo>
                    <a:pt x="19" y="1"/>
                    <a:pt x="20" y="1"/>
                    <a:pt x="22" y="1"/>
                  </a:cubicBezTo>
                  <a:cubicBezTo>
                    <a:pt x="24" y="0"/>
                    <a:pt x="26" y="0"/>
                    <a:pt x="26" y="0"/>
                  </a:cubicBezTo>
                  <a:cubicBezTo>
                    <a:pt x="34" y="0"/>
                    <a:pt x="40" y="3"/>
                    <a:pt x="45" y="9"/>
                  </a:cubicBezTo>
                  <a:cubicBezTo>
                    <a:pt x="49" y="14"/>
                    <a:pt x="52" y="21"/>
                    <a:pt x="53" y="2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3" y="32"/>
                    <a:pt x="54" y="34"/>
                  </a:cubicBezTo>
                  <a:cubicBezTo>
                    <a:pt x="54" y="38"/>
                    <a:pt x="54" y="44"/>
                    <a:pt x="53" y="49"/>
                  </a:cubicBezTo>
                  <a:cubicBezTo>
                    <a:pt x="52" y="57"/>
                    <a:pt x="50" y="61"/>
                    <a:pt x="47" y="61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4" y="60"/>
                    <a:pt x="44" y="60"/>
                    <a:pt x="43" y="61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4"/>
                    <a:pt x="39" y="54"/>
                    <a:pt x="39" y="55"/>
                  </a:cubicBezTo>
                  <a:cubicBezTo>
                    <a:pt x="39" y="55"/>
                    <a:pt x="39" y="56"/>
                    <a:pt x="39" y="56"/>
                  </a:cubicBezTo>
                  <a:cubicBezTo>
                    <a:pt x="38" y="57"/>
                    <a:pt x="37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6"/>
                    <a:pt x="33" y="56"/>
                    <a:pt x="32" y="5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0" y="56"/>
                    <a:pt x="30" y="56"/>
                    <a:pt x="30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4"/>
                    <a:pt x="32" y="53"/>
                    <a:pt x="33" y="51"/>
                  </a:cubicBezTo>
                  <a:cubicBezTo>
                    <a:pt x="33" y="49"/>
                    <a:pt x="34" y="48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5"/>
                    <a:pt x="33" y="44"/>
                    <a:pt x="33" y="43"/>
                  </a:cubicBezTo>
                  <a:cubicBezTo>
                    <a:pt x="33" y="41"/>
                    <a:pt x="33" y="40"/>
                    <a:pt x="32" y="39"/>
                  </a:cubicBezTo>
                  <a:cubicBezTo>
                    <a:pt x="33" y="38"/>
                    <a:pt x="33" y="36"/>
                    <a:pt x="33" y="34"/>
                  </a:cubicBezTo>
                  <a:cubicBezTo>
                    <a:pt x="33" y="34"/>
                    <a:pt x="33" y="34"/>
                    <a:pt x="33" y="33"/>
                  </a:cubicBezTo>
                  <a:cubicBezTo>
                    <a:pt x="33" y="33"/>
                    <a:pt x="33" y="33"/>
                    <a:pt x="33" y="32"/>
                  </a:cubicBezTo>
                  <a:cubicBezTo>
                    <a:pt x="33" y="32"/>
                    <a:pt x="33" y="31"/>
                    <a:pt x="33" y="29"/>
                  </a:cubicBezTo>
                  <a:cubicBezTo>
                    <a:pt x="33" y="27"/>
                    <a:pt x="32" y="26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29" y="19"/>
                  </a:cubicBezTo>
                  <a:cubicBezTo>
                    <a:pt x="28" y="19"/>
                    <a:pt x="28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1"/>
                    <a:pt x="21" y="21"/>
                    <a:pt x="21" y="22"/>
                  </a:cubicBezTo>
                  <a:cubicBezTo>
                    <a:pt x="21" y="22"/>
                    <a:pt x="21" y="23"/>
                    <a:pt x="21" y="24"/>
                  </a:cubicBezTo>
                  <a:cubicBezTo>
                    <a:pt x="20" y="25"/>
                    <a:pt x="20" y="28"/>
                    <a:pt x="20" y="32"/>
                  </a:cubicBezTo>
                  <a:cubicBezTo>
                    <a:pt x="20" y="34"/>
                    <a:pt x="20" y="36"/>
                    <a:pt x="21" y="37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40"/>
                    <a:pt x="21" y="41"/>
                    <a:pt x="21" y="42"/>
                  </a:cubicBezTo>
                  <a:cubicBezTo>
                    <a:pt x="21" y="43"/>
                    <a:pt x="21" y="44"/>
                    <a:pt x="21" y="46"/>
                  </a:cubicBezTo>
                  <a:cubicBezTo>
                    <a:pt x="21" y="46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2" y="52"/>
                    <a:pt x="24" y="55"/>
                    <a:pt x="26" y="56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1" y="67"/>
                    <a:pt x="31" y="67"/>
                    <a:pt x="30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8" y="66"/>
                    <a:pt x="28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15" y="67"/>
                  </a:moveTo>
                  <a:cubicBezTo>
                    <a:pt x="15" y="67"/>
                    <a:pt x="14" y="68"/>
                    <a:pt x="14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4"/>
                    <a:pt x="9" y="64"/>
                    <a:pt x="8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1"/>
                    <a:pt x="11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4"/>
                    <a:pt x="14" y="64"/>
                  </a:cubicBezTo>
                  <a:cubicBezTo>
                    <a:pt x="14" y="66"/>
                    <a:pt x="14" y="66"/>
                    <a:pt x="14" y="66"/>
                  </a:cubicBezTo>
                  <a:lnTo>
                    <a:pt x="15" y="67"/>
                  </a:lnTo>
                  <a:close/>
                  <a:moveTo>
                    <a:pt x="30" y="59"/>
                  </a:moveTo>
                  <a:cubicBezTo>
                    <a:pt x="29" y="59"/>
                    <a:pt x="29" y="59"/>
                    <a:pt x="28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7" y="60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30" y="59"/>
                  </a:lnTo>
                  <a:close/>
                  <a:moveTo>
                    <a:pt x="33" y="72"/>
                  </a:move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2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0"/>
                    <a:pt x="29" y="69"/>
                    <a:pt x="29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70"/>
                    <a:pt x="32" y="70"/>
                    <a:pt x="33" y="70"/>
                  </a:cubicBezTo>
                  <a:lnTo>
                    <a:pt x="33" y="72"/>
                  </a:lnTo>
                  <a:close/>
                  <a:moveTo>
                    <a:pt x="32" y="60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lnTo>
                    <a:pt x="32" y="60"/>
                  </a:lnTo>
                  <a:close/>
                  <a:moveTo>
                    <a:pt x="34" y="67"/>
                  </a:moveTo>
                  <a:cubicBezTo>
                    <a:pt x="33" y="68"/>
                    <a:pt x="33" y="68"/>
                    <a:pt x="33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7"/>
                    <a:pt x="32" y="67"/>
                    <a:pt x="33" y="66"/>
                  </a:cubicBezTo>
                  <a:lnTo>
                    <a:pt x="34" y="67"/>
                  </a:lnTo>
                  <a:close/>
                  <a:moveTo>
                    <a:pt x="35" y="62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60"/>
                    <a:pt x="35" y="60"/>
                    <a:pt x="35" y="60"/>
                  </a:cubicBezTo>
                  <a:lnTo>
                    <a:pt x="35" y="62"/>
                  </a:lnTo>
                  <a:close/>
                  <a:moveTo>
                    <a:pt x="46" y="64"/>
                  </a:moveTo>
                  <a:cubicBezTo>
                    <a:pt x="46" y="65"/>
                    <a:pt x="45" y="66"/>
                    <a:pt x="44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2" y="68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70"/>
                    <a:pt x="39" y="70"/>
                    <a:pt x="39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0"/>
                    <a:pt x="37" y="70"/>
                    <a:pt x="37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1"/>
                    <a:pt x="36" y="70"/>
                    <a:pt x="36" y="69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6"/>
                    <a:pt x="36" y="65"/>
                  </a:cubicBezTo>
                  <a:cubicBezTo>
                    <a:pt x="36" y="65"/>
                    <a:pt x="37" y="64"/>
                    <a:pt x="37" y="63"/>
                  </a:cubicBezTo>
                  <a:cubicBezTo>
                    <a:pt x="37" y="63"/>
                    <a:pt x="38" y="64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4"/>
                    <a:pt x="40" y="63"/>
                    <a:pt x="40" y="62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4" y="63"/>
                  </a:cubicBezTo>
                  <a:cubicBezTo>
                    <a:pt x="44" y="63"/>
                    <a:pt x="45" y="63"/>
                    <a:pt x="46" y="64"/>
                  </a:cubicBezTo>
                  <a:cubicBezTo>
                    <a:pt x="46" y="63"/>
                    <a:pt x="46" y="63"/>
                    <a:pt x="46" y="63"/>
                  </a:cubicBezTo>
                  <a:lnTo>
                    <a:pt x="46" y="64"/>
                  </a:lnTo>
                  <a:close/>
                  <a:moveTo>
                    <a:pt x="40" y="58"/>
                  </a:moveTo>
                  <a:cubicBezTo>
                    <a:pt x="40" y="59"/>
                    <a:pt x="39" y="60"/>
                    <a:pt x="39" y="61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8" y="61"/>
                    <a:pt x="37" y="60"/>
                    <a:pt x="37" y="60"/>
                  </a:cubicBezTo>
                  <a:cubicBezTo>
                    <a:pt x="37" y="59"/>
                    <a:pt x="36" y="58"/>
                    <a:pt x="36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0" y="58"/>
                    <a:pt x="40" y="58"/>
                    <a:pt x="40" y="58"/>
                  </a:cubicBezTo>
                  <a:close/>
                  <a:moveTo>
                    <a:pt x="40" y="52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2"/>
                    <a:pt x="39" y="52"/>
                    <a:pt x="39" y="52"/>
                  </a:cubicBezTo>
                  <a:lnTo>
                    <a:pt x="4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3286194" y="3952716"/>
              <a:ext cx="225130" cy="244771"/>
            </a:xfrm>
            <a:custGeom>
              <a:avLst/>
              <a:gdLst>
                <a:gd name="T0" fmla="*/ 57 w 73"/>
                <a:gd name="T1" fmla="*/ 2 h 77"/>
                <a:gd name="T2" fmla="*/ 64 w 73"/>
                <a:gd name="T3" fmla="*/ 1 h 77"/>
                <a:gd name="T4" fmla="*/ 66 w 73"/>
                <a:gd name="T5" fmla="*/ 1 h 77"/>
                <a:gd name="T6" fmla="*/ 70 w 73"/>
                <a:gd name="T7" fmla="*/ 0 h 77"/>
                <a:gd name="T8" fmla="*/ 73 w 73"/>
                <a:gd name="T9" fmla="*/ 3 h 77"/>
                <a:gd name="T10" fmla="*/ 73 w 73"/>
                <a:gd name="T11" fmla="*/ 7 h 77"/>
                <a:gd name="T12" fmla="*/ 72 w 73"/>
                <a:gd name="T13" fmla="*/ 12 h 77"/>
                <a:gd name="T14" fmla="*/ 71 w 73"/>
                <a:gd name="T15" fmla="*/ 22 h 77"/>
                <a:gd name="T16" fmla="*/ 68 w 73"/>
                <a:gd name="T17" fmla="*/ 41 h 77"/>
                <a:gd name="T18" fmla="*/ 66 w 73"/>
                <a:gd name="T19" fmla="*/ 48 h 77"/>
                <a:gd name="T20" fmla="*/ 66 w 73"/>
                <a:gd name="T21" fmla="*/ 48 h 77"/>
                <a:gd name="T22" fmla="*/ 65 w 73"/>
                <a:gd name="T23" fmla="*/ 57 h 77"/>
                <a:gd name="T24" fmla="*/ 64 w 73"/>
                <a:gd name="T25" fmla="*/ 61 h 77"/>
                <a:gd name="T26" fmla="*/ 61 w 73"/>
                <a:gd name="T27" fmla="*/ 74 h 77"/>
                <a:gd name="T28" fmla="*/ 60 w 73"/>
                <a:gd name="T29" fmla="*/ 74 h 77"/>
                <a:gd name="T30" fmla="*/ 57 w 73"/>
                <a:gd name="T31" fmla="*/ 75 h 77"/>
                <a:gd name="T32" fmla="*/ 55 w 73"/>
                <a:gd name="T33" fmla="*/ 75 h 77"/>
                <a:gd name="T34" fmla="*/ 52 w 73"/>
                <a:gd name="T35" fmla="*/ 75 h 77"/>
                <a:gd name="T36" fmla="*/ 51 w 73"/>
                <a:gd name="T37" fmla="*/ 75 h 77"/>
                <a:gd name="T38" fmla="*/ 49 w 73"/>
                <a:gd name="T39" fmla="*/ 75 h 77"/>
                <a:gd name="T40" fmla="*/ 42 w 73"/>
                <a:gd name="T41" fmla="*/ 60 h 77"/>
                <a:gd name="T42" fmla="*/ 41 w 73"/>
                <a:gd name="T43" fmla="*/ 55 h 77"/>
                <a:gd name="T44" fmla="*/ 38 w 73"/>
                <a:gd name="T45" fmla="*/ 54 h 77"/>
                <a:gd name="T46" fmla="*/ 37 w 73"/>
                <a:gd name="T47" fmla="*/ 57 h 77"/>
                <a:gd name="T48" fmla="*/ 35 w 73"/>
                <a:gd name="T49" fmla="*/ 76 h 77"/>
                <a:gd name="T50" fmla="*/ 33 w 73"/>
                <a:gd name="T51" fmla="*/ 76 h 77"/>
                <a:gd name="T52" fmla="*/ 30 w 73"/>
                <a:gd name="T53" fmla="*/ 77 h 77"/>
                <a:gd name="T54" fmla="*/ 25 w 73"/>
                <a:gd name="T55" fmla="*/ 76 h 77"/>
                <a:gd name="T56" fmla="*/ 24 w 73"/>
                <a:gd name="T57" fmla="*/ 76 h 77"/>
                <a:gd name="T58" fmla="*/ 21 w 73"/>
                <a:gd name="T59" fmla="*/ 76 h 77"/>
                <a:gd name="T60" fmla="*/ 16 w 73"/>
                <a:gd name="T61" fmla="*/ 66 h 77"/>
                <a:gd name="T62" fmla="*/ 13 w 73"/>
                <a:gd name="T63" fmla="*/ 55 h 77"/>
                <a:gd name="T64" fmla="*/ 12 w 73"/>
                <a:gd name="T65" fmla="*/ 51 h 77"/>
                <a:gd name="T66" fmla="*/ 10 w 73"/>
                <a:gd name="T67" fmla="*/ 41 h 77"/>
                <a:gd name="T68" fmla="*/ 8 w 73"/>
                <a:gd name="T69" fmla="*/ 35 h 77"/>
                <a:gd name="T70" fmla="*/ 7 w 73"/>
                <a:gd name="T71" fmla="*/ 33 h 77"/>
                <a:gd name="T72" fmla="*/ 7 w 73"/>
                <a:gd name="T73" fmla="*/ 29 h 77"/>
                <a:gd name="T74" fmla="*/ 3 w 73"/>
                <a:gd name="T75" fmla="*/ 4 h 77"/>
                <a:gd name="T76" fmla="*/ 7 w 73"/>
                <a:gd name="T77" fmla="*/ 4 h 77"/>
                <a:gd name="T78" fmla="*/ 11 w 73"/>
                <a:gd name="T79" fmla="*/ 3 h 77"/>
                <a:gd name="T80" fmla="*/ 14 w 73"/>
                <a:gd name="T81" fmla="*/ 2 h 77"/>
                <a:gd name="T82" fmla="*/ 25 w 73"/>
                <a:gd name="T83" fmla="*/ 27 h 77"/>
                <a:gd name="T84" fmla="*/ 24 w 73"/>
                <a:gd name="T85" fmla="*/ 30 h 77"/>
                <a:gd name="T86" fmla="*/ 25 w 73"/>
                <a:gd name="T87" fmla="*/ 30 h 77"/>
                <a:gd name="T88" fmla="*/ 27 w 73"/>
                <a:gd name="T89" fmla="*/ 25 h 77"/>
                <a:gd name="T90" fmla="*/ 28 w 73"/>
                <a:gd name="T91" fmla="*/ 14 h 77"/>
                <a:gd name="T92" fmla="*/ 32 w 73"/>
                <a:gd name="T93" fmla="*/ 3 h 77"/>
                <a:gd name="T94" fmla="*/ 38 w 73"/>
                <a:gd name="T95" fmla="*/ 1 h 77"/>
                <a:gd name="T96" fmla="*/ 41 w 73"/>
                <a:gd name="T97" fmla="*/ 2 h 77"/>
                <a:gd name="T98" fmla="*/ 48 w 73"/>
                <a:gd name="T99" fmla="*/ 10 h 77"/>
                <a:gd name="T100" fmla="*/ 48 w 73"/>
                <a:gd name="T101" fmla="*/ 16 h 77"/>
                <a:gd name="T102" fmla="*/ 49 w 73"/>
                <a:gd name="T103" fmla="*/ 24 h 77"/>
                <a:gd name="T104" fmla="*/ 52 w 73"/>
                <a:gd name="T105" fmla="*/ 29 h 77"/>
                <a:gd name="T106" fmla="*/ 52 w 73"/>
                <a:gd name="T107" fmla="*/ 26 h 77"/>
                <a:gd name="T108" fmla="*/ 52 w 73"/>
                <a:gd name="T109" fmla="*/ 23 h 77"/>
                <a:gd name="T110" fmla="*/ 53 w 73"/>
                <a:gd name="T111" fmla="*/ 21 h 77"/>
                <a:gd name="T112" fmla="*/ 53 w 73"/>
                <a:gd name="T113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" h="77">
                  <a:moveTo>
                    <a:pt x="53" y="21"/>
                  </a:moveTo>
                  <a:cubicBezTo>
                    <a:pt x="53" y="18"/>
                    <a:pt x="53" y="15"/>
                    <a:pt x="54" y="10"/>
                  </a:cubicBezTo>
                  <a:cubicBezTo>
                    <a:pt x="55" y="5"/>
                    <a:pt x="56" y="2"/>
                    <a:pt x="57" y="2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1"/>
                    <a:pt x="62" y="1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7"/>
                  </a:cubicBezTo>
                  <a:cubicBezTo>
                    <a:pt x="73" y="8"/>
                    <a:pt x="72" y="9"/>
                    <a:pt x="72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2" y="10"/>
                    <a:pt x="72" y="11"/>
                    <a:pt x="72" y="12"/>
                  </a:cubicBezTo>
                  <a:cubicBezTo>
                    <a:pt x="72" y="14"/>
                    <a:pt x="72" y="15"/>
                    <a:pt x="71" y="15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1" y="19"/>
                    <a:pt x="71" y="22"/>
                  </a:cubicBezTo>
                  <a:cubicBezTo>
                    <a:pt x="70" y="24"/>
                    <a:pt x="70" y="26"/>
                    <a:pt x="70" y="27"/>
                  </a:cubicBezTo>
                  <a:cubicBezTo>
                    <a:pt x="70" y="28"/>
                    <a:pt x="69" y="30"/>
                    <a:pt x="69" y="34"/>
                  </a:cubicBezTo>
                  <a:cubicBezTo>
                    <a:pt x="68" y="37"/>
                    <a:pt x="68" y="39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3"/>
                    <a:pt x="67" y="45"/>
                    <a:pt x="66" y="47"/>
                  </a:cubicBezTo>
                  <a:cubicBezTo>
                    <a:pt x="66" y="47"/>
                    <a:pt x="66" y="47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5" y="51"/>
                    <a:pt x="65" y="53"/>
                    <a:pt x="65" y="57"/>
                  </a:cubicBezTo>
                  <a:cubicBezTo>
                    <a:pt x="65" y="57"/>
                    <a:pt x="65" y="58"/>
                    <a:pt x="65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2"/>
                    <a:pt x="64" y="64"/>
                    <a:pt x="63" y="67"/>
                  </a:cubicBezTo>
                  <a:cubicBezTo>
                    <a:pt x="62" y="71"/>
                    <a:pt x="62" y="73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59" y="75"/>
                    <a:pt x="59" y="7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5" y="73"/>
                    <a:pt x="44" y="71"/>
                    <a:pt x="43" y="68"/>
                  </a:cubicBezTo>
                  <a:cubicBezTo>
                    <a:pt x="43" y="64"/>
                    <a:pt x="42" y="62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1" y="58"/>
                    <a:pt x="41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3"/>
                    <a:pt x="41" y="52"/>
                    <a:pt x="40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8" y="53"/>
                    <a:pt x="38" y="54"/>
                    <a:pt x="38" y="54"/>
                  </a:cubicBezTo>
                  <a:cubicBezTo>
                    <a:pt x="38" y="55"/>
                    <a:pt x="37" y="55"/>
                    <a:pt x="37" y="56"/>
                  </a:cubicBezTo>
                  <a:cubicBezTo>
                    <a:pt x="37" y="56"/>
                    <a:pt x="38" y="56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63"/>
                    <a:pt x="36" y="67"/>
                    <a:pt x="36" y="70"/>
                  </a:cubicBezTo>
                  <a:cubicBezTo>
                    <a:pt x="36" y="71"/>
                    <a:pt x="36" y="73"/>
                    <a:pt x="35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2" y="76"/>
                    <a:pt x="31" y="77"/>
                    <a:pt x="30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7" y="77"/>
                    <a:pt x="26" y="77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2" y="76"/>
                    <a:pt x="22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7" y="73"/>
                    <a:pt x="16" y="66"/>
                  </a:cubicBezTo>
                  <a:cubicBezTo>
                    <a:pt x="16" y="65"/>
                    <a:pt x="15" y="63"/>
                    <a:pt x="15" y="60"/>
                  </a:cubicBezTo>
                  <a:cubicBezTo>
                    <a:pt x="14" y="58"/>
                    <a:pt x="14" y="56"/>
                    <a:pt x="14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2" y="52"/>
                    <a:pt x="12" y="52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48"/>
                    <a:pt x="11" y="45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9" y="39"/>
                    <a:pt x="9" y="38"/>
                  </a:cubicBezTo>
                  <a:cubicBezTo>
                    <a:pt x="9" y="37"/>
                    <a:pt x="8" y="37"/>
                    <a:pt x="8" y="36"/>
                  </a:cubicBezTo>
                  <a:cubicBezTo>
                    <a:pt x="8" y="36"/>
                    <a:pt x="8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1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6" y="26"/>
                    <a:pt x="5" y="22"/>
                    <a:pt x="3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8" y="3"/>
                    <a:pt x="20" y="4"/>
                    <a:pt x="20" y="7"/>
                  </a:cubicBezTo>
                  <a:cubicBezTo>
                    <a:pt x="20" y="10"/>
                    <a:pt x="21" y="13"/>
                    <a:pt x="22" y="18"/>
                  </a:cubicBezTo>
                  <a:cubicBezTo>
                    <a:pt x="23" y="23"/>
                    <a:pt x="24" y="26"/>
                    <a:pt x="25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7" y="27"/>
                    <a:pt x="27" y="25"/>
                  </a:cubicBezTo>
                  <a:cubicBezTo>
                    <a:pt x="27" y="25"/>
                    <a:pt x="26" y="24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0"/>
                    <a:pt x="28" y="16"/>
                    <a:pt x="28" y="14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7"/>
                    <a:pt x="29" y="6"/>
                    <a:pt x="29" y="6"/>
                  </a:cubicBezTo>
                  <a:cubicBezTo>
                    <a:pt x="30" y="4"/>
                    <a:pt x="31" y="4"/>
                    <a:pt x="32" y="3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2"/>
                    <a:pt x="44" y="3"/>
                    <a:pt x="47" y="6"/>
                  </a:cubicBezTo>
                  <a:cubicBezTo>
                    <a:pt x="47" y="7"/>
                    <a:pt x="47" y="7"/>
                    <a:pt x="47" y="8"/>
                  </a:cubicBezTo>
                  <a:cubicBezTo>
                    <a:pt x="47" y="8"/>
                    <a:pt x="47" y="9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1"/>
                    <a:pt x="47" y="12"/>
                    <a:pt x="47" y="13"/>
                  </a:cubicBezTo>
                  <a:cubicBezTo>
                    <a:pt x="48" y="13"/>
                    <a:pt x="48" y="14"/>
                    <a:pt x="48" y="16"/>
                  </a:cubicBezTo>
                  <a:cubicBezTo>
                    <a:pt x="48" y="16"/>
                    <a:pt x="48" y="17"/>
                    <a:pt x="48" y="19"/>
                  </a:cubicBezTo>
                  <a:cubicBezTo>
                    <a:pt x="49" y="20"/>
                    <a:pt x="49" y="21"/>
                    <a:pt x="49" y="21"/>
                  </a:cubicBezTo>
                  <a:cubicBezTo>
                    <a:pt x="49" y="22"/>
                    <a:pt x="49" y="23"/>
                    <a:pt x="49" y="24"/>
                  </a:cubicBezTo>
                  <a:cubicBezTo>
                    <a:pt x="49" y="24"/>
                    <a:pt x="49" y="25"/>
                    <a:pt x="49" y="27"/>
                  </a:cubicBezTo>
                  <a:cubicBezTo>
                    <a:pt x="50" y="29"/>
                    <a:pt x="50" y="30"/>
                    <a:pt x="51" y="30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3" y="28"/>
                    <a:pt x="53" y="28"/>
                  </a:cubicBezTo>
                  <a:cubicBezTo>
                    <a:pt x="53" y="27"/>
                    <a:pt x="53" y="27"/>
                    <a:pt x="52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2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lose/>
                  <a:moveTo>
                    <a:pt x="53" y="21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3532476" y="3949694"/>
              <a:ext cx="161671" cy="228152"/>
            </a:xfrm>
            <a:custGeom>
              <a:avLst/>
              <a:gdLst>
                <a:gd name="T0" fmla="*/ 28 w 52"/>
                <a:gd name="T1" fmla="*/ 51 h 72"/>
                <a:gd name="T2" fmla="*/ 22 w 52"/>
                <a:gd name="T3" fmla="*/ 44 h 72"/>
                <a:gd name="T4" fmla="*/ 22 w 52"/>
                <a:gd name="T5" fmla="*/ 57 h 72"/>
                <a:gd name="T6" fmla="*/ 18 w 52"/>
                <a:gd name="T7" fmla="*/ 71 h 72"/>
                <a:gd name="T8" fmla="*/ 5 w 52"/>
                <a:gd name="T9" fmla="*/ 72 h 72"/>
                <a:gd name="T10" fmla="*/ 2 w 52"/>
                <a:gd name="T11" fmla="*/ 44 h 72"/>
                <a:gd name="T12" fmla="*/ 0 w 52"/>
                <a:gd name="T13" fmla="*/ 26 h 72"/>
                <a:gd name="T14" fmla="*/ 0 w 52"/>
                <a:gd name="T15" fmla="*/ 6 h 72"/>
                <a:gd name="T16" fmla="*/ 7 w 52"/>
                <a:gd name="T17" fmla="*/ 3 h 72"/>
                <a:gd name="T18" fmla="*/ 22 w 52"/>
                <a:gd name="T19" fmla="*/ 7 h 72"/>
                <a:gd name="T20" fmla="*/ 30 w 52"/>
                <a:gd name="T21" fmla="*/ 28 h 72"/>
                <a:gd name="T22" fmla="*/ 31 w 52"/>
                <a:gd name="T23" fmla="*/ 12 h 72"/>
                <a:gd name="T24" fmla="*/ 30 w 52"/>
                <a:gd name="T25" fmla="*/ 4 h 72"/>
                <a:gd name="T26" fmla="*/ 39 w 52"/>
                <a:gd name="T27" fmla="*/ 0 h 72"/>
                <a:gd name="T28" fmla="*/ 48 w 52"/>
                <a:gd name="T29" fmla="*/ 2 h 72"/>
                <a:gd name="T30" fmla="*/ 51 w 52"/>
                <a:gd name="T31" fmla="*/ 30 h 72"/>
                <a:gd name="T32" fmla="*/ 49 w 52"/>
                <a:gd name="T33" fmla="*/ 38 h 72"/>
                <a:gd name="T34" fmla="*/ 46 w 52"/>
                <a:gd name="T35" fmla="*/ 35 h 72"/>
                <a:gd name="T36" fmla="*/ 47 w 52"/>
                <a:gd name="T37" fmla="*/ 28 h 72"/>
                <a:gd name="T38" fmla="*/ 42 w 52"/>
                <a:gd name="T39" fmla="*/ 27 h 72"/>
                <a:gd name="T40" fmla="*/ 43 w 52"/>
                <a:gd name="T41" fmla="*/ 31 h 72"/>
                <a:gd name="T42" fmla="*/ 41 w 52"/>
                <a:gd name="T43" fmla="*/ 32 h 72"/>
                <a:gd name="T44" fmla="*/ 43 w 52"/>
                <a:gd name="T45" fmla="*/ 32 h 72"/>
                <a:gd name="T46" fmla="*/ 43 w 52"/>
                <a:gd name="T47" fmla="*/ 44 h 72"/>
                <a:gd name="T48" fmla="*/ 36 w 52"/>
                <a:gd name="T49" fmla="*/ 38 h 72"/>
                <a:gd name="T50" fmla="*/ 35 w 52"/>
                <a:gd name="T51" fmla="*/ 44 h 72"/>
                <a:gd name="T52" fmla="*/ 37 w 52"/>
                <a:gd name="T53" fmla="*/ 48 h 72"/>
                <a:gd name="T54" fmla="*/ 43 w 52"/>
                <a:gd name="T55" fmla="*/ 53 h 72"/>
                <a:gd name="T56" fmla="*/ 41 w 52"/>
                <a:gd name="T57" fmla="*/ 57 h 72"/>
                <a:gd name="T58" fmla="*/ 45 w 52"/>
                <a:gd name="T59" fmla="*/ 58 h 72"/>
                <a:gd name="T60" fmla="*/ 43 w 52"/>
                <a:gd name="T61" fmla="*/ 66 h 72"/>
                <a:gd name="T62" fmla="*/ 29 w 52"/>
                <a:gd name="T63" fmla="*/ 55 h 72"/>
                <a:gd name="T64" fmla="*/ 19 w 52"/>
                <a:gd name="T65" fmla="*/ 58 h 72"/>
                <a:gd name="T66" fmla="*/ 15 w 52"/>
                <a:gd name="T67" fmla="*/ 58 h 72"/>
                <a:gd name="T68" fmla="*/ 11 w 52"/>
                <a:gd name="T69" fmla="*/ 53 h 72"/>
                <a:gd name="T70" fmla="*/ 8 w 52"/>
                <a:gd name="T71" fmla="*/ 56 h 72"/>
                <a:gd name="T72" fmla="*/ 11 w 52"/>
                <a:gd name="T73" fmla="*/ 61 h 72"/>
                <a:gd name="T74" fmla="*/ 14 w 52"/>
                <a:gd name="T75" fmla="*/ 61 h 72"/>
                <a:gd name="T76" fmla="*/ 19 w 52"/>
                <a:gd name="T77" fmla="*/ 62 h 72"/>
                <a:gd name="T78" fmla="*/ 7 w 52"/>
                <a:gd name="T79" fmla="*/ 54 h 72"/>
                <a:gd name="T80" fmla="*/ 12 w 52"/>
                <a:gd name="T81" fmla="*/ 64 h 72"/>
                <a:gd name="T82" fmla="*/ 13 w 52"/>
                <a:gd name="T83" fmla="*/ 65 h 72"/>
                <a:gd name="T84" fmla="*/ 15 w 52"/>
                <a:gd name="T85" fmla="*/ 67 h 72"/>
                <a:gd name="T86" fmla="*/ 16 w 52"/>
                <a:gd name="T87" fmla="*/ 67 h 72"/>
                <a:gd name="T88" fmla="*/ 28 w 52"/>
                <a:gd name="T89" fmla="*/ 55 h 72"/>
                <a:gd name="T90" fmla="*/ 30 w 52"/>
                <a:gd name="T91" fmla="*/ 53 h 72"/>
                <a:gd name="T92" fmla="*/ 35 w 52"/>
                <a:gd name="T93" fmla="*/ 56 h 72"/>
                <a:gd name="T94" fmla="*/ 33 w 52"/>
                <a:gd name="T95" fmla="*/ 59 h 72"/>
                <a:gd name="T96" fmla="*/ 34 w 52"/>
                <a:gd name="T97" fmla="*/ 41 h 72"/>
                <a:gd name="T98" fmla="*/ 38 w 52"/>
                <a:gd name="T99" fmla="*/ 60 h 72"/>
                <a:gd name="T100" fmla="*/ 36 w 52"/>
                <a:gd name="T101" fmla="*/ 62 h 72"/>
                <a:gd name="T102" fmla="*/ 40 w 52"/>
                <a:gd name="T103" fmla="*/ 36 h 72"/>
                <a:gd name="T104" fmla="*/ 40 w 52"/>
                <a:gd name="T105" fmla="*/ 47 h 72"/>
                <a:gd name="T106" fmla="*/ 43 w 52"/>
                <a:gd name="T107" fmla="*/ 50 h 72"/>
                <a:gd name="T108" fmla="*/ 43 w 52"/>
                <a:gd name="T109" fmla="*/ 42 h 72"/>
                <a:gd name="T110" fmla="*/ 46 w 52"/>
                <a:gd name="T111" fmla="*/ 30 h 72"/>
                <a:gd name="T112" fmla="*/ 51 w 52"/>
                <a:gd name="T113" fmla="*/ 69 h 72"/>
                <a:gd name="T114" fmla="*/ 46 w 52"/>
                <a:gd name="T115" fmla="*/ 68 h 72"/>
                <a:gd name="T116" fmla="*/ 48 w 52"/>
                <a:gd name="T117" fmla="*/ 60 h 72"/>
                <a:gd name="T118" fmla="*/ 51 w 52"/>
                <a:gd name="T119" fmla="*/ 51 h 72"/>
                <a:gd name="T120" fmla="*/ 47 w 52"/>
                <a:gd name="T121" fmla="*/ 49 h 72"/>
                <a:gd name="T122" fmla="*/ 51 w 52"/>
                <a:gd name="T123" fmla="*/ 57 h 72"/>
                <a:gd name="T124" fmla="*/ 50 w 52"/>
                <a:gd name="T125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" h="72">
                  <a:moveTo>
                    <a:pt x="31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1"/>
                    <a:pt x="30" y="51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50"/>
                    <a:pt x="28" y="51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1"/>
                    <a:pt x="27" y="52"/>
                    <a:pt x="27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0"/>
                    <a:pt x="24" y="47"/>
                    <a:pt x="22" y="44"/>
                  </a:cubicBezTo>
                  <a:cubicBezTo>
                    <a:pt x="21" y="44"/>
                    <a:pt x="21" y="46"/>
                    <a:pt x="21" y="48"/>
                  </a:cubicBezTo>
                  <a:cubicBezTo>
                    <a:pt x="21" y="49"/>
                    <a:pt x="20" y="49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4"/>
                    <a:pt x="21" y="55"/>
                    <a:pt x="21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9"/>
                    <a:pt x="21" y="60"/>
                    <a:pt x="22" y="62"/>
                  </a:cubicBezTo>
                  <a:cubicBezTo>
                    <a:pt x="22" y="64"/>
                    <a:pt x="22" y="65"/>
                    <a:pt x="22" y="66"/>
                  </a:cubicBezTo>
                  <a:cubicBezTo>
                    <a:pt x="22" y="68"/>
                    <a:pt x="22" y="70"/>
                    <a:pt x="20" y="71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7" y="72"/>
                    <a:pt x="6" y="72"/>
                    <a:pt x="5" y="72"/>
                  </a:cubicBezTo>
                  <a:cubicBezTo>
                    <a:pt x="5" y="71"/>
                    <a:pt x="4" y="71"/>
                    <a:pt x="4" y="71"/>
                  </a:cubicBezTo>
                  <a:cubicBezTo>
                    <a:pt x="4" y="71"/>
                    <a:pt x="4" y="70"/>
                    <a:pt x="4" y="69"/>
                  </a:cubicBezTo>
                  <a:cubicBezTo>
                    <a:pt x="4" y="68"/>
                    <a:pt x="4" y="67"/>
                    <a:pt x="3" y="65"/>
                  </a:cubicBezTo>
                  <a:cubicBezTo>
                    <a:pt x="3" y="65"/>
                    <a:pt x="3" y="64"/>
                    <a:pt x="2" y="62"/>
                  </a:cubicBezTo>
                  <a:cubicBezTo>
                    <a:pt x="2" y="56"/>
                    <a:pt x="2" y="53"/>
                    <a:pt x="3" y="50"/>
                  </a:cubicBezTo>
                  <a:cubicBezTo>
                    <a:pt x="2" y="49"/>
                    <a:pt x="2" y="48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1" y="42"/>
                    <a:pt x="0" y="41"/>
                  </a:cubicBezTo>
                  <a:cubicBezTo>
                    <a:pt x="1" y="39"/>
                    <a:pt x="1" y="38"/>
                    <a:pt x="2" y="37"/>
                  </a:cubicBezTo>
                  <a:cubicBezTo>
                    <a:pt x="2" y="36"/>
                    <a:pt x="2" y="35"/>
                    <a:pt x="2" y="32"/>
                  </a:cubicBezTo>
                  <a:cubicBezTo>
                    <a:pt x="1" y="32"/>
                    <a:pt x="1" y="32"/>
                    <a:pt x="1" y="31"/>
                  </a:cubicBezTo>
                  <a:cubicBezTo>
                    <a:pt x="1" y="31"/>
                    <a:pt x="1" y="31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1" y="27"/>
                    <a:pt x="0" y="26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10" y="2"/>
                    <a:pt x="11" y="2"/>
                  </a:cubicBezTo>
                  <a:cubicBezTo>
                    <a:pt x="12" y="2"/>
                    <a:pt x="13" y="2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1"/>
                    <a:pt x="17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20" y="3"/>
                    <a:pt x="21" y="5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10"/>
                    <a:pt x="24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5"/>
                    <a:pt x="25" y="17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20"/>
                    <a:pt x="28" y="23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4"/>
                    <a:pt x="32" y="22"/>
                  </a:cubicBezTo>
                  <a:cubicBezTo>
                    <a:pt x="31" y="18"/>
                    <a:pt x="31" y="15"/>
                    <a:pt x="30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6" y="1"/>
                  </a:cubicBezTo>
                  <a:cubicBezTo>
                    <a:pt x="37" y="1"/>
                    <a:pt x="38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3" y="0"/>
                  </a:cubicBezTo>
                  <a:cubicBezTo>
                    <a:pt x="43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8" y="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9" y="4"/>
                    <a:pt x="49" y="5"/>
                    <a:pt x="49" y="8"/>
                  </a:cubicBezTo>
                  <a:cubicBezTo>
                    <a:pt x="49" y="8"/>
                    <a:pt x="49" y="10"/>
                    <a:pt x="49" y="12"/>
                  </a:cubicBezTo>
                  <a:cubicBezTo>
                    <a:pt x="49" y="15"/>
                    <a:pt x="49" y="16"/>
                    <a:pt x="49" y="17"/>
                  </a:cubicBezTo>
                  <a:cubicBezTo>
                    <a:pt x="50" y="19"/>
                    <a:pt x="50" y="21"/>
                    <a:pt x="51" y="22"/>
                  </a:cubicBezTo>
                  <a:cubicBezTo>
                    <a:pt x="50" y="22"/>
                    <a:pt x="50" y="23"/>
                    <a:pt x="50" y="24"/>
                  </a:cubicBezTo>
                  <a:cubicBezTo>
                    <a:pt x="50" y="25"/>
                    <a:pt x="50" y="26"/>
                    <a:pt x="50" y="27"/>
                  </a:cubicBezTo>
                  <a:cubicBezTo>
                    <a:pt x="51" y="29"/>
                    <a:pt x="51" y="30"/>
                    <a:pt x="51" y="30"/>
                  </a:cubicBezTo>
                  <a:cubicBezTo>
                    <a:pt x="51" y="30"/>
                    <a:pt x="51" y="31"/>
                    <a:pt x="50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3"/>
                    <a:pt x="51" y="33"/>
                    <a:pt x="51" y="34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8"/>
                    <a:pt x="51" y="39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0"/>
                    <a:pt x="46" y="41"/>
                    <a:pt x="46" y="41"/>
                  </a:cubicBezTo>
                  <a:cubicBezTo>
                    <a:pt x="46" y="41"/>
                    <a:pt x="45" y="41"/>
                    <a:pt x="45" y="40"/>
                  </a:cubicBezTo>
                  <a:cubicBezTo>
                    <a:pt x="44" y="40"/>
                    <a:pt x="44" y="39"/>
                    <a:pt x="44" y="39"/>
                  </a:cubicBezTo>
                  <a:cubicBezTo>
                    <a:pt x="44" y="39"/>
                    <a:pt x="44" y="38"/>
                    <a:pt x="45" y="37"/>
                  </a:cubicBezTo>
                  <a:cubicBezTo>
                    <a:pt x="46" y="37"/>
                    <a:pt x="46" y="36"/>
                    <a:pt x="46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1"/>
                    <a:pt x="48" y="32"/>
                  </a:cubicBezTo>
                  <a:cubicBezTo>
                    <a:pt x="49" y="31"/>
                    <a:pt x="49" y="31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5" y="28"/>
                    <a:pt x="45" y="27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8"/>
                    <a:pt x="43" y="28"/>
                  </a:cubicBezTo>
                  <a:cubicBezTo>
                    <a:pt x="43" y="28"/>
                    <a:pt x="43" y="28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3"/>
                    <a:pt x="40" y="34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4"/>
                    <a:pt x="42" y="32"/>
                    <a:pt x="43" y="32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3" y="37"/>
                    <a:pt x="43" y="37"/>
                    <a:pt x="44" y="38"/>
                  </a:cubicBezTo>
                  <a:cubicBezTo>
                    <a:pt x="43" y="38"/>
                    <a:pt x="42" y="38"/>
                    <a:pt x="41" y="37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40"/>
                    <a:pt x="42" y="41"/>
                    <a:pt x="43" y="44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2"/>
                    <a:pt x="38" y="41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8"/>
                  </a:cubicBezTo>
                  <a:cubicBezTo>
                    <a:pt x="36" y="38"/>
                    <a:pt x="36" y="38"/>
                    <a:pt x="36" y="37"/>
                  </a:cubicBezTo>
                  <a:cubicBezTo>
                    <a:pt x="36" y="38"/>
                    <a:pt x="36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5" y="42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6" y="47"/>
                    <a:pt x="37" y="48"/>
                  </a:cubicBezTo>
                  <a:cubicBezTo>
                    <a:pt x="37" y="48"/>
                    <a:pt x="38" y="50"/>
                    <a:pt x="40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4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5"/>
                  </a:cubicBezTo>
                  <a:cubicBezTo>
                    <a:pt x="42" y="54"/>
                    <a:pt x="42" y="54"/>
                    <a:pt x="42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60"/>
                    <a:pt x="41" y="60"/>
                  </a:cubicBezTo>
                  <a:cubicBezTo>
                    <a:pt x="41" y="60"/>
                    <a:pt x="42" y="59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5" y="58"/>
                    <a:pt x="45" y="58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6" y="60"/>
                    <a:pt x="46" y="61"/>
                    <a:pt x="46" y="61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3" y="68"/>
                    <a:pt x="42" y="69"/>
                  </a:cubicBezTo>
                  <a:cubicBezTo>
                    <a:pt x="42" y="69"/>
                    <a:pt x="41" y="69"/>
                    <a:pt x="41" y="69"/>
                  </a:cubicBezTo>
                  <a:cubicBezTo>
                    <a:pt x="40" y="70"/>
                    <a:pt x="39" y="71"/>
                    <a:pt x="38" y="71"/>
                  </a:cubicBezTo>
                  <a:cubicBezTo>
                    <a:pt x="35" y="71"/>
                    <a:pt x="33" y="69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0" y="62"/>
                    <a:pt x="29" y="60"/>
                    <a:pt x="29" y="58"/>
                  </a:cubicBezTo>
                  <a:cubicBezTo>
                    <a:pt x="29" y="58"/>
                    <a:pt x="29" y="57"/>
                    <a:pt x="29" y="55"/>
                  </a:cubicBezTo>
                  <a:cubicBezTo>
                    <a:pt x="30" y="54"/>
                    <a:pt x="30" y="53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3"/>
                    <a:pt x="31" y="53"/>
                  </a:cubicBezTo>
                  <a:lnTo>
                    <a:pt x="31" y="52"/>
                  </a:lnTo>
                  <a:close/>
                  <a:moveTo>
                    <a:pt x="20" y="58"/>
                  </a:move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7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8"/>
                    <a:pt x="14" y="58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1" y="57"/>
                    <a:pt x="11" y="57"/>
                    <a:pt x="11" y="55"/>
                  </a:cubicBezTo>
                  <a:cubicBezTo>
                    <a:pt x="11" y="55"/>
                    <a:pt x="11" y="54"/>
                    <a:pt x="11" y="53"/>
                  </a:cubicBezTo>
                  <a:cubicBezTo>
                    <a:pt x="11" y="53"/>
                    <a:pt x="11" y="54"/>
                    <a:pt x="1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0" y="57"/>
                    <a:pt x="11" y="57"/>
                    <a:pt x="11" y="58"/>
                  </a:cubicBezTo>
                  <a:cubicBezTo>
                    <a:pt x="11" y="58"/>
                    <a:pt x="10" y="59"/>
                    <a:pt x="10" y="59"/>
                  </a:cubicBezTo>
                  <a:cubicBezTo>
                    <a:pt x="9" y="59"/>
                    <a:pt x="9" y="59"/>
                    <a:pt x="9" y="60"/>
                  </a:cubicBezTo>
                  <a:cubicBezTo>
                    <a:pt x="10" y="60"/>
                    <a:pt x="10" y="61"/>
                    <a:pt x="11" y="61"/>
                  </a:cubicBezTo>
                  <a:cubicBezTo>
                    <a:pt x="11" y="61"/>
                    <a:pt x="11" y="61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3" y="60"/>
                    <a:pt x="13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1"/>
                    <a:pt x="13" y="61"/>
                  </a:cubicBezTo>
                  <a:cubicBezTo>
                    <a:pt x="13" y="61"/>
                    <a:pt x="13" y="61"/>
                    <a:pt x="13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5" y="60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0" y="59"/>
                    <a:pt x="20" y="58"/>
                  </a:cubicBezTo>
                  <a:close/>
                  <a:moveTo>
                    <a:pt x="8" y="54"/>
                  </a:move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4"/>
                    <a:pt x="7" y="54"/>
                    <a:pt x="7" y="54"/>
                  </a:cubicBezTo>
                  <a:lnTo>
                    <a:pt x="8" y="54"/>
                  </a:lnTo>
                  <a:close/>
                  <a:moveTo>
                    <a:pt x="17" y="67"/>
                  </a:moveTo>
                  <a:cubicBezTo>
                    <a:pt x="17" y="66"/>
                    <a:pt x="16" y="66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4" y="64"/>
                    <a:pt x="13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lose/>
                  <a:moveTo>
                    <a:pt x="13" y="69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lose/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8" y="54"/>
                    <a:pt x="28" y="55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0" y="52"/>
                  </a:lnTo>
                  <a:close/>
                  <a:moveTo>
                    <a:pt x="32" y="55"/>
                  </a:move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lnTo>
                    <a:pt x="32" y="55"/>
                  </a:lnTo>
                  <a:close/>
                  <a:moveTo>
                    <a:pt x="35" y="56"/>
                  </a:moveTo>
                  <a:cubicBezTo>
                    <a:pt x="34" y="56"/>
                    <a:pt x="33" y="56"/>
                    <a:pt x="33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2" y="56"/>
                    <a:pt x="32" y="57"/>
                  </a:cubicBezTo>
                  <a:cubicBezTo>
                    <a:pt x="32" y="57"/>
                    <a:pt x="33" y="57"/>
                    <a:pt x="33" y="58"/>
                  </a:cubicBezTo>
                  <a:cubicBezTo>
                    <a:pt x="33" y="58"/>
                    <a:pt x="33" y="58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7"/>
                    <a:pt x="34" y="56"/>
                    <a:pt x="35" y="56"/>
                  </a:cubicBezTo>
                  <a:close/>
                  <a:moveTo>
                    <a:pt x="35" y="41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5" y="41"/>
                  </a:cubicBezTo>
                  <a:close/>
                  <a:moveTo>
                    <a:pt x="35" y="59"/>
                  </a:move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5" y="59"/>
                  </a:lnTo>
                  <a:close/>
                  <a:moveTo>
                    <a:pt x="39" y="61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0"/>
                    <a:pt x="36" y="60"/>
                    <a:pt x="35" y="59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3"/>
                    <a:pt x="35" y="63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2"/>
                    <a:pt x="39" y="61"/>
                  </a:cubicBezTo>
                  <a:close/>
                  <a:moveTo>
                    <a:pt x="40" y="37"/>
                  </a:moveTo>
                  <a:cubicBezTo>
                    <a:pt x="40" y="36"/>
                    <a:pt x="40" y="36"/>
                    <a:pt x="40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lnTo>
                    <a:pt x="40" y="37"/>
                  </a:lnTo>
                  <a:close/>
                  <a:moveTo>
                    <a:pt x="41" y="49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8"/>
                    <a:pt x="40" y="48"/>
                    <a:pt x="41" y="49"/>
                  </a:cubicBezTo>
                  <a:close/>
                  <a:moveTo>
                    <a:pt x="42" y="51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0"/>
                    <a:pt x="41" y="50"/>
                    <a:pt x="41" y="50"/>
                  </a:cubicBezTo>
                  <a:lnTo>
                    <a:pt x="42" y="51"/>
                  </a:lnTo>
                  <a:close/>
                  <a:moveTo>
                    <a:pt x="43" y="50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3" y="48"/>
                    <a:pt x="43" y="48"/>
                  </a:cubicBezTo>
                  <a:lnTo>
                    <a:pt x="43" y="50"/>
                  </a:lnTo>
                  <a:close/>
                  <a:moveTo>
                    <a:pt x="43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lnTo>
                    <a:pt x="43" y="43"/>
                  </a:lnTo>
                  <a:close/>
                  <a:moveTo>
                    <a:pt x="44" y="42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2"/>
                    <a:pt x="43" y="42"/>
                    <a:pt x="43" y="42"/>
                  </a:cubicBezTo>
                  <a:lnTo>
                    <a:pt x="44" y="42"/>
                  </a:lnTo>
                  <a:close/>
                  <a:moveTo>
                    <a:pt x="46" y="30"/>
                  </a:moveTo>
                  <a:cubicBezTo>
                    <a:pt x="46" y="30"/>
                    <a:pt x="45" y="31"/>
                    <a:pt x="45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30"/>
                    <a:pt x="45" y="30"/>
                    <a:pt x="45" y="30"/>
                  </a:cubicBezTo>
                  <a:lnTo>
                    <a:pt x="46" y="30"/>
                  </a:lnTo>
                  <a:close/>
                  <a:moveTo>
                    <a:pt x="52" y="6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8"/>
                    <a:pt x="50" y="67"/>
                    <a:pt x="49" y="67"/>
                  </a:cubicBezTo>
                  <a:cubicBezTo>
                    <a:pt x="49" y="67"/>
                    <a:pt x="48" y="68"/>
                    <a:pt x="48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6" y="69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7"/>
                    <a:pt x="46" y="67"/>
                    <a:pt x="45" y="67"/>
                  </a:cubicBezTo>
                  <a:cubicBezTo>
                    <a:pt x="45" y="67"/>
                    <a:pt x="45" y="66"/>
                    <a:pt x="45" y="6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6" y="64"/>
                    <a:pt x="47" y="62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2" y="59"/>
                    <a:pt x="52" y="59"/>
                    <a:pt x="52" y="60"/>
                  </a:cubicBezTo>
                  <a:close/>
                  <a:moveTo>
                    <a:pt x="51" y="44"/>
                  </a:moveTo>
                  <a:cubicBezTo>
                    <a:pt x="51" y="46"/>
                    <a:pt x="51" y="48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7" y="49"/>
                    <a:pt x="47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8" y="45"/>
                    <a:pt x="48" y="4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1" y="44"/>
                    <a:pt x="51" y="44"/>
                    <a:pt x="51" y="44"/>
                  </a:cubicBezTo>
                  <a:close/>
                  <a:moveTo>
                    <a:pt x="52" y="55"/>
                  </a:moveTo>
                  <a:cubicBezTo>
                    <a:pt x="51" y="56"/>
                    <a:pt x="51" y="56"/>
                    <a:pt x="51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4"/>
                    <a:pt x="49" y="54"/>
                  </a:cubicBezTo>
                  <a:cubicBezTo>
                    <a:pt x="49" y="53"/>
                    <a:pt x="49" y="53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2" y="54"/>
                    <a:pt x="52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3789335" y="3940628"/>
              <a:ext cx="74036" cy="219086"/>
            </a:xfrm>
            <a:custGeom>
              <a:avLst/>
              <a:gdLst>
                <a:gd name="T0" fmla="*/ 22 w 24"/>
                <a:gd name="T1" fmla="*/ 9 h 69"/>
                <a:gd name="T2" fmla="*/ 22 w 24"/>
                <a:gd name="T3" fmla="*/ 19 h 69"/>
                <a:gd name="T4" fmla="*/ 22 w 24"/>
                <a:gd name="T5" fmla="*/ 19 h 69"/>
                <a:gd name="T6" fmla="*/ 22 w 24"/>
                <a:gd name="T7" fmla="*/ 20 h 69"/>
                <a:gd name="T8" fmla="*/ 22 w 24"/>
                <a:gd name="T9" fmla="*/ 20 h 69"/>
                <a:gd name="T10" fmla="*/ 23 w 24"/>
                <a:gd name="T11" fmla="*/ 34 h 69"/>
                <a:gd name="T12" fmla="*/ 23 w 24"/>
                <a:gd name="T13" fmla="*/ 49 h 69"/>
                <a:gd name="T14" fmla="*/ 23 w 24"/>
                <a:gd name="T15" fmla="*/ 51 h 69"/>
                <a:gd name="T16" fmla="*/ 24 w 24"/>
                <a:gd name="T17" fmla="*/ 66 h 69"/>
                <a:gd name="T18" fmla="*/ 20 w 24"/>
                <a:gd name="T19" fmla="*/ 68 h 69"/>
                <a:gd name="T20" fmla="*/ 17 w 24"/>
                <a:gd name="T21" fmla="*/ 68 h 69"/>
                <a:gd name="T22" fmla="*/ 15 w 24"/>
                <a:gd name="T23" fmla="*/ 68 h 69"/>
                <a:gd name="T24" fmla="*/ 13 w 24"/>
                <a:gd name="T25" fmla="*/ 67 h 69"/>
                <a:gd name="T26" fmla="*/ 12 w 24"/>
                <a:gd name="T27" fmla="*/ 68 h 69"/>
                <a:gd name="T28" fmla="*/ 10 w 24"/>
                <a:gd name="T29" fmla="*/ 68 h 69"/>
                <a:gd name="T30" fmla="*/ 9 w 24"/>
                <a:gd name="T31" fmla="*/ 68 h 69"/>
                <a:gd name="T32" fmla="*/ 9 w 24"/>
                <a:gd name="T33" fmla="*/ 68 h 69"/>
                <a:gd name="T34" fmla="*/ 8 w 24"/>
                <a:gd name="T35" fmla="*/ 68 h 69"/>
                <a:gd name="T36" fmla="*/ 5 w 24"/>
                <a:gd name="T37" fmla="*/ 68 h 69"/>
                <a:gd name="T38" fmla="*/ 3 w 24"/>
                <a:gd name="T39" fmla="*/ 54 h 69"/>
                <a:gd name="T40" fmla="*/ 3 w 24"/>
                <a:gd name="T41" fmla="*/ 49 h 69"/>
                <a:gd name="T42" fmla="*/ 2 w 24"/>
                <a:gd name="T43" fmla="*/ 18 h 69"/>
                <a:gd name="T44" fmla="*/ 1 w 24"/>
                <a:gd name="T45" fmla="*/ 7 h 69"/>
                <a:gd name="T46" fmla="*/ 4 w 24"/>
                <a:gd name="T47" fmla="*/ 0 h 69"/>
                <a:gd name="T48" fmla="*/ 5 w 24"/>
                <a:gd name="T49" fmla="*/ 1 h 69"/>
                <a:gd name="T50" fmla="*/ 9 w 24"/>
                <a:gd name="T51" fmla="*/ 1 h 69"/>
                <a:gd name="T52" fmla="*/ 14 w 24"/>
                <a:gd name="T53" fmla="*/ 0 h 69"/>
                <a:gd name="T54" fmla="*/ 19 w 24"/>
                <a:gd name="T55" fmla="*/ 0 h 69"/>
                <a:gd name="T56" fmla="*/ 21 w 24"/>
                <a:gd name="T57" fmla="*/ 2 h 69"/>
                <a:gd name="T58" fmla="*/ 13 w 24"/>
                <a:gd name="T59" fmla="*/ 58 h 69"/>
                <a:gd name="T60" fmla="*/ 12 w 24"/>
                <a:gd name="T61" fmla="*/ 59 h 69"/>
                <a:gd name="T62" fmla="*/ 13 w 24"/>
                <a:gd name="T63" fmla="*/ 58 h 69"/>
                <a:gd name="T64" fmla="*/ 14 w 24"/>
                <a:gd name="T65" fmla="*/ 58 h 69"/>
                <a:gd name="T66" fmla="*/ 14 w 24"/>
                <a:gd name="T67" fmla="*/ 61 h 69"/>
                <a:gd name="T68" fmla="*/ 15 w 24"/>
                <a:gd name="T69" fmla="*/ 60 h 69"/>
                <a:gd name="T70" fmla="*/ 16 w 24"/>
                <a:gd name="T71" fmla="*/ 49 h 69"/>
                <a:gd name="T72" fmla="*/ 17 w 24"/>
                <a:gd name="T7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69">
                  <a:moveTo>
                    <a:pt x="22" y="3"/>
                  </a:moveTo>
                  <a:cubicBezTo>
                    <a:pt x="22" y="4"/>
                    <a:pt x="22" y="6"/>
                    <a:pt x="22" y="9"/>
                  </a:cubicBezTo>
                  <a:cubicBezTo>
                    <a:pt x="22" y="11"/>
                    <a:pt x="22" y="13"/>
                    <a:pt x="22" y="15"/>
                  </a:cubicBezTo>
                  <a:cubicBezTo>
                    <a:pt x="22" y="16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4"/>
                    <a:pt x="22" y="26"/>
                  </a:cubicBezTo>
                  <a:cubicBezTo>
                    <a:pt x="22" y="27"/>
                    <a:pt x="22" y="30"/>
                    <a:pt x="23" y="34"/>
                  </a:cubicBezTo>
                  <a:cubicBezTo>
                    <a:pt x="23" y="38"/>
                    <a:pt x="23" y="41"/>
                    <a:pt x="23" y="42"/>
                  </a:cubicBezTo>
                  <a:cubicBezTo>
                    <a:pt x="24" y="45"/>
                    <a:pt x="23" y="47"/>
                    <a:pt x="23" y="49"/>
                  </a:cubicBezTo>
                  <a:cubicBezTo>
                    <a:pt x="24" y="49"/>
                    <a:pt x="24" y="49"/>
                    <a:pt x="24" y="50"/>
                  </a:cubicBezTo>
                  <a:cubicBezTo>
                    <a:pt x="24" y="50"/>
                    <a:pt x="24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1" y="67"/>
                    <a:pt x="20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7"/>
                    <a:pt x="17" y="67"/>
                    <a:pt x="16" y="67"/>
                  </a:cubicBezTo>
                  <a:cubicBezTo>
                    <a:pt x="16" y="67"/>
                    <a:pt x="15" y="67"/>
                    <a:pt x="15" y="68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5" y="68"/>
                  </a:cubicBezTo>
                  <a:cubicBezTo>
                    <a:pt x="4" y="66"/>
                    <a:pt x="3" y="63"/>
                    <a:pt x="3" y="58"/>
                  </a:cubicBezTo>
                  <a:cubicBezTo>
                    <a:pt x="3" y="57"/>
                    <a:pt x="3" y="56"/>
                    <a:pt x="3" y="54"/>
                  </a:cubicBezTo>
                  <a:cubicBezTo>
                    <a:pt x="2" y="52"/>
                    <a:pt x="2" y="51"/>
                    <a:pt x="2" y="51"/>
                  </a:cubicBezTo>
                  <a:cubicBezTo>
                    <a:pt x="3" y="50"/>
                    <a:pt x="3" y="50"/>
                    <a:pt x="3" y="49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6"/>
                    <a:pt x="1" y="12"/>
                  </a:cubicBezTo>
                  <a:cubicBezTo>
                    <a:pt x="1" y="10"/>
                    <a:pt x="1" y="8"/>
                    <a:pt x="1" y="7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lnTo>
                    <a:pt x="22" y="3"/>
                  </a:lnTo>
                  <a:close/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3" y="58"/>
                  </a:lnTo>
                  <a:close/>
                  <a:moveTo>
                    <a:pt x="15" y="60"/>
                  </a:moveTo>
                  <a:cubicBezTo>
                    <a:pt x="15" y="60"/>
                    <a:pt x="15" y="59"/>
                    <a:pt x="14" y="58"/>
                  </a:cubicBezTo>
                  <a:cubicBezTo>
                    <a:pt x="14" y="58"/>
                    <a:pt x="14" y="59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0"/>
                    <a:pt x="14" y="60"/>
                    <a:pt x="14" y="60"/>
                  </a:cubicBezTo>
                  <a:lnTo>
                    <a:pt x="15" y="60"/>
                  </a:ln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3875458" y="3920987"/>
              <a:ext cx="148072" cy="244771"/>
            </a:xfrm>
            <a:custGeom>
              <a:avLst/>
              <a:gdLst>
                <a:gd name="T0" fmla="*/ 37 w 48"/>
                <a:gd name="T1" fmla="*/ 50 h 77"/>
                <a:gd name="T2" fmla="*/ 15 w 48"/>
                <a:gd name="T3" fmla="*/ 54 h 77"/>
                <a:gd name="T4" fmla="*/ 0 w 48"/>
                <a:gd name="T5" fmla="*/ 14 h 77"/>
                <a:gd name="T6" fmla="*/ 11 w 48"/>
                <a:gd name="T7" fmla="*/ 1 h 77"/>
                <a:gd name="T8" fmla="*/ 32 w 48"/>
                <a:gd name="T9" fmla="*/ 1 h 77"/>
                <a:gd name="T10" fmla="*/ 45 w 48"/>
                <a:gd name="T11" fmla="*/ 0 h 77"/>
                <a:gd name="T12" fmla="*/ 4 w 48"/>
                <a:gd name="T13" fmla="*/ 16 h 77"/>
                <a:gd name="T14" fmla="*/ 6 w 48"/>
                <a:gd name="T15" fmla="*/ 12 h 77"/>
                <a:gd name="T16" fmla="*/ 9 w 48"/>
                <a:gd name="T17" fmla="*/ 13 h 77"/>
                <a:gd name="T18" fmla="*/ 29 w 48"/>
                <a:gd name="T19" fmla="*/ 10 h 77"/>
                <a:gd name="T20" fmla="*/ 24 w 48"/>
                <a:gd name="T21" fmla="*/ 9 h 77"/>
                <a:gd name="T22" fmla="*/ 25 w 48"/>
                <a:gd name="T23" fmla="*/ 13 h 77"/>
                <a:gd name="T24" fmla="*/ 19 w 48"/>
                <a:gd name="T25" fmla="*/ 16 h 77"/>
                <a:gd name="T26" fmla="*/ 13 w 48"/>
                <a:gd name="T27" fmla="*/ 15 h 77"/>
                <a:gd name="T28" fmla="*/ 17 w 48"/>
                <a:gd name="T29" fmla="*/ 28 h 77"/>
                <a:gd name="T30" fmla="*/ 20 w 48"/>
                <a:gd name="T31" fmla="*/ 30 h 77"/>
                <a:gd name="T32" fmla="*/ 18 w 48"/>
                <a:gd name="T33" fmla="*/ 22 h 77"/>
                <a:gd name="T34" fmla="*/ 23 w 48"/>
                <a:gd name="T35" fmla="*/ 18 h 77"/>
                <a:gd name="T36" fmla="*/ 20 w 48"/>
                <a:gd name="T37" fmla="*/ 22 h 77"/>
                <a:gd name="T38" fmla="*/ 22 w 48"/>
                <a:gd name="T39" fmla="*/ 25 h 77"/>
                <a:gd name="T40" fmla="*/ 26 w 48"/>
                <a:gd name="T41" fmla="*/ 23 h 77"/>
                <a:gd name="T42" fmla="*/ 26 w 48"/>
                <a:gd name="T43" fmla="*/ 18 h 77"/>
                <a:gd name="T44" fmla="*/ 29 w 48"/>
                <a:gd name="T45" fmla="*/ 22 h 77"/>
                <a:gd name="T46" fmla="*/ 32 w 48"/>
                <a:gd name="T47" fmla="*/ 15 h 77"/>
                <a:gd name="T48" fmla="*/ 33 w 48"/>
                <a:gd name="T49" fmla="*/ 10 h 77"/>
                <a:gd name="T50" fmla="*/ 20 w 48"/>
                <a:gd name="T51" fmla="*/ 11 h 77"/>
                <a:gd name="T52" fmla="*/ 20 w 48"/>
                <a:gd name="T53" fmla="*/ 11 h 77"/>
                <a:gd name="T54" fmla="*/ 19 w 48"/>
                <a:gd name="T55" fmla="*/ 36 h 77"/>
                <a:gd name="T56" fmla="*/ 24 w 48"/>
                <a:gd name="T57" fmla="*/ 28 h 77"/>
                <a:gd name="T58" fmla="*/ 21 w 48"/>
                <a:gd name="T59" fmla="*/ 31 h 77"/>
                <a:gd name="T60" fmla="*/ 21 w 48"/>
                <a:gd name="T61" fmla="*/ 35 h 77"/>
                <a:gd name="T62" fmla="*/ 23 w 48"/>
                <a:gd name="T63" fmla="*/ 39 h 77"/>
                <a:gd name="T64" fmla="*/ 24 w 48"/>
                <a:gd name="T65" fmla="*/ 40 h 77"/>
                <a:gd name="T66" fmla="*/ 24 w 48"/>
                <a:gd name="T67" fmla="*/ 33 h 77"/>
                <a:gd name="T68" fmla="*/ 29 w 48"/>
                <a:gd name="T69" fmla="*/ 24 h 77"/>
                <a:gd name="T70" fmla="*/ 26 w 48"/>
                <a:gd name="T71" fmla="*/ 30 h 77"/>
                <a:gd name="T72" fmla="*/ 29 w 48"/>
                <a:gd name="T73" fmla="*/ 30 h 77"/>
                <a:gd name="T74" fmla="*/ 27 w 48"/>
                <a:gd name="T75" fmla="*/ 26 h 77"/>
                <a:gd name="T76" fmla="*/ 28 w 48"/>
                <a:gd name="T77" fmla="*/ 15 h 77"/>
                <a:gd name="T78" fmla="*/ 29 w 48"/>
                <a:gd name="T79" fmla="*/ 18 h 77"/>
                <a:gd name="T80" fmla="*/ 30 w 48"/>
                <a:gd name="T81" fmla="*/ 37 h 77"/>
                <a:gd name="T82" fmla="*/ 31 w 48"/>
                <a:gd name="T83" fmla="*/ 33 h 77"/>
                <a:gd name="T84" fmla="*/ 31 w 48"/>
                <a:gd name="T85" fmla="*/ 20 h 77"/>
                <a:gd name="T86" fmla="*/ 32 w 48"/>
                <a:gd name="T87" fmla="*/ 24 h 77"/>
                <a:gd name="T88" fmla="*/ 30 w 48"/>
                <a:gd name="T89" fmla="*/ 30 h 77"/>
                <a:gd name="T90" fmla="*/ 34 w 48"/>
                <a:gd name="T91" fmla="*/ 20 h 77"/>
                <a:gd name="T92" fmla="*/ 30 w 48"/>
                <a:gd name="T93" fmla="*/ 19 h 77"/>
                <a:gd name="T94" fmla="*/ 32 w 48"/>
                <a:gd name="T95" fmla="*/ 11 h 77"/>
                <a:gd name="T96" fmla="*/ 32 w 48"/>
                <a:gd name="T97" fmla="*/ 27 h 77"/>
                <a:gd name="T98" fmla="*/ 33 w 48"/>
                <a:gd name="T99" fmla="*/ 18 h 77"/>
                <a:gd name="T100" fmla="*/ 33 w 48"/>
                <a:gd name="T101" fmla="*/ 8 h 77"/>
                <a:gd name="T102" fmla="*/ 35 w 48"/>
                <a:gd name="T103" fmla="*/ 9 h 77"/>
                <a:gd name="T104" fmla="*/ 37 w 48"/>
                <a:gd name="T105" fmla="*/ 13 h 77"/>
                <a:gd name="T106" fmla="*/ 45 w 48"/>
                <a:gd name="T107" fmla="*/ 11 h 77"/>
                <a:gd name="T108" fmla="*/ 43 w 48"/>
                <a:gd name="T109" fmla="*/ 8 h 77"/>
                <a:gd name="T110" fmla="*/ 44 w 48"/>
                <a:gd name="T111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7">
                  <a:moveTo>
                    <a:pt x="48" y="17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7"/>
                    <a:pt x="41" y="17"/>
                    <a:pt x="40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6" y="19"/>
                    <a:pt x="35" y="23"/>
                    <a:pt x="36" y="29"/>
                  </a:cubicBezTo>
                  <a:cubicBezTo>
                    <a:pt x="36" y="32"/>
                    <a:pt x="36" y="39"/>
                    <a:pt x="37" y="50"/>
                  </a:cubicBezTo>
                  <a:cubicBezTo>
                    <a:pt x="37" y="53"/>
                    <a:pt x="38" y="60"/>
                    <a:pt x="39" y="72"/>
                  </a:cubicBezTo>
                  <a:cubicBezTo>
                    <a:pt x="39" y="73"/>
                    <a:pt x="39" y="74"/>
                    <a:pt x="38" y="75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6" y="77"/>
                    <a:pt x="24" y="77"/>
                    <a:pt x="23" y="77"/>
                  </a:cubicBezTo>
                  <a:cubicBezTo>
                    <a:pt x="19" y="77"/>
                    <a:pt x="16" y="75"/>
                    <a:pt x="16" y="70"/>
                  </a:cubicBezTo>
                  <a:cubicBezTo>
                    <a:pt x="16" y="66"/>
                    <a:pt x="16" y="64"/>
                    <a:pt x="17" y="63"/>
                  </a:cubicBezTo>
                  <a:cubicBezTo>
                    <a:pt x="16" y="63"/>
                    <a:pt x="16" y="60"/>
                    <a:pt x="15" y="54"/>
                  </a:cubicBezTo>
                  <a:cubicBezTo>
                    <a:pt x="15" y="52"/>
                    <a:pt x="15" y="47"/>
                    <a:pt x="15" y="40"/>
                  </a:cubicBezTo>
                  <a:cubicBezTo>
                    <a:pt x="15" y="33"/>
                    <a:pt x="15" y="29"/>
                    <a:pt x="15" y="27"/>
                  </a:cubicBezTo>
                  <a:cubicBezTo>
                    <a:pt x="14" y="24"/>
                    <a:pt x="14" y="22"/>
                    <a:pt x="14" y="21"/>
                  </a:cubicBezTo>
                  <a:cubicBezTo>
                    <a:pt x="13" y="20"/>
                    <a:pt x="11" y="20"/>
                    <a:pt x="8" y="19"/>
                  </a:cubicBezTo>
                  <a:cubicBezTo>
                    <a:pt x="6" y="19"/>
                    <a:pt x="4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4"/>
                  </a:cubicBezTo>
                  <a:cubicBezTo>
                    <a:pt x="0" y="10"/>
                    <a:pt x="0" y="8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9" y="1"/>
                    <a:pt x="19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8" y="1"/>
                    <a:pt x="31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5" y="0"/>
                    <a:pt x="45" y="0"/>
                  </a:cubicBezTo>
                  <a:cubicBezTo>
                    <a:pt x="46" y="0"/>
                    <a:pt x="47" y="1"/>
                    <a:pt x="47" y="1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5"/>
                    <a:pt x="48" y="6"/>
                  </a:cubicBezTo>
                  <a:lnTo>
                    <a:pt x="48" y="17"/>
                  </a:lnTo>
                  <a:close/>
                  <a:moveTo>
                    <a:pt x="5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5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6" y="12"/>
                  </a:cubicBezTo>
                  <a:cubicBezTo>
                    <a:pt x="6" y="11"/>
                    <a:pt x="6" y="11"/>
                    <a:pt x="5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lnTo>
                    <a:pt x="8" y="15"/>
                  </a:ln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4" y="10"/>
                  </a:moveTo>
                  <a:cubicBezTo>
                    <a:pt x="33" y="10"/>
                    <a:pt x="32" y="10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0" y="9"/>
                    <a:pt x="30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1"/>
                    <a:pt x="29" y="11"/>
                  </a:cubicBezTo>
                  <a:cubicBezTo>
                    <a:pt x="28" y="11"/>
                    <a:pt x="28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2" y="15"/>
                  </a:cubicBezTo>
                  <a:cubicBezTo>
                    <a:pt x="23" y="14"/>
                    <a:pt x="22" y="14"/>
                    <a:pt x="21" y="15"/>
                  </a:cubicBezTo>
                  <a:cubicBezTo>
                    <a:pt x="20" y="15"/>
                    <a:pt x="20" y="15"/>
                    <a:pt x="19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3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6"/>
                  </a:cubicBezTo>
                  <a:cubicBezTo>
                    <a:pt x="16" y="17"/>
                    <a:pt x="18" y="18"/>
                    <a:pt x="18" y="18"/>
                  </a:cubicBezTo>
                  <a:cubicBezTo>
                    <a:pt x="18" y="19"/>
                    <a:pt x="17" y="19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6" y="28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7" y="29"/>
                    <a:pt x="18" y="27"/>
                  </a:cubicBezTo>
                  <a:cubicBezTo>
                    <a:pt x="18" y="28"/>
                    <a:pt x="18" y="29"/>
                    <a:pt x="19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27"/>
                    <a:pt x="20" y="25"/>
                    <a:pt x="20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19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1" y="24"/>
                  </a:cubicBezTo>
                  <a:cubicBezTo>
                    <a:pt x="21" y="24"/>
                    <a:pt x="22" y="24"/>
                    <a:pt x="22" y="25"/>
                  </a:cubicBezTo>
                  <a:cubicBezTo>
                    <a:pt x="21" y="25"/>
                    <a:pt x="20" y="26"/>
                    <a:pt x="20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23"/>
                    <a:pt x="26" y="22"/>
                    <a:pt x="25" y="22"/>
                  </a:cubicBezTo>
                  <a:cubicBezTo>
                    <a:pt x="25" y="22"/>
                    <a:pt x="25" y="23"/>
                    <a:pt x="24" y="23"/>
                  </a:cubicBezTo>
                  <a:cubicBezTo>
                    <a:pt x="24" y="22"/>
                    <a:pt x="23" y="21"/>
                    <a:pt x="23" y="21"/>
                  </a:cubicBezTo>
                  <a:cubicBezTo>
                    <a:pt x="23" y="19"/>
                    <a:pt x="24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5" y="17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19"/>
                    <a:pt x="27" y="22"/>
                  </a:cubicBezTo>
                  <a:cubicBezTo>
                    <a:pt x="27" y="22"/>
                    <a:pt x="27" y="22"/>
                    <a:pt x="28" y="22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1"/>
                  </a:cubicBezTo>
                  <a:cubicBezTo>
                    <a:pt x="28" y="20"/>
                    <a:pt x="29" y="19"/>
                    <a:pt x="30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4" y="10"/>
                  </a:lnTo>
                  <a:close/>
                  <a:moveTo>
                    <a:pt x="23" y="12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1"/>
                    <a:pt x="19" y="11"/>
                  </a:cubicBezTo>
                  <a:cubicBezTo>
                    <a:pt x="18" y="11"/>
                    <a:pt x="18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3" y="12"/>
                  </a:lnTo>
                  <a:close/>
                  <a:moveTo>
                    <a:pt x="19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6"/>
                  </a:lnTo>
                  <a:close/>
                  <a:moveTo>
                    <a:pt x="19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lnTo>
                    <a:pt x="19" y="24"/>
                  </a:lnTo>
                  <a:close/>
                  <a:moveTo>
                    <a:pt x="24" y="29"/>
                  </a:moveTo>
                  <a:cubicBezTo>
                    <a:pt x="24" y="29"/>
                    <a:pt x="24" y="29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2"/>
                    <a:pt x="20" y="31"/>
                    <a:pt x="21" y="31"/>
                  </a:cubicBezTo>
                  <a:cubicBezTo>
                    <a:pt x="21" y="32"/>
                    <a:pt x="22" y="33"/>
                    <a:pt x="22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2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0"/>
                    <a:pt x="24" y="30"/>
                    <a:pt x="24" y="29"/>
                  </a:cubicBezTo>
                  <a:close/>
                  <a:moveTo>
                    <a:pt x="21" y="35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3" y="38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3" y="39"/>
                    <a:pt x="23" y="39"/>
                  </a:cubicBezTo>
                  <a:lnTo>
                    <a:pt x="23" y="38"/>
                  </a:lnTo>
                  <a:close/>
                  <a:moveTo>
                    <a:pt x="23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4" y="40"/>
                  </a:lnTo>
                  <a:close/>
                  <a:moveTo>
                    <a:pt x="25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lnTo>
                    <a:pt x="25" y="33"/>
                  </a:lnTo>
                  <a:close/>
                  <a:moveTo>
                    <a:pt x="26" y="29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29"/>
                  </a:ln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4"/>
                    <a:pt x="27" y="25"/>
                    <a:pt x="27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6" y="30"/>
                  </a:cubicBezTo>
                  <a:cubicBezTo>
                    <a:pt x="26" y="31"/>
                    <a:pt x="26" y="32"/>
                    <a:pt x="26" y="32"/>
                  </a:cubicBezTo>
                  <a:cubicBezTo>
                    <a:pt x="27" y="34"/>
                    <a:pt x="27" y="35"/>
                    <a:pt x="28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7" y="33"/>
                    <a:pt x="27" y="33"/>
                  </a:cubicBezTo>
                  <a:cubicBezTo>
                    <a:pt x="27" y="33"/>
                    <a:pt x="27" y="32"/>
                    <a:pt x="28" y="32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4"/>
                  </a:cubicBezTo>
                  <a:close/>
                  <a:moveTo>
                    <a:pt x="28" y="27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8" y="15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8" y="15"/>
                  </a:lnTo>
                  <a:close/>
                  <a:moveTo>
                    <a:pt x="29" y="12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9" y="12"/>
                  </a:lnTo>
                  <a:close/>
                  <a:moveTo>
                    <a:pt x="29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3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1" y="35"/>
                  </a:lnTo>
                  <a:close/>
                  <a:moveTo>
                    <a:pt x="31" y="33"/>
                  </a:moveTo>
                  <a:cubicBezTo>
                    <a:pt x="31" y="33"/>
                    <a:pt x="30" y="32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2"/>
                    <a:pt x="30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2"/>
                    <a:pt x="30" y="22"/>
                  </a:cubicBezTo>
                  <a:cubicBezTo>
                    <a:pt x="30" y="23"/>
                    <a:pt x="30" y="23"/>
                    <a:pt x="29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7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1" y="31"/>
                    <a:pt x="32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6"/>
                    <a:pt x="33" y="25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0" y="21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32" y="12"/>
                  </a:moveTo>
                  <a:cubicBezTo>
                    <a:pt x="31" y="12"/>
                    <a:pt x="31" y="12"/>
                    <a:pt x="31" y="13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1" y="12"/>
                    <a:pt x="31" y="11"/>
                    <a:pt x="32" y="11"/>
                  </a:cubicBezTo>
                  <a:lnTo>
                    <a:pt x="32" y="12"/>
                  </a:lnTo>
                  <a:close/>
                  <a:moveTo>
                    <a:pt x="33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1" y="37"/>
                    <a:pt x="31" y="38"/>
                  </a:cubicBezTo>
                  <a:cubicBezTo>
                    <a:pt x="31" y="38"/>
                    <a:pt x="32" y="37"/>
                    <a:pt x="33" y="36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2" y="27"/>
                  </a:lnTo>
                  <a:close/>
                  <a:moveTo>
                    <a:pt x="33" y="17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7"/>
                  </a:lnTo>
                  <a:close/>
                  <a:moveTo>
                    <a:pt x="33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34" y="9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10"/>
                    <a:pt x="34" y="10"/>
                    <a:pt x="34" y="10"/>
                  </a:cubicBezTo>
                  <a:lnTo>
                    <a:pt x="34" y="9"/>
                  </a:lnTo>
                  <a:close/>
                  <a:moveTo>
                    <a:pt x="39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4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2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4"/>
                    <a:pt x="36" y="14"/>
                  </a:cubicBezTo>
                  <a:cubicBezTo>
                    <a:pt x="37" y="14"/>
                    <a:pt x="37" y="14"/>
                    <a:pt x="37" y="13"/>
                  </a:cubicBezTo>
                  <a:cubicBezTo>
                    <a:pt x="37" y="12"/>
                    <a:pt x="37" y="11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39" y="10"/>
                  </a:lnTo>
                  <a:close/>
                  <a:moveTo>
                    <a:pt x="45" y="11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10"/>
                    <a:pt x="42" y="11"/>
                  </a:cubicBezTo>
                  <a:lnTo>
                    <a:pt x="45" y="11"/>
                  </a:lnTo>
                  <a:close/>
                  <a:moveTo>
                    <a:pt x="45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4" y="13"/>
                    <a:pt x="44" y="13"/>
                    <a:pt x="44" y="13"/>
                  </a:cubicBezTo>
                  <a:lnTo>
                    <a:pt x="4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54653" y="4673364"/>
            <a:ext cx="3371599" cy="710001"/>
            <a:chOff x="4029574" y="3908899"/>
            <a:chExt cx="1399126" cy="294632"/>
          </a:xfrm>
          <a:solidFill>
            <a:schemeClr val="tx1"/>
          </a:solidFill>
        </p:grpSpPr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4029574" y="4088700"/>
              <a:ext cx="64971" cy="67993"/>
            </a:xfrm>
            <a:custGeom>
              <a:avLst/>
              <a:gdLst>
                <a:gd name="T0" fmla="*/ 21 w 21"/>
                <a:gd name="T1" fmla="*/ 3 h 21"/>
                <a:gd name="T2" fmla="*/ 21 w 21"/>
                <a:gd name="T3" fmla="*/ 7 h 21"/>
                <a:gd name="T4" fmla="*/ 20 w 21"/>
                <a:gd name="T5" fmla="*/ 8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19 w 21"/>
                <a:gd name="T15" fmla="*/ 15 h 21"/>
                <a:gd name="T16" fmla="*/ 19 w 21"/>
                <a:gd name="T17" fmla="*/ 17 h 21"/>
                <a:gd name="T18" fmla="*/ 19 w 21"/>
                <a:gd name="T19" fmla="*/ 18 h 21"/>
                <a:gd name="T20" fmla="*/ 19 w 21"/>
                <a:gd name="T21" fmla="*/ 19 h 21"/>
                <a:gd name="T22" fmla="*/ 16 w 21"/>
                <a:gd name="T23" fmla="*/ 19 h 21"/>
                <a:gd name="T24" fmla="*/ 15 w 21"/>
                <a:gd name="T25" fmla="*/ 20 h 21"/>
                <a:gd name="T26" fmla="*/ 13 w 21"/>
                <a:gd name="T27" fmla="*/ 20 h 21"/>
                <a:gd name="T28" fmla="*/ 9 w 21"/>
                <a:gd name="T29" fmla="*/ 19 h 21"/>
                <a:gd name="T30" fmla="*/ 9 w 21"/>
                <a:gd name="T31" fmla="*/ 19 h 21"/>
                <a:gd name="T32" fmla="*/ 7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0 h 21"/>
                <a:gd name="T40" fmla="*/ 1 w 21"/>
                <a:gd name="T41" fmla="*/ 21 h 21"/>
                <a:gd name="T42" fmla="*/ 0 w 21"/>
                <a:gd name="T43" fmla="*/ 18 h 21"/>
                <a:gd name="T44" fmla="*/ 1 w 21"/>
                <a:gd name="T45" fmla="*/ 17 h 21"/>
                <a:gd name="T46" fmla="*/ 1 w 21"/>
                <a:gd name="T47" fmla="*/ 16 h 21"/>
                <a:gd name="T48" fmla="*/ 0 w 21"/>
                <a:gd name="T49" fmla="*/ 4 h 21"/>
                <a:gd name="T50" fmla="*/ 6 w 21"/>
                <a:gd name="T51" fmla="*/ 1 h 21"/>
                <a:gd name="T52" fmla="*/ 7 w 21"/>
                <a:gd name="T53" fmla="*/ 1 h 21"/>
                <a:gd name="T54" fmla="*/ 7 w 21"/>
                <a:gd name="T55" fmla="*/ 1 h 21"/>
                <a:gd name="T56" fmla="*/ 9 w 21"/>
                <a:gd name="T57" fmla="*/ 1 h 21"/>
                <a:gd name="T58" fmla="*/ 12 w 21"/>
                <a:gd name="T59" fmla="*/ 0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6 w 21"/>
                <a:gd name="T69" fmla="*/ 0 h 21"/>
                <a:gd name="T70" fmla="*/ 18 w 21"/>
                <a:gd name="T71" fmla="*/ 1 h 21"/>
                <a:gd name="T72" fmla="*/ 20 w 21"/>
                <a:gd name="T73" fmla="*/ 3 h 21"/>
                <a:gd name="T74" fmla="*/ 21 w 21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21">
                  <a:moveTo>
                    <a:pt x="21" y="3"/>
                  </a:moveTo>
                  <a:cubicBezTo>
                    <a:pt x="21" y="4"/>
                    <a:pt x="20" y="5"/>
                    <a:pt x="21" y="7"/>
                  </a:cubicBezTo>
                  <a:cubicBezTo>
                    <a:pt x="21" y="7"/>
                    <a:pt x="20" y="7"/>
                    <a:pt x="20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0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5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7" y="20"/>
                    <a:pt x="6" y="21"/>
                    <a:pt x="6" y="21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5" y="20"/>
                    <a:pt x="4" y="20"/>
                    <a:pt x="3" y="20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0" y="20"/>
                    <a:pt x="0" y="18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0"/>
                    <a:pt x="0" y="6"/>
                    <a:pt x="0" y="4"/>
                  </a:cubicBezTo>
                  <a:cubicBezTo>
                    <a:pt x="0" y="2"/>
                    <a:pt x="2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1"/>
                    <a:pt x="20" y="2"/>
                    <a:pt x="20" y="3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4103609" y="4085678"/>
              <a:ext cx="67993" cy="66481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4 h 21"/>
                <a:gd name="T10" fmla="*/ 22 w 22"/>
                <a:gd name="T11" fmla="*/ 13 h 21"/>
                <a:gd name="T12" fmla="*/ 21 w 22"/>
                <a:gd name="T13" fmla="*/ 14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19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0 h 21"/>
                <a:gd name="T36" fmla="*/ 6 w 22"/>
                <a:gd name="T37" fmla="*/ 20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0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0 h 21"/>
                <a:gd name="T62" fmla="*/ 15 w 22"/>
                <a:gd name="T63" fmla="*/ 0 h 21"/>
                <a:gd name="T64" fmla="*/ 15 w 22"/>
                <a:gd name="T65" fmla="*/ 1 h 21"/>
                <a:gd name="T66" fmla="*/ 15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6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2"/>
                    <a:pt x="21" y="14"/>
                    <a:pt x="22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8" y="20"/>
                  </a:cubicBezTo>
                  <a:cubicBezTo>
                    <a:pt x="8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1" y="6"/>
                    <a:pt x="0" y="4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4180667" y="3978402"/>
              <a:ext cx="158649" cy="219086"/>
            </a:xfrm>
            <a:custGeom>
              <a:avLst/>
              <a:gdLst>
                <a:gd name="T0" fmla="*/ 49 w 51"/>
                <a:gd name="T1" fmla="*/ 67 h 69"/>
                <a:gd name="T2" fmla="*/ 44 w 51"/>
                <a:gd name="T3" fmla="*/ 66 h 69"/>
                <a:gd name="T4" fmla="*/ 39 w 51"/>
                <a:gd name="T5" fmla="*/ 67 h 69"/>
                <a:gd name="T6" fmla="*/ 37 w 51"/>
                <a:gd name="T7" fmla="*/ 68 h 69"/>
                <a:gd name="T8" fmla="*/ 35 w 51"/>
                <a:gd name="T9" fmla="*/ 68 h 69"/>
                <a:gd name="T10" fmla="*/ 31 w 51"/>
                <a:gd name="T11" fmla="*/ 60 h 69"/>
                <a:gd name="T12" fmla="*/ 26 w 51"/>
                <a:gd name="T13" fmla="*/ 59 h 69"/>
                <a:gd name="T14" fmla="*/ 20 w 51"/>
                <a:gd name="T15" fmla="*/ 62 h 69"/>
                <a:gd name="T16" fmla="*/ 17 w 51"/>
                <a:gd name="T17" fmla="*/ 68 h 69"/>
                <a:gd name="T18" fmla="*/ 13 w 51"/>
                <a:gd name="T19" fmla="*/ 68 h 69"/>
                <a:gd name="T20" fmla="*/ 7 w 51"/>
                <a:gd name="T21" fmla="*/ 68 h 69"/>
                <a:gd name="T22" fmla="*/ 1 w 51"/>
                <a:gd name="T23" fmla="*/ 60 h 69"/>
                <a:gd name="T24" fmla="*/ 9 w 51"/>
                <a:gd name="T25" fmla="*/ 18 h 69"/>
                <a:gd name="T26" fmla="*/ 16 w 51"/>
                <a:gd name="T27" fmla="*/ 0 h 69"/>
                <a:gd name="T28" fmla="*/ 21 w 51"/>
                <a:gd name="T29" fmla="*/ 0 h 69"/>
                <a:gd name="T30" fmla="*/ 26 w 51"/>
                <a:gd name="T31" fmla="*/ 0 h 69"/>
                <a:gd name="T32" fmla="*/ 33 w 51"/>
                <a:gd name="T33" fmla="*/ 2 h 69"/>
                <a:gd name="T34" fmla="*/ 40 w 51"/>
                <a:gd name="T35" fmla="*/ 24 h 69"/>
                <a:gd name="T36" fmla="*/ 45 w 51"/>
                <a:gd name="T37" fmla="*/ 41 h 69"/>
                <a:gd name="T38" fmla="*/ 47 w 51"/>
                <a:gd name="T39" fmla="*/ 52 h 69"/>
                <a:gd name="T40" fmla="*/ 51 w 51"/>
                <a:gd name="T41" fmla="*/ 61 h 69"/>
                <a:gd name="T42" fmla="*/ 12 w 51"/>
                <a:gd name="T43" fmla="*/ 30 h 69"/>
                <a:gd name="T44" fmla="*/ 11 w 51"/>
                <a:gd name="T45" fmla="*/ 31 h 69"/>
                <a:gd name="T46" fmla="*/ 12 w 51"/>
                <a:gd name="T47" fmla="*/ 31 h 69"/>
                <a:gd name="T48" fmla="*/ 13 w 51"/>
                <a:gd name="T49" fmla="*/ 30 h 69"/>
                <a:gd name="T50" fmla="*/ 13 w 51"/>
                <a:gd name="T51" fmla="*/ 31 h 69"/>
                <a:gd name="T52" fmla="*/ 13 w 51"/>
                <a:gd name="T53" fmla="*/ 31 h 69"/>
                <a:gd name="T54" fmla="*/ 13 w 51"/>
                <a:gd name="T55" fmla="*/ 33 h 69"/>
                <a:gd name="T56" fmla="*/ 14 w 51"/>
                <a:gd name="T57" fmla="*/ 14 h 69"/>
                <a:gd name="T58" fmla="*/ 15 w 51"/>
                <a:gd name="T59" fmla="*/ 13 h 69"/>
                <a:gd name="T60" fmla="*/ 15 w 51"/>
                <a:gd name="T61" fmla="*/ 13 h 69"/>
                <a:gd name="T62" fmla="*/ 15 w 51"/>
                <a:gd name="T63" fmla="*/ 14 h 69"/>
                <a:gd name="T64" fmla="*/ 16 w 51"/>
                <a:gd name="T65" fmla="*/ 18 h 69"/>
                <a:gd name="T66" fmla="*/ 17 w 51"/>
                <a:gd name="T67" fmla="*/ 21 h 69"/>
                <a:gd name="T68" fmla="*/ 18 w 51"/>
                <a:gd name="T69" fmla="*/ 18 h 69"/>
                <a:gd name="T70" fmla="*/ 18 w 51"/>
                <a:gd name="T71" fmla="*/ 18 h 69"/>
                <a:gd name="T72" fmla="*/ 25 w 51"/>
                <a:gd name="T73" fmla="*/ 33 h 69"/>
                <a:gd name="T74" fmla="*/ 22 w 51"/>
                <a:gd name="T75" fmla="*/ 37 h 69"/>
                <a:gd name="T76" fmla="*/ 26 w 51"/>
                <a:gd name="T77" fmla="*/ 44 h 69"/>
                <a:gd name="T78" fmla="*/ 27 w 51"/>
                <a:gd name="T79" fmla="*/ 42 h 69"/>
                <a:gd name="T80" fmla="*/ 24 w 51"/>
                <a:gd name="T81" fmla="*/ 8 h 69"/>
                <a:gd name="T82" fmla="*/ 24 w 51"/>
                <a:gd name="T83" fmla="*/ 7 h 69"/>
                <a:gd name="T84" fmla="*/ 26 w 51"/>
                <a:gd name="T85" fmla="*/ 9 h 69"/>
                <a:gd name="T86" fmla="*/ 27 w 51"/>
                <a:gd name="T87" fmla="*/ 13 h 69"/>
                <a:gd name="T88" fmla="*/ 28 w 51"/>
                <a:gd name="T89" fmla="*/ 10 h 69"/>
                <a:gd name="T90" fmla="*/ 29 w 51"/>
                <a:gd name="T91" fmla="*/ 9 h 69"/>
                <a:gd name="T92" fmla="*/ 29 w 51"/>
                <a:gd name="T93" fmla="*/ 9 h 69"/>
                <a:gd name="T94" fmla="*/ 28 w 51"/>
                <a:gd name="T95" fmla="*/ 8 h 69"/>
                <a:gd name="T96" fmla="*/ 29 w 51"/>
                <a:gd name="T97" fmla="*/ 8 h 69"/>
                <a:gd name="T98" fmla="*/ 29 w 51"/>
                <a:gd name="T99" fmla="*/ 6 h 69"/>
                <a:gd name="T100" fmla="*/ 30 w 51"/>
                <a:gd name="T101" fmla="*/ 11 h 69"/>
                <a:gd name="T102" fmla="*/ 30 w 51"/>
                <a:gd name="T103" fmla="*/ 11 h 69"/>
                <a:gd name="T104" fmla="*/ 31 w 51"/>
                <a:gd name="T105" fmla="*/ 12 h 69"/>
                <a:gd name="T106" fmla="*/ 30 w 51"/>
                <a:gd name="T107" fmla="*/ 14 h 69"/>
                <a:gd name="T108" fmla="*/ 30 w 51"/>
                <a:gd name="T109" fmla="*/ 21 h 69"/>
                <a:gd name="T110" fmla="*/ 31 w 51"/>
                <a:gd name="T111" fmla="*/ 21 h 69"/>
                <a:gd name="T112" fmla="*/ 32 w 51"/>
                <a:gd name="T113" fmla="*/ 19 h 69"/>
                <a:gd name="T114" fmla="*/ 33 w 51"/>
                <a:gd name="T115" fmla="*/ 21 h 69"/>
                <a:gd name="T116" fmla="*/ 34 w 51"/>
                <a:gd name="T117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" h="69">
                  <a:moveTo>
                    <a:pt x="51" y="62"/>
                  </a:moveTo>
                  <a:cubicBezTo>
                    <a:pt x="51" y="62"/>
                    <a:pt x="51" y="64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8"/>
                    <a:pt x="39" y="68"/>
                    <a:pt x="38" y="68"/>
                  </a:cubicBezTo>
                  <a:cubicBezTo>
                    <a:pt x="38" y="68"/>
                    <a:pt x="38" y="68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7"/>
                    <a:pt x="36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3" y="67"/>
                    <a:pt x="32" y="66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2"/>
                    <a:pt x="31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7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60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2"/>
                    <a:pt x="19" y="63"/>
                    <a:pt x="19" y="65"/>
                  </a:cubicBezTo>
                  <a:cubicBezTo>
                    <a:pt x="19" y="67"/>
                    <a:pt x="18" y="68"/>
                    <a:pt x="18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9"/>
                    <a:pt x="11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4" y="68"/>
                    <a:pt x="2" y="6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" y="64"/>
                    <a:pt x="1" y="62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cubicBezTo>
                    <a:pt x="2" y="58"/>
                    <a:pt x="3" y="53"/>
                    <a:pt x="4" y="46"/>
                  </a:cubicBezTo>
                  <a:cubicBezTo>
                    <a:pt x="5" y="38"/>
                    <a:pt x="6" y="34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29"/>
                    <a:pt x="7" y="24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8" y="17"/>
                    <a:pt x="9" y="14"/>
                    <a:pt x="10" y="10"/>
                  </a:cubicBezTo>
                  <a:cubicBezTo>
                    <a:pt x="11" y="5"/>
                    <a:pt x="11" y="2"/>
                    <a:pt x="12" y="2"/>
                  </a:cubicBezTo>
                  <a:cubicBezTo>
                    <a:pt x="12" y="1"/>
                    <a:pt x="14" y="1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31" y="0"/>
                    <a:pt x="33" y="0"/>
                    <a:pt x="33" y="2"/>
                  </a:cubicBezTo>
                  <a:cubicBezTo>
                    <a:pt x="35" y="6"/>
                    <a:pt x="36" y="9"/>
                    <a:pt x="37" y="13"/>
                  </a:cubicBezTo>
                  <a:cubicBezTo>
                    <a:pt x="38" y="17"/>
                    <a:pt x="39" y="20"/>
                    <a:pt x="39" y="22"/>
                  </a:cubicBezTo>
                  <a:cubicBezTo>
                    <a:pt x="39" y="23"/>
                    <a:pt x="39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7"/>
                    <a:pt x="41" y="30"/>
                  </a:cubicBezTo>
                  <a:cubicBezTo>
                    <a:pt x="42" y="32"/>
                    <a:pt x="43" y="34"/>
                    <a:pt x="43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3" y="36"/>
                    <a:pt x="44" y="38"/>
                    <a:pt x="45" y="41"/>
                  </a:cubicBezTo>
                  <a:cubicBezTo>
                    <a:pt x="46" y="45"/>
                    <a:pt x="46" y="47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9"/>
                    <a:pt x="47" y="50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8" y="54"/>
                    <a:pt x="49" y="56"/>
                    <a:pt x="49" y="57"/>
                  </a:cubicBezTo>
                  <a:cubicBezTo>
                    <a:pt x="49" y="57"/>
                    <a:pt x="50" y="58"/>
                    <a:pt x="50" y="59"/>
                  </a:cubicBezTo>
                  <a:cubicBezTo>
                    <a:pt x="50" y="60"/>
                    <a:pt x="50" y="60"/>
                    <a:pt x="51" y="61"/>
                  </a:cubicBezTo>
                  <a:lnTo>
                    <a:pt x="51" y="62"/>
                  </a:lnTo>
                  <a:close/>
                  <a:moveTo>
                    <a:pt x="12" y="29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30"/>
                  </a:cubicBezTo>
                  <a:lnTo>
                    <a:pt x="12" y="29"/>
                  </a:lnTo>
                  <a:close/>
                  <a:moveTo>
                    <a:pt x="13" y="30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lnTo>
                    <a:pt x="13" y="30"/>
                  </a:ln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lnTo>
                    <a:pt x="13" y="31"/>
                  </a:lnTo>
                  <a:close/>
                  <a:moveTo>
                    <a:pt x="13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3"/>
                    <a:pt x="13" y="33"/>
                    <a:pt x="13" y="33"/>
                  </a:cubicBezTo>
                  <a:close/>
                  <a:moveTo>
                    <a:pt x="15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5" y="14"/>
                  </a:lnTo>
                  <a:close/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lose/>
                  <a:moveTo>
                    <a:pt x="16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8"/>
                    <a:pt x="17" y="18"/>
                  </a:cubicBezTo>
                  <a:lnTo>
                    <a:pt x="17" y="17"/>
                  </a:ln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lnTo>
                    <a:pt x="17" y="21"/>
                  </a:lnTo>
                  <a:close/>
                  <a:moveTo>
                    <a:pt x="18" y="18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lnTo>
                    <a:pt x="18" y="18"/>
                  </a:lnTo>
                  <a:close/>
                  <a:moveTo>
                    <a:pt x="27" y="42"/>
                  </a:moveTo>
                  <a:cubicBezTo>
                    <a:pt x="27" y="41"/>
                    <a:pt x="27" y="40"/>
                    <a:pt x="26" y="38"/>
                  </a:cubicBezTo>
                  <a:cubicBezTo>
                    <a:pt x="26" y="35"/>
                    <a:pt x="25" y="34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0"/>
                    <a:pt x="24" y="28"/>
                    <a:pt x="23" y="28"/>
                  </a:cubicBezTo>
                  <a:cubicBezTo>
                    <a:pt x="23" y="29"/>
                    <a:pt x="23" y="31"/>
                    <a:pt x="22" y="33"/>
                  </a:cubicBezTo>
                  <a:cubicBezTo>
                    <a:pt x="22" y="35"/>
                    <a:pt x="22" y="36"/>
                    <a:pt x="21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1" y="40"/>
                    <a:pt x="21" y="42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7" y="43"/>
                    <a:pt x="27" y="43"/>
                  </a:cubicBezTo>
                  <a:cubicBezTo>
                    <a:pt x="27" y="43"/>
                    <a:pt x="27" y="42"/>
                    <a:pt x="27" y="42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5" y="8"/>
                  </a:lnTo>
                  <a:close/>
                  <a:moveTo>
                    <a:pt x="25" y="7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5" y="8"/>
                    <a:pt x="25" y="8"/>
                  </a:cubicBezTo>
                  <a:lnTo>
                    <a:pt x="25" y="7"/>
                  </a:lnTo>
                  <a:close/>
                  <a:moveTo>
                    <a:pt x="26" y="9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lnTo>
                    <a:pt x="26" y="9"/>
                  </a:lnTo>
                  <a:close/>
                  <a:moveTo>
                    <a:pt x="27" y="13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lose/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lose/>
                  <a:moveTo>
                    <a:pt x="29" y="9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lnTo>
                    <a:pt x="29" y="9"/>
                  </a:lnTo>
                  <a:close/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lnTo>
                    <a:pt x="29" y="8"/>
                  </a:lnTo>
                  <a:close/>
                  <a:moveTo>
                    <a:pt x="29" y="8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9"/>
                    <a:pt x="29" y="9"/>
                    <a:pt x="29" y="9"/>
                  </a:cubicBezTo>
                  <a:lnTo>
                    <a:pt x="29" y="8"/>
                  </a:lnTo>
                  <a:close/>
                  <a:moveTo>
                    <a:pt x="30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lnTo>
                    <a:pt x="30" y="6"/>
                  </a:lnTo>
                  <a:close/>
                  <a:moveTo>
                    <a:pt x="30" y="1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lnTo>
                    <a:pt x="30" y="11"/>
                  </a:lnTo>
                  <a:close/>
                  <a:moveTo>
                    <a:pt x="31" y="11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lnTo>
                    <a:pt x="31" y="11"/>
                  </a:lnTo>
                  <a:close/>
                  <a:moveTo>
                    <a:pt x="31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1" y="14"/>
                  </a:cubicBezTo>
                  <a:close/>
                  <a:moveTo>
                    <a:pt x="31" y="22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2"/>
                    <a:pt x="31" y="22"/>
                    <a:pt x="31" y="22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33" y="20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20"/>
                    <a:pt x="33" y="20"/>
                    <a:pt x="33" y="20"/>
                  </a:cubicBezTo>
                  <a:close/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lnTo>
                    <a:pt x="34" y="21"/>
                  </a:lnTo>
                  <a:close/>
                  <a:moveTo>
                    <a:pt x="34" y="22"/>
                  </a:moveTo>
                  <a:cubicBezTo>
                    <a:pt x="34" y="21"/>
                    <a:pt x="34" y="21"/>
                    <a:pt x="34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2"/>
                    <a:pt x="34" y="22"/>
                    <a:pt x="3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4339315" y="3961782"/>
              <a:ext cx="139006" cy="241749"/>
            </a:xfrm>
            <a:custGeom>
              <a:avLst/>
              <a:gdLst>
                <a:gd name="T0" fmla="*/ 38 w 45"/>
                <a:gd name="T1" fmla="*/ 19 h 76"/>
                <a:gd name="T2" fmla="*/ 31 w 45"/>
                <a:gd name="T3" fmla="*/ 21 h 76"/>
                <a:gd name="T4" fmla="*/ 24 w 45"/>
                <a:gd name="T5" fmla="*/ 29 h 76"/>
                <a:gd name="T6" fmla="*/ 22 w 45"/>
                <a:gd name="T7" fmla="*/ 35 h 76"/>
                <a:gd name="T8" fmla="*/ 26 w 45"/>
                <a:gd name="T9" fmla="*/ 51 h 76"/>
                <a:gd name="T10" fmla="*/ 27 w 45"/>
                <a:gd name="T11" fmla="*/ 52 h 76"/>
                <a:gd name="T12" fmla="*/ 29 w 45"/>
                <a:gd name="T13" fmla="*/ 60 h 76"/>
                <a:gd name="T14" fmla="*/ 26 w 45"/>
                <a:gd name="T15" fmla="*/ 59 h 76"/>
                <a:gd name="T16" fmla="*/ 22 w 45"/>
                <a:gd name="T17" fmla="*/ 63 h 76"/>
                <a:gd name="T18" fmla="*/ 23 w 45"/>
                <a:gd name="T19" fmla="*/ 64 h 76"/>
                <a:gd name="T20" fmla="*/ 27 w 45"/>
                <a:gd name="T21" fmla="*/ 64 h 76"/>
                <a:gd name="T22" fmla="*/ 30 w 45"/>
                <a:gd name="T23" fmla="*/ 69 h 76"/>
                <a:gd name="T24" fmla="*/ 28 w 45"/>
                <a:gd name="T25" fmla="*/ 76 h 76"/>
                <a:gd name="T26" fmla="*/ 12 w 45"/>
                <a:gd name="T27" fmla="*/ 69 h 76"/>
                <a:gd name="T28" fmla="*/ 0 w 45"/>
                <a:gd name="T29" fmla="*/ 34 h 76"/>
                <a:gd name="T30" fmla="*/ 4 w 45"/>
                <a:gd name="T31" fmla="*/ 27 h 76"/>
                <a:gd name="T32" fmla="*/ 3 w 45"/>
                <a:gd name="T33" fmla="*/ 17 h 76"/>
                <a:gd name="T34" fmla="*/ 11 w 45"/>
                <a:gd name="T35" fmla="*/ 9 h 76"/>
                <a:gd name="T36" fmla="*/ 25 w 45"/>
                <a:gd name="T37" fmla="*/ 2 h 76"/>
                <a:gd name="T38" fmla="*/ 32 w 45"/>
                <a:gd name="T39" fmla="*/ 0 h 76"/>
                <a:gd name="T40" fmla="*/ 43 w 45"/>
                <a:gd name="T41" fmla="*/ 13 h 76"/>
                <a:gd name="T42" fmla="*/ 13 w 45"/>
                <a:gd name="T43" fmla="*/ 30 h 76"/>
                <a:gd name="T44" fmla="*/ 13 w 45"/>
                <a:gd name="T45" fmla="*/ 27 h 76"/>
                <a:gd name="T46" fmla="*/ 14 w 45"/>
                <a:gd name="T47" fmla="*/ 29 h 76"/>
                <a:gd name="T48" fmla="*/ 15 w 45"/>
                <a:gd name="T49" fmla="*/ 31 h 76"/>
                <a:gd name="T50" fmla="*/ 16 w 45"/>
                <a:gd name="T51" fmla="*/ 19 h 76"/>
                <a:gd name="T52" fmla="*/ 16 w 45"/>
                <a:gd name="T53" fmla="*/ 30 h 76"/>
                <a:gd name="T54" fmla="*/ 17 w 45"/>
                <a:gd name="T55" fmla="*/ 22 h 76"/>
                <a:gd name="T56" fmla="*/ 17 w 45"/>
                <a:gd name="T57" fmla="*/ 22 h 76"/>
                <a:gd name="T58" fmla="*/ 18 w 45"/>
                <a:gd name="T59" fmla="*/ 25 h 76"/>
                <a:gd name="T60" fmla="*/ 19 w 45"/>
                <a:gd name="T61" fmla="*/ 25 h 76"/>
                <a:gd name="T62" fmla="*/ 18 w 45"/>
                <a:gd name="T63" fmla="*/ 26 h 76"/>
                <a:gd name="T64" fmla="*/ 20 w 45"/>
                <a:gd name="T65" fmla="*/ 16 h 76"/>
                <a:gd name="T66" fmla="*/ 19 w 45"/>
                <a:gd name="T67" fmla="*/ 64 h 76"/>
                <a:gd name="T68" fmla="*/ 19 w 45"/>
                <a:gd name="T69" fmla="*/ 58 h 76"/>
                <a:gd name="T70" fmla="*/ 21 w 45"/>
                <a:gd name="T71" fmla="*/ 37 h 76"/>
                <a:gd name="T72" fmla="*/ 21 w 45"/>
                <a:gd name="T73" fmla="*/ 40 h 76"/>
                <a:gd name="T74" fmla="*/ 22 w 45"/>
                <a:gd name="T75" fmla="*/ 39 h 76"/>
                <a:gd name="T76" fmla="*/ 21 w 45"/>
                <a:gd name="T77" fmla="*/ 21 h 76"/>
                <a:gd name="T78" fmla="*/ 20 w 45"/>
                <a:gd name="T79" fmla="*/ 23 h 76"/>
                <a:gd name="T80" fmla="*/ 24 w 45"/>
                <a:gd name="T81" fmla="*/ 52 h 76"/>
                <a:gd name="T82" fmla="*/ 22 w 45"/>
                <a:gd name="T83" fmla="*/ 22 h 76"/>
                <a:gd name="T84" fmla="*/ 22 w 45"/>
                <a:gd name="T85" fmla="*/ 21 h 76"/>
                <a:gd name="T86" fmla="*/ 24 w 45"/>
                <a:gd name="T87" fmla="*/ 71 h 76"/>
                <a:gd name="T88" fmla="*/ 24 w 45"/>
                <a:gd name="T89" fmla="*/ 6 h 76"/>
                <a:gd name="T90" fmla="*/ 25 w 45"/>
                <a:gd name="T91" fmla="*/ 64 h 76"/>
                <a:gd name="T92" fmla="*/ 26 w 45"/>
                <a:gd name="T93" fmla="*/ 4 h 76"/>
                <a:gd name="T94" fmla="*/ 31 w 45"/>
                <a:gd name="T95" fmla="*/ 65 h 76"/>
                <a:gd name="T96" fmla="*/ 29 w 45"/>
                <a:gd name="T97" fmla="*/ 64 h 76"/>
                <a:gd name="T98" fmla="*/ 31 w 45"/>
                <a:gd name="T99" fmla="*/ 62 h 76"/>
                <a:gd name="T100" fmla="*/ 32 w 45"/>
                <a:gd name="T101" fmla="*/ 69 h 76"/>
                <a:gd name="T102" fmla="*/ 38 w 45"/>
                <a:gd name="T103" fmla="*/ 75 h 76"/>
                <a:gd name="T104" fmla="*/ 39 w 45"/>
                <a:gd name="T105" fmla="*/ 74 h 76"/>
                <a:gd name="T106" fmla="*/ 38 w 45"/>
                <a:gd name="T107" fmla="*/ 64 h 76"/>
                <a:gd name="T108" fmla="*/ 43 w 45"/>
                <a:gd name="T109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" h="76">
                  <a:moveTo>
                    <a:pt x="43" y="13"/>
                  </a:moveTo>
                  <a:cubicBezTo>
                    <a:pt x="43" y="14"/>
                    <a:pt x="42" y="16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5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3"/>
                    <a:pt x="26" y="23"/>
                  </a:cubicBezTo>
                  <a:cubicBezTo>
                    <a:pt x="25" y="24"/>
                    <a:pt x="25" y="24"/>
                    <a:pt x="25" y="25"/>
                  </a:cubicBezTo>
                  <a:cubicBezTo>
                    <a:pt x="25" y="26"/>
                    <a:pt x="24" y="28"/>
                    <a:pt x="24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42"/>
                    <a:pt x="23" y="44"/>
                    <a:pt x="24" y="46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5"/>
                    <a:pt x="31" y="56"/>
                    <a:pt x="33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0" y="60"/>
                    <a:pt x="30" y="60"/>
                    <a:pt x="29" y="60"/>
                  </a:cubicBezTo>
                  <a:cubicBezTo>
                    <a:pt x="29" y="58"/>
                    <a:pt x="29" y="58"/>
                    <a:pt x="28" y="57"/>
                  </a:cubicBezTo>
                  <a:cubicBezTo>
                    <a:pt x="28" y="57"/>
                    <a:pt x="27" y="58"/>
                    <a:pt x="27" y="5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3" y="6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0" y="74"/>
                    <a:pt x="20" y="74"/>
                    <a:pt x="19" y="74"/>
                  </a:cubicBezTo>
                  <a:cubicBezTo>
                    <a:pt x="17" y="73"/>
                    <a:pt x="15" y="71"/>
                    <a:pt x="13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9" y="66"/>
                    <a:pt x="7" y="63"/>
                    <a:pt x="5" y="58"/>
                  </a:cubicBezTo>
                  <a:cubicBezTo>
                    <a:pt x="3" y="53"/>
                    <a:pt x="2" y="48"/>
                    <a:pt x="2" y="44"/>
                  </a:cubicBezTo>
                  <a:cubicBezTo>
                    <a:pt x="1" y="44"/>
                    <a:pt x="1" y="43"/>
                    <a:pt x="1" y="41"/>
                  </a:cubicBezTo>
                  <a:cubicBezTo>
                    <a:pt x="0" y="39"/>
                    <a:pt x="0" y="38"/>
                    <a:pt x="0" y="36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1" y="32"/>
                    <a:pt x="0" y="31"/>
                    <a:pt x="0" y="31"/>
                  </a:cubicBezTo>
                  <a:cubicBezTo>
                    <a:pt x="0" y="30"/>
                    <a:pt x="1" y="29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5"/>
                    <a:pt x="4" y="26"/>
                    <a:pt x="4" y="27"/>
                  </a:cubicBezTo>
                  <a:cubicBezTo>
                    <a:pt x="5" y="26"/>
                    <a:pt x="5" y="26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2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8" y="12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6" y="5"/>
                  </a:cubicBezTo>
                  <a:cubicBezTo>
                    <a:pt x="18" y="3"/>
                    <a:pt x="20" y="2"/>
                    <a:pt x="21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5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1" y="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42" y="10"/>
                    <a:pt x="42" y="11"/>
                  </a:cubicBezTo>
                  <a:cubicBezTo>
                    <a:pt x="42" y="12"/>
                    <a:pt x="43" y="13"/>
                    <a:pt x="43" y="13"/>
                  </a:cubicBezTo>
                  <a:close/>
                  <a:moveTo>
                    <a:pt x="4" y="43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lnTo>
                    <a:pt x="4" y="43"/>
                  </a:lnTo>
                  <a:close/>
                  <a:moveTo>
                    <a:pt x="13" y="30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1"/>
                    <a:pt x="13" y="31"/>
                    <a:pt x="13" y="31"/>
                  </a:cubicBezTo>
                  <a:lnTo>
                    <a:pt x="13" y="30"/>
                  </a:lnTo>
                  <a:close/>
                  <a:moveTo>
                    <a:pt x="14" y="28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lnTo>
                    <a:pt x="14" y="29"/>
                  </a:lnTo>
                  <a:close/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6" y="31"/>
                  </a:lnTo>
                  <a:close/>
                  <a:moveTo>
                    <a:pt x="18" y="18"/>
                  </a:moveTo>
                  <a:cubicBezTo>
                    <a:pt x="18" y="18"/>
                    <a:pt x="18" y="17"/>
                    <a:pt x="17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lnTo>
                    <a:pt x="18" y="18"/>
                  </a:lnTo>
                  <a:close/>
                  <a:moveTo>
                    <a:pt x="17" y="31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6" y="30"/>
                    <a:pt x="16" y="30"/>
                    <a:pt x="16" y="30"/>
                  </a:cubicBezTo>
                  <a:lnTo>
                    <a:pt x="17" y="31"/>
                  </a:lnTo>
                  <a:close/>
                  <a:moveTo>
                    <a:pt x="20" y="2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8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lnTo>
                    <a:pt x="20" y="23"/>
                  </a:lnTo>
                  <a:close/>
                  <a:moveTo>
                    <a:pt x="18" y="27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  <a:moveTo>
                    <a:pt x="20" y="16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20" y="16"/>
                  </a:lnTo>
                  <a:close/>
                  <a:moveTo>
                    <a:pt x="20" y="65"/>
                  </a:move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8" y="64"/>
                    <a:pt x="18" y="65"/>
                  </a:cubicBezTo>
                  <a:lnTo>
                    <a:pt x="20" y="65"/>
                  </a:lnTo>
                  <a:close/>
                  <a:moveTo>
                    <a:pt x="20" y="58"/>
                  </a:move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lnTo>
                    <a:pt x="20" y="58"/>
                  </a:lnTo>
                  <a:close/>
                  <a:moveTo>
                    <a:pt x="22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8"/>
                    <a:pt x="20" y="39"/>
                    <a:pt x="20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8"/>
                  </a:lnTo>
                  <a:close/>
                  <a:moveTo>
                    <a:pt x="22" y="20"/>
                  </a:moveTo>
                  <a:cubicBezTo>
                    <a:pt x="22" y="20"/>
                    <a:pt x="22" y="19"/>
                    <a:pt x="21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22" y="20"/>
                  </a:lnTo>
                  <a:close/>
                  <a:moveTo>
                    <a:pt x="21" y="2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lnTo>
                    <a:pt x="21" y="23"/>
                  </a:lnTo>
                  <a:close/>
                  <a:moveTo>
                    <a:pt x="22" y="69"/>
                  </a:moveTo>
                  <a:cubicBezTo>
                    <a:pt x="22" y="68"/>
                    <a:pt x="22" y="68"/>
                    <a:pt x="22" y="68"/>
                  </a:cubicBezTo>
                  <a:cubicBezTo>
                    <a:pt x="21" y="69"/>
                    <a:pt x="21" y="69"/>
                    <a:pt x="21" y="69"/>
                  </a:cubicBezTo>
                  <a:lnTo>
                    <a:pt x="22" y="69"/>
                  </a:lnTo>
                  <a:close/>
                  <a:moveTo>
                    <a:pt x="24" y="52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2" y="52"/>
                    <a:pt x="22" y="53"/>
                    <a:pt x="21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3" y="54"/>
                    <a:pt x="23" y="53"/>
                    <a:pt x="24" y="52"/>
                  </a:cubicBezTo>
                  <a:close/>
                  <a:moveTo>
                    <a:pt x="2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1" y="23"/>
                  </a:cubicBezTo>
                  <a:lnTo>
                    <a:pt x="22" y="22"/>
                  </a:lnTo>
                  <a:close/>
                  <a:moveTo>
                    <a:pt x="23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lnTo>
                    <a:pt x="23" y="21"/>
                  </a:lnTo>
                  <a:close/>
                  <a:moveTo>
                    <a:pt x="26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4" y="72"/>
                    <a:pt x="24" y="72"/>
                  </a:cubicBezTo>
                  <a:lnTo>
                    <a:pt x="26" y="71"/>
                  </a:lnTo>
                  <a:close/>
                  <a:moveTo>
                    <a:pt x="24" y="6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lose/>
                  <a:moveTo>
                    <a:pt x="27" y="63"/>
                  </a:moveTo>
                  <a:cubicBezTo>
                    <a:pt x="26" y="64"/>
                    <a:pt x="26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2"/>
                    <a:pt x="26" y="62"/>
                    <a:pt x="26" y="62"/>
                  </a:cubicBezTo>
                  <a:lnTo>
                    <a:pt x="27" y="63"/>
                  </a:lnTo>
                  <a:close/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lose/>
                  <a:moveTo>
                    <a:pt x="27" y="67"/>
                  </a:move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8"/>
                    <a:pt x="27" y="68"/>
                  </a:cubicBezTo>
                  <a:lnTo>
                    <a:pt x="27" y="67"/>
                  </a:lnTo>
                  <a:close/>
                  <a:moveTo>
                    <a:pt x="31" y="65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3"/>
                    <a:pt x="32" y="64"/>
                  </a:cubicBezTo>
                  <a:cubicBezTo>
                    <a:pt x="31" y="65"/>
                    <a:pt x="31" y="65"/>
                    <a:pt x="31" y="65"/>
                  </a:cubicBezTo>
                  <a:close/>
                  <a:moveTo>
                    <a:pt x="33" y="69"/>
                  </a:move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8"/>
                    <a:pt x="33" y="68"/>
                    <a:pt x="33" y="69"/>
                  </a:cubicBezTo>
                  <a:close/>
                  <a:moveTo>
                    <a:pt x="39" y="74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8" y="75"/>
                    <a:pt x="37" y="75"/>
                    <a:pt x="35" y="76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5" y="72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7" y="71"/>
                    <a:pt x="38" y="72"/>
                    <a:pt x="39" y="73"/>
                  </a:cubicBezTo>
                  <a:cubicBezTo>
                    <a:pt x="39" y="73"/>
                    <a:pt x="39" y="73"/>
                    <a:pt x="39" y="74"/>
                  </a:cubicBezTo>
                  <a:close/>
                  <a:moveTo>
                    <a:pt x="45" y="66"/>
                  </a:moveTo>
                  <a:cubicBezTo>
                    <a:pt x="44" y="66"/>
                    <a:pt x="44" y="67"/>
                    <a:pt x="44" y="67"/>
                  </a:cubicBezTo>
                  <a:cubicBezTo>
                    <a:pt x="44" y="68"/>
                    <a:pt x="43" y="68"/>
                    <a:pt x="42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9" y="68"/>
                    <a:pt x="39" y="68"/>
                    <a:pt x="38" y="67"/>
                  </a:cubicBezTo>
                  <a:cubicBezTo>
                    <a:pt x="38" y="65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40" y="63"/>
                    <a:pt x="41" y="63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4"/>
                    <a:pt x="44" y="64"/>
                    <a:pt x="44" y="64"/>
                  </a:cubicBezTo>
                  <a:lnTo>
                    <a:pt x="45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4478321" y="3949694"/>
              <a:ext cx="148072" cy="247793"/>
            </a:xfrm>
            <a:custGeom>
              <a:avLst/>
              <a:gdLst>
                <a:gd name="T0" fmla="*/ 37 w 48"/>
                <a:gd name="T1" fmla="*/ 50 h 78"/>
                <a:gd name="T2" fmla="*/ 15 w 48"/>
                <a:gd name="T3" fmla="*/ 54 h 78"/>
                <a:gd name="T4" fmla="*/ 0 w 48"/>
                <a:gd name="T5" fmla="*/ 14 h 78"/>
                <a:gd name="T6" fmla="*/ 11 w 48"/>
                <a:gd name="T7" fmla="*/ 1 h 78"/>
                <a:gd name="T8" fmla="*/ 32 w 48"/>
                <a:gd name="T9" fmla="*/ 1 h 78"/>
                <a:gd name="T10" fmla="*/ 45 w 48"/>
                <a:gd name="T11" fmla="*/ 0 h 78"/>
                <a:gd name="T12" fmla="*/ 4 w 48"/>
                <a:gd name="T13" fmla="*/ 16 h 78"/>
                <a:gd name="T14" fmla="*/ 5 w 48"/>
                <a:gd name="T15" fmla="*/ 12 h 78"/>
                <a:gd name="T16" fmla="*/ 9 w 48"/>
                <a:gd name="T17" fmla="*/ 14 h 78"/>
                <a:gd name="T18" fmla="*/ 29 w 48"/>
                <a:gd name="T19" fmla="*/ 10 h 78"/>
                <a:gd name="T20" fmla="*/ 24 w 48"/>
                <a:gd name="T21" fmla="*/ 9 h 78"/>
                <a:gd name="T22" fmla="*/ 25 w 48"/>
                <a:gd name="T23" fmla="*/ 13 h 78"/>
                <a:gd name="T24" fmla="*/ 19 w 48"/>
                <a:gd name="T25" fmla="*/ 16 h 78"/>
                <a:gd name="T26" fmla="*/ 13 w 48"/>
                <a:gd name="T27" fmla="*/ 15 h 78"/>
                <a:gd name="T28" fmla="*/ 17 w 48"/>
                <a:gd name="T29" fmla="*/ 28 h 78"/>
                <a:gd name="T30" fmla="*/ 20 w 48"/>
                <a:gd name="T31" fmla="*/ 30 h 78"/>
                <a:gd name="T32" fmla="*/ 18 w 48"/>
                <a:gd name="T33" fmla="*/ 22 h 78"/>
                <a:gd name="T34" fmla="*/ 23 w 48"/>
                <a:gd name="T35" fmla="*/ 18 h 78"/>
                <a:gd name="T36" fmla="*/ 20 w 48"/>
                <a:gd name="T37" fmla="*/ 23 h 78"/>
                <a:gd name="T38" fmla="*/ 22 w 48"/>
                <a:gd name="T39" fmla="*/ 25 h 78"/>
                <a:gd name="T40" fmla="*/ 26 w 48"/>
                <a:gd name="T41" fmla="*/ 23 h 78"/>
                <a:gd name="T42" fmla="*/ 25 w 48"/>
                <a:gd name="T43" fmla="*/ 18 h 78"/>
                <a:gd name="T44" fmla="*/ 29 w 48"/>
                <a:gd name="T45" fmla="*/ 22 h 78"/>
                <a:gd name="T46" fmla="*/ 32 w 48"/>
                <a:gd name="T47" fmla="*/ 15 h 78"/>
                <a:gd name="T48" fmla="*/ 33 w 48"/>
                <a:gd name="T49" fmla="*/ 11 h 78"/>
                <a:gd name="T50" fmla="*/ 20 w 48"/>
                <a:gd name="T51" fmla="*/ 11 h 78"/>
                <a:gd name="T52" fmla="*/ 20 w 48"/>
                <a:gd name="T53" fmla="*/ 11 h 78"/>
                <a:gd name="T54" fmla="*/ 19 w 48"/>
                <a:gd name="T55" fmla="*/ 36 h 78"/>
                <a:gd name="T56" fmla="*/ 24 w 48"/>
                <a:gd name="T57" fmla="*/ 28 h 78"/>
                <a:gd name="T58" fmla="*/ 21 w 48"/>
                <a:gd name="T59" fmla="*/ 32 h 78"/>
                <a:gd name="T60" fmla="*/ 21 w 48"/>
                <a:gd name="T61" fmla="*/ 35 h 78"/>
                <a:gd name="T62" fmla="*/ 23 w 48"/>
                <a:gd name="T63" fmla="*/ 39 h 78"/>
                <a:gd name="T64" fmla="*/ 23 w 48"/>
                <a:gd name="T65" fmla="*/ 40 h 78"/>
                <a:gd name="T66" fmla="*/ 25 w 48"/>
                <a:gd name="T67" fmla="*/ 33 h 78"/>
                <a:gd name="T68" fmla="*/ 27 w 48"/>
                <a:gd name="T69" fmla="*/ 23 h 78"/>
                <a:gd name="T70" fmla="*/ 26 w 48"/>
                <a:gd name="T71" fmla="*/ 32 h 78"/>
                <a:gd name="T72" fmla="*/ 29 w 48"/>
                <a:gd name="T73" fmla="*/ 31 h 78"/>
                <a:gd name="T74" fmla="*/ 27 w 48"/>
                <a:gd name="T75" fmla="*/ 27 h 78"/>
                <a:gd name="T76" fmla="*/ 29 w 48"/>
                <a:gd name="T77" fmla="*/ 13 h 78"/>
                <a:gd name="T78" fmla="*/ 29 w 48"/>
                <a:gd name="T79" fmla="*/ 35 h 78"/>
                <a:gd name="T80" fmla="*/ 29 w 48"/>
                <a:gd name="T81" fmla="*/ 18 h 78"/>
                <a:gd name="T82" fmla="*/ 34 w 48"/>
                <a:gd name="T83" fmla="*/ 21 h 78"/>
                <a:gd name="T84" fmla="*/ 31 w 48"/>
                <a:gd name="T85" fmla="*/ 21 h 78"/>
                <a:gd name="T86" fmla="*/ 32 w 48"/>
                <a:gd name="T87" fmla="*/ 24 h 78"/>
                <a:gd name="T88" fmla="*/ 32 w 48"/>
                <a:gd name="T89" fmla="*/ 32 h 78"/>
                <a:gd name="T90" fmla="*/ 31 w 48"/>
                <a:gd name="T91" fmla="*/ 12 h 78"/>
                <a:gd name="T92" fmla="*/ 30 w 48"/>
                <a:gd name="T93" fmla="*/ 19 h 78"/>
                <a:gd name="T94" fmla="*/ 32 w 48"/>
                <a:gd name="T95" fmla="*/ 12 h 78"/>
                <a:gd name="T96" fmla="*/ 32 w 48"/>
                <a:gd name="T97" fmla="*/ 27 h 78"/>
                <a:gd name="T98" fmla="*/ 33 w 48"/>
                <a:gd name="T99" fmla="*/ 17 h 78"/>
                <a:gd name="T100" fmla="*/ 34 w 48"/>
                <a:gd name="T101" fmla="*/ 10 h 78"/>
                <a:gd name="T102" fmla="*/ 35 w 48"/>
                <a:gd name="T103" fmla="*/ 10 h 78"/>
                <a:gd name="T104" fmla="*/ 36 w 48"/>
                <a:gd name="T105" fmla="*/ 14 h 78"/>
                <a:gd name="T106" fmla="*/ 45 w 48"/>
                <a:gd name="T107" fmla="*/ 10 h 78"/>
                <a:gd name="T108" fmla="*/ 42 w 48"/>
                <a:gd name="T109" fmla="*/ 8 h 78"/>
                <a:gd name="T110" fmla="*/ 45 w 48"/>
                <a:gd name="T111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8">
                  <a:moveTo>
                    <a:pt x="48" y="17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7"/>
                    <a:pt x="41" y="17"/>
                    <a:pt x="40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6" y="19"/>
                    <a:pt x="35" y="23"/>
                    <a:pt x="36" y="29"/>
                  </a:cubicBezTo>
                  <a:cubicBezTo>
                    <a:pt x="36" y="32"/>
                    <a:pt x="36" y="40"/>
                    <a:pt x="37" y="50"/>
                  </a:cubicBezTo>
                  <a:cubicBezTo>
                    <a:pt x="37" y="53"/>
                    <a:pt x="38" y="60"/>
                    <a:pt x="39" y="72"/>
                  </a:cubicBezTo>
                  <a:cubicBezTo>
                    <a:pt x="39" y="73"/>
                    <a:pt x="38" y="75"/>
                    <a:pt x="38" y="75"/>
                  </a:cubicBezTo>
                  <a:cubicBezTo>
                    <a:pt x="37" y="75"/>
                    <a:pt x="34" y="76"/>
                    <a:pt x="29" y="77"/>
                  </a:cubicBezTo>
                  <a:cubicBezTo>
                    <a:pt x="26" y="77"/>
                    <a:pt x="24" y="77"/>
                    <a:pt x="23" y="77"/>
                  </a:cubicBezTo>
                  <a:cubicBezTo>
                    <a:pt x="19" y="78"/>
                    <a:pt x="16" y="75"/>
                    <a:pt x="16" y="70"/>
                  </a:cubicBezTo>
                  <a:cubicBezTo>
                    <a:pt x="16" y="66"/>
                    <a:pt x="16" y="64"/>
                    <a:pt x="17" y="63"/>
                  </a:cubicBezTo>
                  <a:cubicBezTo>
                    <a:pt x="16" y="63"/>
                    <a:pt x="16" y="60"/>
                    <a:pt x="15" y="54"/>
                  </a:cubicBezTo>
                  <a:cubicBezTo>
                    <a:pt x="15" y="52"/>
                    <a:pt x="15" y="47"/>
                    <a:pt x="15" y="40"/>
                  </a:cubicBezTo>
                  <a:cubicBezTo>
                    <a:pt x="15" y="34"/>
                    <a:pt x="15" y="29"/>
                    <a:pt x="14" y="27"/>
                  </a:cubicBezTo>
                  <a:cubicBezTo>
                    <a:pt x="14" y="24"/>
                    <a:pt x="14" y="22"/>
                    <a:pt x="14" y="21"/>
                  </a:cubicBezTo>
                  <a:cubicBezTo>
                    <a:pt x="13" y="20"/>
                    <a:pt x="11" y="20"/>
                    <a:pt x="8" y="19"/>
                  </a:cubicBezTo>
                  <a:cubicBezTo>
                    <a:pt x="6" y="19"/>
                    <a:pt x="4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4"/>
                  </a:cubicBezTo>
                  <a:cubicBezTo>
                    <a:pt x="0" y="11"/>
                    <a:pt x="0" y="8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8" y="1"/>
                    <a:pt x="31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5" y="0"/>
                    <a:pt x="45" y="0"/>
                  </a:cubicBezTo>
                  <a:cubicBezTo>
                    <a:pt x="46" y="0"/>
                    <a:pt x="47" y="1"/>
                    <a:pt x="47" y="1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5"/>
                    <a:pt x="47" y="5"/>
                    <a:pt x="48" y="6"/>
                  </a:cubicBezTo>
                  <a:lnTo>
                    <a:pt x="48" y="17"/>
                  </a:lnTo>
                  <a:close/>
                  <a:moveTo>
                    <a:pt x="5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5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6" y="11"/>
                    <a:pt x="6" y="11"/>
                    <a:pt x="5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6" y="13"/>
                    <a:pt x="6" y="14"/>
                  </a:cubicBezTo>
                  <a:cubicBezTo>
                    <a:pt x="7" y="15"/>
                    <a:pt x="7" y="16"/>
                    <a:pt x="7" y="16"/>
                  </a:cubicBezTo>
                  <a:lnTo>
                    <a:pt x="8" y="15"/>
                  </a:lnTo>
                  <a:close/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3" y="10"/>
                  </a:moveTo>
                  <a:cubicBezTo>
                    <a:pt x="33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0" y="10"/>
                    <a:pt x="30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1"/>
                    <a:pt x="29" y="12"/>
                  </a:cubicBezTo>
                  <a:cubicBezTo>
                    <a:pt x="28" y="11"/>
                    <a:pt x="28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5"/>
                    <a:pt x="22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0" y="15"/>
                    <a:pt x="20" y="15"/>
                    <a:pt x="19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5" y="14"/>
                    <a:pt x="13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7"/>
                  </a:cubicBezTo>
                  <a:cubicBezTo>
                    <a:pt x="16" y="17"/>
                    <a:pt x="17" y="18"/>
                    <a:pt x="17" y="19"/>
                  </a:cubicBezTo>
                  <a:cubicBezTo>
                    <a:pt x="18" y="19"/>
                    <a:pt x="17" y="19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6" y="28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9"/>
                    <a:pt x="19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27"/>
                    <a:pt x="20" y="25"/>
                    <a:pt x="20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19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2" y="19"/>
                    <a:pt x="23" y="19"/>
                  </a:cubicBezTo>
                  <a:cubicBezTo>
                    <a:pt x="23" y="19"/>
                    <a:pt x="23" y="20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1" y="24"/>
                  </a:cubicBezTo>
                  <a:cubicBezTo>
                    <a:pt x="21" y="24"/>
                    <a:pt x="22" y="25"/>
                    <a:pt x="22" y="25"/>
                  </a:cubicBezTo>
                  <a:cubicBezTo>
                    <a:pt x="21" y="25"/>
                    <a:pt x="20" y="26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6" y="23"/>
                    <a:pt x="26" y="23"/>
                    <a:pt x="25" y="22"/>
                  </a:cubicBezTo>
                  <a:cubicBezTo>
                    <a:pt x="25" y="22"/>
                    <a:pt x="25" y="23"/>
                    <a:pt x="24" y="24"/>
                  </a:cubicBezTo>
                  <a:cubicBezTo>
                    <a:pt x="23" y="23"/>
                    <a:pt x="23" y="22"/>
                    <a:pt x="23" y="21"/>
                  </a:cubicBezTo>
                  <a:cubicBezTo>
                    <a:pt x="23" y="19"/>
                    <a:pt x="23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5" y="17"/>
                    <a:pt x="25" y="17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20"/>
                    <a:pt x="27" y="23"/>
                  </a:cubicBezTo>
                  <a:cubicBezTo>
                    <a:pt x="27" y="23"/>
                    <a:pt x="27" y="22"/>
                    <a:pt x="27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1"/>
                  </a:cubicBezTo>
                  <a:cubicBezTo>
                    <a:pt x="28" y="21"/>
                    <a:pt x="29" y="19"/>
                    <a:pt x="30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7"/>
                    <a:pt x="31" y="16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lnTo>
                    <a:pt x="33" y="10"/>
                  </a:lnTo>
                  <a:close/>
                  <a:moveTo>
                    <a:pt x="23" y="12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3" y="12"/>
                  </a:lnTo>
                  <a:close/>
                  <a:moveTo>
                    <a:pt x="19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6"/>
                  </a:lnTo>
                  <a:close/>
                  <a:moveTo>
                    <a:pt x="19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lnTo>
                    <a:pt x="19" y="24"/>
                  </a:lnTo>
                  <a:close/>
                  <a:moveTo>
                    <a:pt x="24" y="30"/>
                  </a:moveTo>
                  <a:cubicBezTo>
                    <a:pt x="24" y="29"/>
                    <a:pt x="24" y="29"/>
                    <a:pt x="24" y="28"/>
                  </a:cubicBezTo>
                  <a:cubicBezTo>
                    <a:pt x="23" y="28"/>
                    <a:pt x="23" y="29"/>
                    <a:pt x="23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1" y="32"/>
                    <a:pt x="22" y="33"/>
                    <a:pt x="22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2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0"/>
                    <a:pt x="24" y="30"/>
                    <a:pt x="24" y="30"/>
                  </a:cubicBezTo>
                  <a:close/>
                  <a:moveTo>
                    <a:pt x="21" y="35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3" y="39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9"/>
                    <a:pt x="23" y="39"/>
                  </a:cubicBezTo>
                  <a:close/>
                  <a:moveTo>
                    <a:pt x="23" y="30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lnTo>
                    <a:pt x="24" y="40"/>
                  </a:lnTo>
                  <a:close/>
                  <a:moveTo>
                    <a:pt x="25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lnTo>
                    <a:pt x="25" y="33"/>
                  </a:lnTo>
                  <a:close/>
                  <a:moveTo>
                    <a:pt x="26" y="30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30"/>
                  </a:ln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7" y="25"/>
                    <a:pt x="27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9"/>
                    <a:pt x="27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6" y="32"/>
                    <a:pt x="26" y="32"/>
                  </a:cubicBezTo>
                  <a:cubicBezTo>
                    <a:pt x="26" y="34"/>
                    <a:pt x="27" y="35"/>
                    <a:pt x="28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7" y="34"/>
                    <a:pt x="27" y="33"/>
                  </a:cubicBezTo>
                  <a:cubicBezTo>
                    <a:pt x="27" y="33"/>
                    <a:pt x="27" y="32"/>
                    <a:pt x="28" y="32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5"/>
                    <a:pt x="29" y="24"/>
                  </a:cubicBezTo>
                  <a:close/>
                  <a:moveTo>
                    <a:pt x="28" y="27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8" y="15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8" y="15"/>
                  </a:lnTo>
                  <a:close/>
                  <a:moveTo>
                    <a:pt x="29" y="13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9" y="13"/>
                  </a:lnTo>
                  <a:close/>
                  <a:moveTo>
                    <a:pt x="31" y="36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4"/>
                  </a:cubicBezTo>
                  <a:cubicBezTo>
                    <a:pt x="29" y="34"/>
                    <a:pt x="29" y="35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1" y="36"/>
                  </a:lnTo>
                  <a:close/>
                  <a:moveTo>
                    <a:pt x="29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lose/>
                  <a:moveTo>
                    <a:pt x="31" y="33"/>
                  </a:moveTo>
                  <a:cubicBezTo>
                    <a:pt x="31" y="33"/>
                    <a:pt x="30" y="32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2"/>
                    <a:pt x="30" y="33"/>
                    <a:pt x="31" y="33"/>
                  </a:cubicBezTo>
                  <a:close/>
                  <a:moveTo>
                    <a:pt x="34" y="21"/>
                  </a:moveTo>
                  <a:cubicBezTo>
                    <a:pt x="34" y="20"/>
                    <a:pt x="33" y="20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3"/>
                    <a:pt x="30" y="23"/>
                    <a:pt x="29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6"/>
                    <a:pt x="30" y="27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1" y="31"/>
                    <a:pt x="32" y="3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6"/>
                    <a:pt x="33" y="25"/>
                  </a:cubicBezTo>
                  <a:cubicBezTo>
                    <a:pt x="33" y="23"/>
                    <a:pt x="33" y="21"/>
                    <a:pt x="33" y="21"/>
                  </a:cubicBezTo>
                  <a:lnTo>
                    <a:pt x="34" y="21"/>
                  </a:lnTo>
                  <a:close/>
                  <a:moveTo>
                    <a:pt x="31" y="12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lnTo>
                    <a:pt x="31" y="12"/>
                  </a:lnTo>
                  <a:close/>
                  <a:moveTo>
                    <a:pt x="30" y="21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32" y="12"/>
                  </a:moveTo>
                  <a:cubicBezTo>
                    <a:pt x="31" y="12"/>
                    <a:pt x="31" y="13"/>
                    <a:pt x="31" y="13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1" y="12"/>
                    <a:pt x="31" y="12"/>
                    <a:pt x="32" y="11"/>
                  </a:cubicBezTo>
                  <a:lnTo>
                    <a:pt x="32" y="12"/>
                  </a:lnTo>
                  <a:close/>
                  <a:moveTo>
                    <a:pt x="33" y="36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1" y="37"/>
                    <a:pt x="31" y="38"/>
                  </a:cubicBezTo>
                  <a:cubicBezTo>
                    <a:pt x="31" y="38"/>
                    <a:pt x="32" y="37"/>
                    <a:pt x="33" y="36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lnTo>
                    <a:pt x="32" y="27"/>
                  </a:lnTo>
                  <a:close/>
                  <a:moveTo>
                    <a:pt x="33" y="17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7"/>
                  </a:lnTo>
                  <a:close/>
                  <a:moveTo>
                    <a:pt x="33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34" y="9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4" y="10"/>
                    <a:pt x="34" y="10"/>
                    <a:pt x="34" y="10"/>
                  </a:cubicBezTo>
                  <a:lnTo>
                    <a:pt x="34" y="9"/>
                  </a:lnTo>
                  <a:close/>
                  <a:moveTo>
                    <a:pt x="39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10"/>
                    <a:pt x="38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1"/>
                    <a:pt x="34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2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2"/>
                    <a:pt x="36" y="12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7" y="14"/>
                    <a:pt x="37" y="14"/>
                    <a:pt x="37" y="13"/>
                  </a:cubicBezTo>
                  <a:cubicBezTo>
                    <a:pt x="37" y="12"/>
                    <a:pt x="37" y="12"/>
                    <a:pt x="36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39" y="10"/>
                  </a:lnTo>
                  <a:close/>
                  <a:moveTo>
                    <a:pt x="45" y="11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42" y="10"/>
                    <a:pt x="42" y="11"/>
                  </a:cubicBezTo>
                  <a:lnTo>
                    <a:pt x="45" y="11"/>
                  </a:lnTo>
                  <a:close/>
                  <a:moveTo>
                    <a:pt x="45" y="13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4" y="13"/>
                    <a:pt x="44" y="13"/>
                    <a:pt x="44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4"/>
            <p:cNvSpPr>
              <a:spLocks noEditPoints="1"/>
            </p:cNvSpPr>
            <p:nvPr/>
          </p:nvSpPr>
          <p:spPr bwMode="auto">
            <a:xfrm>
              <a:off x="4650568" y="3955738"/>
              <a:ext cx="74036" cy="216064"/>
            </a:xfrm>
            <a:custGeom>
              <a:avLst/>
              <a:gdLst>
                <a:gd name="T0" fmla="*/ 21 w 24"/>
                <a:gd name="T1" fmla="*/ 8 h 68"/>
                <a:gd name="T2" fmla="*/ 22 w 24"/>
                <a:gd name="T3" fmla="*/ 19 h 68"/>
                <a:gd name="T4" fmla="*/ 22 w 24"/>
                <a:gd name="T5" fmla="*/ 19 h 68"/>
                <a:gd name="T6" fmla="*/ 22 w 24"/>
                <a:gd name="T7" fmla="*/ 19 h 68"/>
                <a:gd name="T8" fmla="*/ 22 w 24"/>
                <a:gd name="T9" fmla="*/ 20 h 68"/>
                <a:gd name="T10" fmla="*/ 22 w 24"/>
                <a:gd name="T11" fmla="*/ 34 h 68"/>
                <a:gd name="T12" fmla="*/ 23 w 24"/>
                <a:gd name="T13" fmla="*/ 49 h 68"/>
                <a:gd name="T14" fmla="*/ 23 w 24"/>
                <a:gd name="T15" fmla="*/ 51 h 68"/>
                <a:gd name="T16" fmla="*/ 24 w 24"/>
                <a:gd name="T17" fmla="*/ 65 h 68"/>
                <a:gd name="T18" fmla="*/ 19 w 24"/>
                <a:gd name="T19" fmla="*/ 67 h 68"/>
                <a:gd name="T20" fmla="*/ 16 w 24"/>
                <a:gd name="T21" fmla="*/ 67 h 68"/>
                <a:gd name="T22" fmla="*/ 14 w 24"/>
                <a:gd name="T23" fmla="*/ 67 h 68"/>
                <a:gd name="T24" fmla="*/ 13 w 24"/>
                <a:gd name="T25" fmla="*/ 67 h 68"/>
                <a:gd name="T26" fmla="*/ 11 w 24"/>
                <a:gd name="T27" fmla="*/ 68 h 68"/>
                <a:gd name="T28" fmla="*/ 10 w 24"/>
                <a:gd name="T29" fmla="*/ 68 h 68"/>
                <a:gd name="T30" fmla="*/ 9 w 24"/>
                <a:gd name="T31" fmla="*/ 68 h 68"/>
                <a:gd name="T32" fmla="*/ 8 w 24"/>
                <a:gd name="T33" fmla="*/ 68 h 68"/>
                <a:gd name="T34" fmla="*/ 7 w 24"/>
                <a:gd name="T35" fmla="*/ 68 h 68"/>
                <a:gd name="T36" fmla="*/ 5 w 24"/>
                <a:gd name="T37" fmla="*/ 68 h 68"/>
                <a:gd name="T38" fmla="*/ 2 w 24"/>
                <a:gd name="T39" fmla="*/ 54 h 68"/>
                <a:gd name="T40" fmla="*/ 2 w 24"/>
                <a:gd name="T41" fmla="*/ 49 h 68"/>
                <a:gd name="T42" fmla="*/ 1 w 24"/>
                <a:gd name="T43" fmla="*/ 17 h 68"/>
                <a:gd name="T44" fmla="*/ 0 w 24"/>
                <a:gd name="T45" fmla="*/ 7 h 68"/>
                <a:gd name="T46" fmla="*/ 3 w 24"/>
                <a:gd name="T47" fmla="*/ 0 h 68"/>
                <a:gd name="T48" fmla="*/ 5 w 24"/>
                <a:gd name="T49" fmla="*/ 0 h 68"/>
                <a:gd name="T50" fmla="*/ 8 w 24"/>
                <a:gd name="T51" fmla="*/ 0 h 68"/>
                <a:gd name="T52" fmla="*/ 14 w 24"/>
                <a:gd name="T53" fmla="*/ 0 h 68"/>
                <a:gd name="T54" fmla="*/ 19 w 24"/>
                <a:gd name="T55" fmla="*/ 0 h 68"/>
                <a:gd name="T56" fmla="*/ 20 w 24"/>
                <a:gd name="T57" fmla="*/ 2 h 68"/>
                <a:gd name="T58" fmla="*/ 12 w 24"/>
                <a:gd name="T59" fmla="*/ 58 h 68"/>
                <a:gd name="T60" fmla="*/ 12 w 24"/>
                <a:gd name="T61" fmla="*/ 58 h 68"/>
                <a:gd name="T62" fmla="*/ 12 w 24"/>
                <a:gd name="T63" fmla="*/ 58 h 68"/>
                <a:gd name="T64" fmla="*/ 14 w 24"/>
                <a:gd name="T65" fmla="*/ 57 h 68"/>
                <a:gd name="T66" fmla="*/ 14 w 24"/>
                <a:gd name="T67" fmla="*/ 60 h 68"/>
                <a:gd name="T68" fmla="*/ 16 w 24"/>
                <a:gd name="T69" fmla="*/ 49 h 68"/>
                <a:gd name="T70" fmla="*/ 16 w 24"/>
                <a:gd name="T71" fmla="*/ 5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68">
                  <a:moveTo>
                    <a:pt x="21" y="2"/>
                  </a:moveTo>
                  <a:cubicBezTo>
                    <a:pt x="21" y="3"/>
                    <a:pt x="21" y="5"/>
                    <a:pt x="21" y="8"/>
                  </a:cubicBezTo>
                  <a:cubicBezTo>
                    <a:pt x="21" y="11"/>
                    <a:pt x="21" y="13"/>
                    <a:pt x="21" y="15"/>
                  </a:cubicBezTo>
                  <a:cubicBezTo>
                    <a:pt x="21" y="16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2"/>
                    <a:pt x="21" y="24"/>
                    <a:pt x="21" y="26"/>
                  </a:cubicBezTo>
                  <a:cubicBezTo>
                    <a:pt x="21" y="27"/>
                    <a:pt x="22" y="30"/>
                    <a:pt x="22" y="34"/>
                  </a:cubicBezTo>
                  <a:cubicBezTo>
                    <a:pt x="23" y="38"/>
                    <a:pt x="23" y="41"/>
                    <a:pt x="23" y="42"/>
                  </a:cubicBezTo>
                  <a:cubicBezTo>
                    <a:pt x="23" y="44"/>
                    <a:pt x="23" y="47"/>
                    <a:pt x="23" y="49"/>
                  </a:cubicBezTo>
                  <a:cubicBezTo>
                    <a:pt x="23" y="49"/>
                    <a:pt x="23" y="49"/>
                    <a:pt x="23" y="50"/>
                  </a:cubicBezTo>
                  <a:cubicBezTo>
                    <a:pt x="23" y="50"/>
                    <a:pt x="23" y="50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0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7"/>
                    <a:pt x="14" y="67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6" y="68"/>
                  </a:cubicBezTo>
                  <a:cubicBezTo>
                    <a:pt x="6" y="68"/>
                    <a:pt x="5" y="68"/>
                    <a:pt x="5" y="68"/>
                  </a:cubicBezTo>
                  <a:cubicBezTo>
                    <a:pt x="3" y="66"/>
                    <a:pt x="2" y="63"/>
                    <a:pt x="2" y="57"/>
                  </a:cubicBezTo>
                  <a:cubicBezTo>
                    <a:pt x="2" y="57"/>
                    <a:pt x="2" y="56"/>
                    <a:pt x="2" y="54"/>
                  </a:cubicBezTo>
                  <a:cubicBezTo>
                    <a:pt x="2" y="52"/>
                    <a:pt x="2" y="51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cubicBezTo>
                    <a:pt x="2" y="48"/>
                    <a:pt x="3" y="48"/>
                    <a:pt x="3" y="4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5"/>
                    <a:pt x="0" y="12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21" y="2"/>
                  </a:ln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2" y="58"/>
                  </a:lnTo>
                  <a:close/>
                  <a:moveTo>
                    <a:pt x="14" y="60"/>
                  </a:moveTo>
                  <a:cubicBezTo>
                    <a:pt x="14" y="60"/>
                    <a:pt x="14" y="59"/>
                    <a:pt x="14" y="57"/>
                  </a:cubicBezTo>
                  <a:cubicBezTo>
                    <a:pt x="14" y="58"/>
                    <a:pt x="13" y="59"/>
                    <a:pt x="13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lose/>
                  <a:moveTo>
                    <a:pt x="16" y="49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5"/>
            <p:cNvSpPr>
              <a:spLocks noEditPoints="1"/>
            </p:cNvSpPr>
            <p:nvPr/>
          </p:nvSpPr>
          <p:spPr bwMode="auto">
            <a:xfrm>
              <a:off x="4742735" y="3946672"/>
              <a:ext cx="167714" cy="228152"/>
            </a:xfrm>
            <a:custGeom>
              <a:avLst/>
              <a:gdLst>
                <a:gd name="T0" fmla="*/ 26 w 54"/>
                <a:gd name="T1" fmla="*/ 64 h 72"/>
                <a:gd name="T2" fmla="*/ 24 w 54"/>
                <a:gd name="T3" fmla="*/ 64 h 72"/>
                <a:gd name="T4" fmla="*/ 22 w 54"/>
                <a:gd name="T5" fmla="*/ 58 h 72"/>
                <a:gd name="T6" fmla="*/ 20 w 54"/>
                <a:gd name="T7" fmla="*/ 57 h 72"/>
                <a:gd name="T8" fmla="*/ 22 w 54"/>
                <a:gd name="T9" fmla="*/ 64 h 72"/>
                <a:gd name="T10" fmla="*/ 20 w 54"/>
                <a:gd name="T11" fmla="*/ 68 h 72"/>
                <a:gd name="T12" fmla="*/ 17 w 54"/>
                <a:gd name="T13" fmla="*/ 65 h 72"/>
                <a:gd name="T14" fmla="*/ 12 w 54"/>
                <a:gd name="T15" fmla="*/ 59 h 72"/>
                <a:gd name="T16" fmla="*/ 10 w 54"/>
                <a:gd name="T17" fmla="*/ 51 h 72"/>
                <a:gd name="T18" fmla="*/ 9 w 54"/>
                <a:gd name="T19" fmla="*/ 54 h 72"/>
                <a:gd name="T20" fmla="*/ 8 w 54"/>
                <a:gd name="T21" fmla="*/ 57 h 72"/>
                <a:gd name="T22" fmla="*/ 5 w 54"/>
                <a:gd name="T23" fmla="*/ 56 h 72"/>
                <a:gd name="T24" fmla="*/ 0 w 54"/>
                <a:gd name="T25" fmla="*/ 38 h 72"/>
                <a:gd name="T26" fmla="*/ 22 w 54"/>
                <a:gd name="T27" fmla="*/ 0 h 72"/>
                <a:gd name="T28" fmla="*/ 54 w 54"/>
                <a:gd name="T29" fmla="*/ 33 h 72"/>
                <a:gd name="T30" fmla="*/ 47 w 54"/>
                <a:gd name="T31" fmla="*/ 59 h 72"/>
                <a:gd name="T32" fmla="*/ 43 w 54"/>
                <a:gd name="T33" fmla="*/ 60 h 72"/>
                <a:gd name="T34" fmla="*/ 42 w 54"/>
                <a:gd name="T35" fmla="*/ 55 h 72"/>
                <a:gd name="T36" fmla="*/ 39 w 54"/>
                <a:gd name="T37" fmla="*/ 55 h 72"/>
                <a:gd name="T38" fmla="*/ 35 w 54"/>
                <a:gd name="T39" fmla="*/ 57 h 72"/>
                <a:gd name="T40" fmla="*/ 30 w 54"/>
                <a:gd name="T41" fmla="*/ 55 h 72"/>
                <a:gd name="T42" fmla="*/ 33 w 54"/>
                <a:gd name="T43" fmla="*/ 46 h 72"/>
                <a:gd name="T44" fmla="*/ 33 w 54"/>
                <a:gd name="T45" fmla="*/ 32 h 72"/>
                <a:gd name="T46" fmla="*/ 30 w 54"/>
                <a:gd name="T47" fmla="*/ 21 h 72"/>
                <a:gd name="T48" fmla="*/ 26 w 54"/>
                <a:gd name="T49" fmla="*/ 18 h 72"/>
                <a:gd name="T50" fmla="*/ 21 w 54"/>
                <a:gd name="T51" fmla="*/ 36 h 72"/>
                <a:gd name="T52" fmla="*/ 21 w 54"/>
                <a:gd name="T53" fmla="*/ 48 h 72"/>
                <a:gd name="T54" fmla="*/ 29 w 54"/>
                <a:gd name="T55" fmla="*/ 58 h 72"/>
                <a:gd name="T56" fmla="*/ 32 w 54"/>
                <a:gd name="T57" fmla="*/ 65 h 72"/>
                <a:gd name="T58" fmla="*/ 28 w 54"/>
                <a:gd name="T59" fmla="*/ 63 h 72"/>
                <a:gd name="T60" fmla="*/ 14 w 54"/>
                <a:gd name="T61" fmla="*/ 68 h 72"/>
                <a:gd name="T62" fmla="*/ 11 w 54"/>
                <a:gd name="T63" fmla="*/ 65 h 72"/>
                <a:gd name="T64" fmla="*/ 11 w 54"/>
                <a:gd name="T65" fmla="*/ 61 h 72"/>
                <a:gd name="T66" fmla="*/ 15 w 54"/>
                <a:gd name="T67" fmla="*/ 66 h 72"/>
                <a:gd name="T68" fmla="*/ 27 w 54"/>
                <a:gd name="T69" fmla="*/ 61 h 72"/>
                <a:gd name="T70" fmla="*/ 28 w 54"/>
                <a:gd name="T71" fmla="*/ 61 h 72"/>
                <a:gd name="T72" fmla="*/ 30 w 54"/>
                <a:gd name="T73" fmla="*/ 72 h 72"/>
                <a:gd name="T74" fmla="*/ 30 w 54"/>
                <a:gd name="T75" fmla="*/ 69 h 72"/>
                <a:gd name="T76" fmla="*/ 33 w 54"/>
                <a:gd name="T77" fmla="*/ 69 h 72"/>
                <a:gd name="T78" fmla="*/ 32 w 54"/>
                <a:gd name="T79" fmla="*/ 60 h 72"/>
                <a:gd name="T80" fmla="*/ 33 w 54"/>
                <a:gd name="T81" fmla="*/ 68 h 72"/>
                <a:gd name="T82" fmla="*/ 35 w 54"/>
                <a:gd name="T83" fmla="*/ 62 h 72"/>
                <a:gd name="T84" fmla="*/ 36 w 54"/>
                <a:gd name="T85" fmla="*/ 61 h 72"/>
                <a:gd name="T86" fmla="*/ 41 w 54"/>
                <a:gd name="T87" fmla="*/ 69 h 72"/>
                <a:gd name="T88" fmla="*/ 37 w 54"/>
                <a:gd name="T89" fmla="*/ 71 h 72"/>
                <a:gd name="T90" fmla="*/ 38 w 54"/>
                <a:gd name="T91" fmla="*/ 63 h 72"/>
                <a:gd name="T92" fmla="*/ 39 w 54"/>
                <a:gd name="T93" fmla="*/ 65 h 72"/>
                <a:gd name="T94" fmla="*/ 44 w 54"/>
                <a:gd name="T95" fmla="*/ 62 h 72"/>
                <a:gd name="T96" fmla="*/ 39 w 54"/>
                <a:gd name="T97" fmla="*/ 60 h 72"/>
                <a:gd name="T98" fmla="*/ 37 w 54"/>
                <a:gd name="T99" fmla="*/ 57 h 72"/>
                <a:gd name="T100" fmla="*/ 40 w 54"/>
                <a:gd name="T101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72">
                  <a:moveTo>
                    <a:pt x="28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5" y="65"/>
                    <a:pt x="25" y="64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3"/>
                    <a:pt x="23" y="62"/>
                    <a:pt x="23" y="61"/>
                  </a:cubicBezTo>
                  <a:cubicBezTo>
                    <a:pt x="23" y="60"/>
                    <a:pt x="23" y="60"/>
                    <a:pt x="23" y="59"/>
                  </a:cubicBezTo>
                  <a:cubicBezTo>
                    <a:pt x="23" y="59"/>
                    <a:pt x="23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8"/>
                    <a:pt x="22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7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7"/>
                    <a:pt x="20" y="57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9"/>
                    <a:pt x="20" y="60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0" y="70"/>
                    <a:pt x="20" y="71"/>
                  </a:cubicBezTo>
                  <a:cubicBezTo>
                    <a:pt x="19" y="70"/>
                    <a:pt x="18" y="70"/>
                    <a:pt x="17" y="70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7"/>
                    <a:pt x="17" y="66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6" y="61"/>
                    <a:pt x="15" y="60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7"/>
                    <a:pt x="10" y="56"/>
                    <a:pt x="10" y="56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1"/>
                    <a:pt x="8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5"/>
                    <a:pt x="7" y="56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7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6" y="58"/>
                  </a:cubicBezTo>
                  <a:cubicBezTo>
                    <a:pt x="6" y="57"/>
                    <a:pt x="6" y="56"/>
                    <a:pt x="5" y="56"/>
                  </a:cubicBezTo>
                  <a:cubicBezTo>
                    <a:pt x="4" y="54"/>
                    <a:pt x="2" y="51"/>
                    <a:pt x="0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4"/>
                    <a:pt x="0" y="42"/>
                    <a:pt x="0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0" y="36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2" y="17"/>
                    <a:pt x="6" y="7"/>
                    <a:pt x="14" y="3"/>
                  </a:cubicBezTo>
                  <a:cubicBezTo>
                    <a:pt x="17" y="2"/>
                    <a:pt x="18" y="1"/>
                    <a:pt x="18" y="1"/>
                  </a:cubicBezTo>
                  <a:cubicBezTo>
                    <a:pt x="19" y="1"/>
                    <a:pt x="20" y="0"/>
                    <a:pt x="22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34" y="0"/>
                    <a:pt x="40" y="2"/>
                    <a:pt x="45" y="9"/>
                  </a:cubicBezTo>
                  <a:cubicBezTo>
                    <a:pt x="50" y="14"/>
                    <a:pt x="52" y="21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30"/>
                    <a:pt x="54" y="31"/>
                    <a:pt x="54" y="33"/>
                  </a:cubicBezTo>
                  <a:cubicBezTo>
                    <a:pt x="54" y="38"/>
                    <a:pt x="54" y="43"/>
                    <a:pt x="53" y="49"/>
                  </a:cubicBezTo>
                  <a:cubicBezTo>
                    <a:pt x="52" y="56"/>
                    <a:pt x="50" y="60"/>
                    <a:pt x="47" y="60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9"/>
                    <a:pt x="44" y="60"/>
                    <a:pt x="43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3"/>
                    <a:pt x="39" y="54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7"/>
                    <a:pt x="37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4" y="56"/>
                    <a:pt x="33" y="56"/>
                    <a:pt x="32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5"/>
                    <a:pt x="30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4"/>
                    <a:pt x="32" y="53"/>
                    <a:pt x="33" y="51"/>
                  </a:cubicBezTo>
                  <a:cubicBezTo>
                    <a:pt x="33" y="49"/>
                    <a:pt x="34" y="47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4" y="44"/>
                    <a:pt x="34" y="43"/>
                    <a:pt x="34" y="42"/>
                  </a:cubicBezTo>
                  <a:cubicBezTo>
                    <a:pt x="34" y="41"/>
                    <a:pt x="33" y="40"/>
                    <a:pt x="32" y="39"/>
                  </a:cubicBezTo>
                  <a:cubicBezTo>
                    <a:pt x="33" y="38"/>
                    <a:pt x="34" y="36"/>
                    <a:pt x="34" y="34"/>
                  </a:cubicBezTo>
                  <a:cubicBezTo>
                    <a:pt x="34" y="34"/>
                    <a:pt x="33" y="33"/>
                    <a:pt x="33" y="33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3" y="32"/>
                    <a:pt x="33" y="30"/>
                    <a:pt x="33" y="28"/>
                  </a:cubicBezTo>
                  <a:cubicBezTo>
                    <a:pt x="33" y="27"/>
                    <a:pt x="33" y="25"/>
                    <a:pt x="33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19"/>
                    <a:pt x="29" y="19"/>
                  </a:cubicBezTo>
                  <a:cubicBezTo>
                    <a:pt x="29" y="19"/>
                    <a:pt x="28" y="19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2"/>
                    <a:pt x="21" y="22"/>
                    <a:pt x="21" y="23"/>
                  </a:cubicBezTo>
                  <a:cubicBezTo>
                    <a:pt x="20" y="25"/>
                    <a:pt x="20" y="28"/>
                    <a:pt x="20" y="32"/>
                  </a:cubicBezTo>
                  <a:cubicBezTo>
                    <a:pt x="20" y="34"/>
                    <a:pt x="20" y="35"/>
                    <a:pt x="21" y="36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40"/>
                    <a:pt x="21" y="41"/>
                    <a:pt x="21" y="42"/>
                  </a:cubicBezTo>
                  <a:cubicBezTo>
                    <a:pt x="21" y="43"/>
                    <a:pt x="21" y="44"/>
                    <a:pt x="21" y="45"/>
                  </a:cubicBezTo>
                  <a:cubicBezTo>
                    <a:pt x="21" y="46"/>
                    <a:pt x="21" y="46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3" y="52"/>
                    <a:pt x="24" y="54"/>
                    <a:pt x="26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7"/>
                    <a:pt x="31" y="67"/>
                    <a:pt x="30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8" y="66"/>
                    <a:pt x="28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28" y="62"/>
                  </a:lnTo>
                  <a:close/>
                  <a:moveTo>
                    <a:pt x="15" y="66"/>
                  </a:moveTo>
                  <a:cubicBezTo>
                    <a:pt x="15" y="67"/>
                    <a:pt x="15" y="67"/>
                    <a:pt x="14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7"/>
                  </a:cubicBezTo>
                  <a:cubicBezTo>
                    <a:pt x="12" y="67"/>
                    <a:pt x="12" y="66"/>
                    <a:pt x="12" y="66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4"/>
                    <a:pt x="10" y="64"/>
                  </a:cubicBezTo>
                  <a:cubicBezTo>
                    <a:pt x="9" y="64"/>
                    <a:pt x="9" y="64"/>
                    <a:pt x="8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3"/>
                    <a:pt x="14" y="64"/>
                    <a:pt x="14" y="64"/>
                  </a:cubicBezTo>
                  <a:cubicBezTo>
                    <a:pt x="14" y="66"/>
                    <a:pt x="14" y="66"/>
                    <a:pt x="14" y="66"/>
                  </a:cubicBezTo>
                  <a:lnTo>
                    <a:pt x="15" y="66"/>
                  </a:lnTo>
                  <a:close/>
                  <a:moveTo>
                    <a:pt x="30" y="59"/>
                  </a:moveTo>
                  <a:cubicBezTo>
                    <a:pt x="29" y="59"/>
                    <a:pt x="29" y="58"/>
                    <a:pt x="28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9"/>
                    <a:pt x="27" y="60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30" y="59"/>
                  </a:lnTo>
                  <a:close/>
                  <a:moveTo>
                    <a:pt x="33" y="71"/>
                  </a:move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2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9" y="69"/>
                    <a:pt x="29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1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3" y="70"/>
                  </a:cubicBezTo>
                  <a:lnTo>
                    <a:pt x="33" y="71"/>
                  </a:lnTo>
                  <a:close/>
                  <a:moveTo>
                    <a:pt x="32" y="60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lnTo>
                    <a:pt x="32" y="60"/>
                  </a:lnTo>
                  <a:close/>
                  <a:moveTo>
                    <a:pt x="34" y="67"/>
                  </a:moveTo>
                  <a:cubicBezTo>
                    <a:pt x="33" y="68"/>
                    <a:pt x="33" y="68"/>
                    <a:pt x="33" y="68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3" y="66"/>
                    <a:pt x="33" y="65"/>
                  </a:cubicBezTo>
                  <a:lnTo>
                    <a:pt x="34" y="67"/>
                  </a:lnTo>
                  <a:close/>
                  <a:moveTo>
                    <a:pt x="36" y="61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60"/>
                    <a:pt x="35" y="60"/>
                    <a:pt x="35" y="60"/>
                  </a:cubicBezTo>
                  <a:lnTo>
                    <a:pt x="36" y="61"/>
                  </a:lnTo>
                  <a:close/>
                  <a:moveTo>
                    <a:pt x="47" y="64"/>
                  </a:moveTo>
                  <a:cubicBezTo>
                    <a:pt x="46" y="65"/>
                    <a:pt x="45" y="65"/>
                    <a:pt x="44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2" y="68"/>
                    <a:pt x="42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39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0"/>
                    <a:pt x="38" y="70"/>
                    <a:pt x="37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7" y="70"/>
                    <a:pt x="37" y="70"/>
                    <a:pt x="37" y="69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5"/>
                    <a:pt x="36" y="65"/>
                  </a:cubicBezTo>
                  <a:cubicBezTo>
                    <a:pt x="37" y="64"/>
                    <a:pt x="37" y="64"/>
                    <a:pt x="38" y="63"/>
                  </a:cubicBezTo>
                  <a:cubicBezTo>
                    <a:pt x="38" y="63"/>
                    <a:pt x="38" y="64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4"/>
                    <a:pt x="40" y="63"/>
                    <a:pt x="41" y="61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4" y="62"/>
                    <a:pt x="44" y="62"/>
                  </a:cubicBezTo>
                  <a:cubicBezTo>
                    <a:pt x="44" y="62"/>
                    <a:pt x="45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lnTo>
                    <a:pt x="47" y="64"/>
                  </a:lnTo>
                  <a:close/>
                  <a:moveTo>
                    <a:pt x="40" y="58"/>
                  </a:moveTo>
                  <a:cubicBezTo>
                    <a:pt x="40" y="59"/>
                    <a:pt x="40" y="59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8" y="61"/>
                    <a:pt x="38" y="60"/>
                    <a:pt x="37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0" y="57"/>
                    <a:pt x="40" y="57"/>
                    <a:pt x="40" y="57"/>
                  </a:cubicBezTo>
                  <a:lnTo>
                    <a:pt x="40" y="58"/>
                  </a:lnTo>
                  <a:close/>
                  <a:moveTo>
                    <a:pt x="40" y="52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2"/>
                    <a:pt x="40" y="52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4937645" y="3937607"/>
              <a:ext cx="160159" cy="228152"/>
            </a:xfrm>
            <a:custGeom>
              <a:avLst/>
              <a:gdLst>
                <a:gd name="T0" fmla="*/ 28 w 52"/>
                <a:gd name="T1" fmla="*/ 50 h 72"/>
                <a:gd name="T2" fmla="*/ 21 w 52"/>
                <a:gd name="T3" fmla="*/ 43 h 72"/>
                <a:gd name="T4" fmla="*/ 22 w 52"/>
                <a:gd name="T5" fmla="*/ 57 h 72"/>
                <a:gd name="T6" fmla="*/ 17 w 52"/>
                <a:gd name="T7" fmla="*/ 71 h 72"/>
                <a:gd name="T8" fmla="*/ 5 w 52"/>
                <a:gd name="T9" fmla="*/ 71 h 72"/>
                <a:gd name="T10" fmla="*/ 2 w 52"/>
                <a:gd name="T11" fmla="*/ 44 h 72"/>
                <a:gd name="T12" fmla="*/ 0 w 52"/>
                <a:gd name="T13" fmla="*/ 26 h 72"/>
                <a:gd name="T14" fmla="*/ 0 w 52"/>
                <a:gd name="T15" fmla="*/ 5 h 72"/>
                <a:gd name="T16" fmla="*/ 7 w 52"/>
                <a:gd name="T17" fmla="*/ 2 h 72"/>
                <a:gd name="T18" fmla="*/ 22 w 52"/>
                <a:gd name="T19" fmla="*/ 6 h 72"/>
                <a:gd name="T20" fmla="*/ 29 w 52"/>
                <a:gd name="T21" fmla="*/ 27 h 72"/>
                <a:gd name="T22" fmla="*/ 31 w 52"/>
                <a:gd name="T23" fmla="*/ 11 h 72"/>
                <a:gd name="T24" fmla="*/ 30 w 52"/>
                <a:gd name="T25" fmla="*/ 3 h 72"/>
                <a:gd name="T26" fmla="*/ 39 w 52"/>
                <a:gd name="T27" fmla="*/ 0 h 72"/>
                <a:gd name="T28" fmla="*/ 48 w 52"/>
                <a:gd name="T29" fmla="*/ 2 h 72"/>
                <a:gd name="T30" fmla="*/ 51 w 52"/>
                <a:gd name="T31" fmla="*/ 29 h 72"/>
                <a:gd name="T32" fmla="*/ 49 w 52"/>
                <a:gd name="T33" fmla="*/ 38 h 72"/>
                <a:gd name="T34" fmla="*/ 46 w 52"/>
                <a:gd name="T35" fmla="*/ 35 h 72"/>
                <a:gd name="T36" fmla="*/ 46 w 52"/>
                <a:gd name="T37" fmla="*/ 27 h 72"/>
                <a:gd name="T38" fmla="*/ 42 w 52"/>
                <a:gd name="T39" fmla="*/ 27 h 72"/>
                <a:gd name="T40" fmla="*/ 43 w 52"/>
                <a:gd name="T41" fmla="*/ 31 h 72"/>
                <a:gd name="T42" fmla="*/ 41 w 52"/>
                <a:gd name="T43" fmla="*/ 32 h 72"/>
                <a:gd name="T44" fmla="*/ 43 w 52"/>
                <a:gd name="T45" fmla="*/ 32 h 72"/>
                <a:gd name="T46" fmla="*/ 43 w 52"/>
                <a:gd name="T47" fmla="*/ 43 h 72"/>
                <a:gd name="T48" fmla="*/ 36 w 52"/>
                <a:gd name="T49" fmla="*/ 38 h 72"/>
                <a:gd name="T50" fmla="*/ 35 w 52"/>
                <a:gd name="T51" fmla="*/ 44 h 72"/>
                <a:gd name="T52" fmla="*/ 37 w 52"/>
                <a:gd name="T53" fmla="*/ 47 h 72"/>
                <a:gd name="T54" fmla="*/ 43 w 52"/>
                <a:gd name="T55" fmla="*/ 52 h 72"/>
                <a:gd name="T56" fmla="*/ 40 w 52"/>
                <a:gd name="T57" fmla="*/ 57 h 72"/>
                <a:gd name="T58" fmla="*/ 45 w 52"/>
                <a:gd name="T59" fmla="*/ 57 h 72"/>
                <a:gd name="T60" fmla="*/ 43 w 52"/>
                <a:gd name="T61" fmla="*/ 66 h 72"/>
                <a:gd name="T62" fmla="*/ 29 w 52"/>
                <a:gd name="T63" fmla="*/ 55 h 72"/>
                <a:gd name="T64" fmla="*/ 19 w 52"/>
                <a:gd name="T65" fmla="*/ 58 h 72"/>
                <a:gd name="T66" fmla="*/ 15 w 52"/>
                <a:gd name="T67" fmla="*/ 58 h 72"/>
                <a:gd name="T68" fmla="*/ 10 w 52"/>
                <a:gd name="T69" fmla="*/ 54 h 72"/>
                <a:gd name="T70" fmla="*/ 8 w 52"/>
                <a:gd name="T71" fmla="*/ 55 h 72"/>
                <a:gd name="T72" fmla="*/ 12 w 52"/>
                <a:gd name="T73" fmla="*/ 60 h 72"/>
                <a:gd name="T74" fmla="*/ 16 w 52"/>
                <a:gd name="T75" fmla="*/ 58 h 72"/>
                <a:gd name="T76" fmla="*/ 20 w 52"/>
                <a:gd name="T77" fmla="*/ 61 h 72"/>
                <a:gd name="T78" fmla="*/ 8 w 52"/>
                <a:gd name="T79" fmla="*/ 53 h 72"/>
                <a:gd name="T80" fmla="*/ 12 w 52"/>
                <a:gd name="T81" fmla="*/ 63 h 72"/>
                <a:gd name="T82" fmla="*/ 14 w 52"/>
                <a:gd name="T83" fmla="*/ 65 h 72"/>
                <a:gd name="T84" fmla="*/ 15 w 52"/>
                <a:gd name="T85" fmla="*/ 67 h 72"/>
                <a:gd name="T86" fmla="*/ 17 w 52"/>
                <a:gd name="T87" fmla="*/ 66 h 72"/>
                <a:gd name="T88" fmla="*/ 28 w 52"/>
                <a:gd name="T89" fmla="*/ 54 h 72"/>
                <a:gd name="T90" fmla="*/ 30 w 52"/>
                <a:gd name="T91" fmla="*/ 52 h 72"/>
                <a:gd name="T92" fmla="*/ 33 w 52"/>
                <a:gd name="T93" fmla="*/ 55 h 72"/>
                <a:gd name="T94" fmla="*/ 34 w 52"/>
                <a:gd name="T95" fmla="*/ 58 h 72"/>
                <a:gd name="T96" fmla="*/ 35 w 52"/>
                <a:gd name="T97" fmla="*/ 40 h 72"/>
                <a:gd name="T98" fmla="*/ 37 w 52"/>
                <a:gd name="T99" fmla="*/ 61 h 72"/>
                <a:gd name="T100" fmla="*/ 35 w 52"/>
                <a:gd name="T101" fmla="*/ 63 h 72"/>
                <a:gd name="T102" fmla="*/ 39 w 52"/>
                <a:gd name="T103" fmla="*/ 35 h 72"/>
                <a:gd name="T104" fmla="*/ 41 w 52"/>
                <a:gd name="T105" fmla="*/ 48 h 72"/>
                <a:gd name="T106" fmla="*/ 42 w 52"/>
                <a:gd name="T107" fmla="*/ 48 h 72"/>
                <a:gd name="T108" fmla="*/ 43 w 52"/>
                <a:gd name="T109" fmla="*/ 42 h 72"/>
                <a:gd name="T110" fmla="*/ 45 w 52"/>
                <a:gd name="T111" fmla="*/ 31 h 72"/>
                <a:gd name="T112" fmla="*/ 49 w 52"/>
                <a:gd name="T113" fmla="*/ 66 h 72"/>
                <a:gd name="T114" fmla="*/ 46 w 52"/>
                <a:gd name="T115" fmla="*/ 67 h 72"/>
                <a:gd name="T116" fmla="*/ 49 w 52"/>
                <a:gd name="T117" fmla="*/ 60 h 72"/>
                <a:gd name="T118" fmla="*/ 50 w 52"/>
                <a:gd name="T119" fmla="*/ 50 h 72"/>
                <a:gd name="T120" fmla="*/ 46 w 52"/>
                <a:gd name="T121" fmla="*/ 49 h 72"/>
                <a:gd name="T122" fmla="*/ 51 w 52"/>
                <a:gd name="T123" fmla="*/ 56 h 72"/>
                <a:gd name="T124" fmla="*/ 50 w 52"/>
                <a:gd name="T125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" h="72">
                  <a:moveTo>
                    <a:pt x="31" y="52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1"/>
                    <a:pt x="30" y="51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5" y="49"/>
                    <a:pt x="23" y="46"/>
                    <a:pt x="21" y="43"/>
                  </a:cubicBezTo>
                  <a:cubicBezTo>
                    <a:pt x="21" y="44"/>
                    <a:pt x="21" y="45"/>
                    <a:pt x="21" y="48"/>
                  </a:cubicBezTo>
                  <a:cubicBezTo>
                    <a:pt x="21" y="48"/>
                    <a:pt x="20" y="49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3"/>
                    <a:pt x="21" y="55"/>
                    <a:pt x="21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60"/>
                    <a:pt x="21" y="62"/>
                  </a:cubicBezTo>
                  <a:cubicBezTo>
                    <a:pt x="22" y="63"/>
                    <a:pt x="22" y="65"/>
                    <a:pt x="22" y="65"/>
                  </a:cubicBezTo>
                  <a:cubicBezTo>
                    <a:pt x="22" y="67"/>
                    <a:pt x="22" y="69"/>
                    <a:pt x="20" y="71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7" y="72"/>
                    <a:pt x="6" y="72"/>
                    <a:pt x="5" y="71"/>
                  </a:cubicBezTo>
                  <a:cubicBezTo>
                    <a:pt x="5" y="71"/>
                    <a:pt x="4" y="70"/>
                    <a:pt x="4" y="71"/>
                  </a:cubicBezTo>
                  <a:cubicBezTo>
                    <a:pt x="4" y="70"/>
                    <a:pt x="4" y="69"/>
                    <a:pt x="4" y="68"/>
                  </a:cubicBezTo>
                  <a:cubicBezTo>
                    <a:pt x="4" y="68"/>
                    <a:pt x="3" y="67"/>
                    <a:pt x="3" y="65"/>
                  </a:cubicBezTo>
                  <a:cubicBezTo>
                    <a:pt x="3" y="64"/>
                    <a:pt x="2" y="63"/>
                    <a:pt x="2" y="61"/>
                  </a:cubicBezTo>
                  <a:cubicBezTo>
                    <a:pt x="2" y="56"/>
                    <a:pt x="2" y="52"/>
                    <a:pt x="2" y="50"/>
                  </a:cubicBezTo>
                  <a:cubicBezTo>
                    <a:pt x="2" y="49"/>
                    <a:pt x="2" y="47"/>
                    <a:pt x="1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1" y="42"/>
                    <a:pt x="0" y="40"/>
                  </a:cubicBezTo>
                  <a:cubicBezTo>
                    <a:pt x="1" y="39"/>
                    <a:pt x="1" y="37"/>
                    <a:pt x="1" y="36"/>
                  </a:cubicBezTo>
                  <a:cubicBezTo>
                    <a:pt x="1" y="36"/>
                    <a:pt x="2" y="35"/>
                    <a:pt x="2" y="32"/>
                  </a:cubicBezTo>
                  <a:cubicBezTo>
                    <a:pt x="1" y="32"/>
                    <a:pt x="1" y="31"/>
                    <a:pt x="1" y="31"/>
                  </a:cubicBezTo>
                  <a:cubicBezTo>
                    <a:pt x="1" y="31"/>
                    <a:pt x="1" y="30"/>
                    <a:pt x="1" y="30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0" y="24"/>
                    <a:pt x="1" y="22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10" y="2"/>
                    <a:pt x="11" y="2"/>
                  </a:cubicBezTo>
                  <a:cubicBezTo>
                    <a:pt x="12" y="2"/>
                    <a:pt x="13" y="2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20" y="3"/>
                    <a:pt x="21" y="5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10"/>
                    <a:pt x="24" y="11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5"/>
                    <a:pt x="25" y="17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8" y="23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3"/>
                    <a:pt x="31" y="22"/>
                  </a:cubicBezTo>
                  <a:cubicBezTo>
                    <a:pt x="31" y="18"/>
                    <a:pt x="31" y="15"/>
                    <a:pt x="30" y="14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1" y="0"/>
                    <a:pt x="43" y="0"/>
                  </a:cubicBezTo>
                  <a:cubicBezTo>
                    <a:pt x="43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9" y="3"/>
                    <a:pt x="49" y="5"/>
                    <a:pt x="49" y="7"/>
                  </a:cubicBezTo>
                  <a:cubicBezTo>
                    <a:pt x="49" y="8"/>
                    <a:pt x="49" y="9"/>
                    <a:pt x="49" y="12"/>
                  </a:cubicBezTo>
                  <a:cubicBezTo>
                    <a:pt x="49" y="14"/>
                    <a:pt x="49" y="16"/>
                    <a:pt x="49" y="16"/>
                  </a:cubicBezTo>
                  <a:cubicBezTo>
                    <a:pt x="49" y="19"/>
                    <a:pt x="50" y="20"/>
                    <a:pt x="51" y="21"/>
                  </a:cubicBezTo>
                  <a:cubicBezTo>
                    <a:pt x="50" y="22"/>
                    <a:pt x="50" y="23"/>
                    <a:pt x="50" y="24"/>
                  </a:cubicBezTo>
                  <a:cubicBezTo>
                    <a:pt x="50" y="24"/>
                    <a:pt x="50" y="25"/>
                    <a:pt x="50" y="27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51" y="30"/>
                    <a:pt x="51" y="31"/>
                    <a:pt x="50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3"/>
                    <a:pt x="51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1" y="38"/>
                    <a:pt x="50" y="3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8" y="38"/>
                    <a:pt x="48" y="38"/>
                    <a:pt x="47" y="37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6" y="40"/>
                    <a:pt x="46" y="41"/>
                  </a:cubicBezTo>
                  <a:cubicBezTo>
                    <a:pt x="46" y="41"/>
                    <a:pt x="45" y="40"/>
                    <a:pt x="45" y="40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8"/>
                    <a:pt x="44" y="38"/>
                    <a:pt x="45" y="37"/>
                  </a:cubicBezTo>
                  <a:cubicBezTo>
                    <a:pt x="46" y="37"/>
                    <a:pt x="46" y="36"/>
                    <a:pt x="46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1"/>
                    <a:pt x="48" y="31"/>
                  </a:cubicBezTo>
                  <a:cubicBezTo>
                    <a:pt x="49" y="31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7"/>
                    <a:pt x="45" y="26"/>
                  </a:cubicBezTo>
                  <a:cubicBezTo>
                    <a:pt x="45" y="26"/>
                    <a:pt x="44" y="26"/>
                    <a:pt x="4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7"/>
                  </a:cubicBezTo>
                  <a:cubicBezTo>
                    <a:pt x="42" y="27"/>
                    <a:pt x="42" y="27"/>
                    <a:pt x="43" y="27"/>
                  </a:cubicBezTo>
                  <a:cubicBezTo>
                    <a:pt x="43" y="27"/>
                    <a:pt x="43" y="28"/>
                    <a:pt x="43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3"/>
                    <a:pt x="40" y="33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3"/>
                    <a:pt x="42" y="32"/>
                    <a:pt x="43" y="32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5"/>
                    <a:pt x="43" y="36"/>
                  </a:cubicBezTo>
                  <a:cubicBezTo>
                    <a:pt x="43" y="36"/>
                    <a:pt x="43" y="37"/>
                    <a:pt x="44" y="38"/>
                  </a:cubicBezTo>
                  <a:cubicBezTo>
                    <a:pt x="42" y="38"/>
                    <a:pt x="42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9"/>
                    <a:pt x="42" y="41"/>
                    <a:pt x="43" y="4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8" y="41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9"/>
                    <a:pt x="36" y="39"/>
                    <a:pt x="36" y="38"/>
                  </a:cubicBezTo>
                  <a:cubicBezTo>
                    <a:pt x="36" y="38"/>
                    <a:pt x="36" y="37"/>
                    <a:pt x="36" y="37"/>
                  </a:cubicBezTo>
                  <a:cubicBezTo>
                    <a:pt x="36" y="37"/>
                    <a:pt x="36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5" y="41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37" y="48"/>
                    <a:pt x="38" y="49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3"/>
                    <a:pt x="40" y="54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5"/>
                    <a:pt x="41" y="54"/>
                  </a:cubicBezTo>
                  <a:cubicBezTo>
                    <a:pt x="41" y="54"/>
                    <a:pt x="42" y="53"/>
                    <a:pt x="42" y="53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2" y="58"/>
                    <a:pt x="43" y="57"/>
                  </a:cubicBezTo>
                  <a:cubicBezTo>
                    <a:pt x="43" y="57"/>
                    <a:pt x="43" y="58"/>
                    <a:pt x="43" y="57"/>
                  </a:cubicBezTo>
                  <a:cubicBezTo>
                    <a:pt x="43" y="57"/>
                    <a:pt x="43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5" y="57"/>
                    <a:pt x="45" y="57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0"/>
                    <a:pt x="46" y="60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7"/>
                    <a:pt x="42" y="69"/>
                  </a:cubicBezTo>
                  <a:cubicBezTo>
                    <a:pt x="42" y="69"/>
                    <a:pt x="41" y="69"/>
                    <a:pt x="41" y="69"/>
                  </a:cubicBezTo>
                  <a:cubicBezTo>
                    <a:pt x="40" y="70"/>
                    <a:pt x="39" y="70"/>
                    <a:pt x="38" y="70"/>
                  </a:cubicBezTo>
                  <a:cubicBezTo>
                    <a:pt x="35" y="70"/>
                    <a:pt x="33" y="69"/>
                    <a:pt x="31" y="66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0" y="62"/>
                    <a:pt x="29" y="59"/>
                    <a:pt x="29" y="58"/>
                  </a:cubicBezTo>
                  <a:cubicBezTo>
                    <a:pt x="29" y="57"/>
                    <a:pt x="29" y="56"/>
                    <a:pt x="29" y="55"/>
                  </a:cubicBezTo>
                  <a:cubicBezTo>
                    <a:pt x="30" y="54"/>
                    <a:pt x="30" y="53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1" y="52"/>
                  </a:cubicBezTo>
                  <a:close/>
                  <a:moveTo>
                    <a:pt x="20" y="58"/>
                  </a:move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6"/>
                    <a:pt x="17" y="56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8"/>
                    <a:pt x="14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4"/>
                    <a:pt x="11" y="54"/>
                    <a:pt x="11" y="53"/>
                  </a:cubicBezTo>
                  <a:cubicBezTo>
                    <a:pt x="11" y="53"/>
                    <a:pt x="11" y="53"/>
                    <a:pt x="1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8" y="55"/>
                    <a:pt x="8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0" y="56"/>
                    <a:pt x="10" y="57"/>
                    <a:pt x="11" y="57"/>
                  </a:cubicBezTo>
                  <a:cubicBezTo>
                    <a:pt x="11" y="58"/>
                    <a:pt x="10" y="58"/>
                    <a:pt x="10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0" y="60"/>
                    <a:pt x="10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3" y="60"/>
                    <a:pt x="13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0"/>
                    <a:pt x="15" y="59"/>
                    <a:pt x="16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20" y="58"/>
                    <a:pt x="20" y="58"/>
                  </a:cubicBezTo>
                  <a:close/>
                  <a:moveTo>
                    <a:pt x="8" y="53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3"/>
                    <a:pt x="7" y="53"/>
                    <a:pt x="7" y="53"/>
                  </a:cubicBezTo>
                  <a:lnTo>
                    <a:pt x="8" y="53"/>
                  </a:lnTo>
                  <a:close/>
                  <a:moveTo>
                    <a:pt x="17" y="66"/>
                  </a:moveTo>
                  <a:cubicBezTo>
                    <a:pt x="17" y="66"/>
                    <a:pt x="16" y="65"/>
                    <a:pt x="16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4" y="64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5"/>
                    <a:pt x="14" y="65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7" y="66"/>
                    <a:pt x="17" y="66"/>
                  </a:cubicBezTo>
                  <a:close/>
                  <a:moveTo>
                    <a:pt x="13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3" y="68"/>
                  </a:lnTo>
                  <a:close/>
                  <a:moveTo>
                    <a:pt x="28" y="54"/>
                  </a:moveTo>
                  <a:cubicBezTo>
                    <a:pt x="28" y="54"/>
                    <a:pt x="28" y="55"/>
                    <a:pt x="28" y="55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32" y="54"/>
                  </a:move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2" y="54"/>
                  </a:lnTo>
                  <a:close/>
                  <a:moveTo>
                    <a:pt x="35" y="56"/>
                  </a:moveTo>
                  <a:cubicBezTo>
                    <a:pt x="34" y="55"/>
                    <a:pt x="33" y="55"/>
                    <a:pt x="33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2" y="56"/>
                    <a:pt x="32" y="57"/>
                  </a:cubicBezTo>
                  <a:cubicBezTo>
                    <a:pt x="32" y="57"/>
                    <a:pt x="33" y="57"/>
                    <a:pt x="33" y="57"/>
                  </a:cubicBezTo>
                  <a:cubicBezTo>
                    <a:pt x="33" y="57"/>
                    <a:pt x="33" y="58"/>
                    <a:pt x="33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6"/>
                    <a:pt x="34" y="56"/>
                    <a:pt x="35" y="56"/>
                  </a:cubicBezTo>
                  <a:close/>
                  <a:moveTo>
                    <a:pt x="35" y="40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5" y="40"/>
                  </a:cubicBezTo>
                  <a:close/>
                  <a:moveTo>
                    <a:pt x="35" y="58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5" y="58"/>
                  </a:lnTo>
                  <a:close/>
                  <a:moveTo>
                    <a:pt x="39" y="61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0"/>
                    <a:pt x="37" y="6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0"/>
                    <a:pt x="36" y="59"/>
                    <a:pt x="35" y="58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2"/>
                    <a:pt x="36" y="62"/>
                    <a:pt x="35" y="63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2"/>
                    <a:pt x="38" y="61"/>
                    <a:pt x="39" y="61"/>
                  </a:cubicBezTo>
                  <a:close/>
                  <a:moveTo>
                    <a:pt x="40" y="36"/>
                  </a:moveTo>
                  <a:cubicBezTo>
                    <a:pt x="40" y="36"/>
                    <a:pt x="40" y="35"/>
                    <a:pt x="40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5"/>
                    <a:pt x="39" y="35"/>
                    <a:pt x="39" y="35"/>
                  </a:cubicBezTo>
                  <a:lnTo>
                    <a:pt x="40" y="36"/>
                  </a:lnTo>
                  <a:close/>
                  <a:moveTo>
                    <a:pt x="41" y="48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8"/>
                    <a:pt x="41" y="48"/>
                  </a:cubicBezTo>
                  <a:close/>
                  <a:moveTo>
                    <a:pt x="42" y="51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0"/>
                    <a:pt x="41" y="50"/>
                    <a:pt x="41" y="50"/>
                  </a:cubicBezTo>
                  <a:lnTo>
                    <a:pt x="42" y="51"/>
                  </a:lnTo>
                  <a:close/>
                  <a:moveTo>
                    <a:pt x="43" y="49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8"/>
                    <a:pt x="43" y="48"/>
                  </a:cubicBezTo>
                  <a:lnTo>
                    <a:pt x="43" y="49"/>
                  </a:lnTo>
                  <a:close/>
                  <a:moveTo>
                    <a:pt x="43" y="42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43" y="42"/>
                  </a:lnTo>
                  <a:close/>
                  <a:moveTo>
                    <a:pt x="44" y="42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lnTo>
                    <a:pt x="44" y="42"/>
                  </a:lnTo>
                  <a:close/>
                  <a:moveTo>
                    <a:pt x="46" y="30"/>
                  </a:moveTo>
                  <a:cubicBezTo>
                    <a:pt x="45" y="30"/>
                    <a:pt x="45" y="30"/>
                    <a:pt x="45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5" y="29"/>
                    <a:pt x="45" y="29"/>
                    <a:pt x="45" y="29"/>
                  </a:cubicBezTo>
                  <a:lnTo>
                    <a:pt x="46" y="30"/>
                  </a:lnTo>
                  <a:close/>
                  <a:moveTo>
                    <a:pt x="52" y="59"/>
                  </a:moveTo>
                  <a:cubicBezTo>
                    <a:pt x="52" y="66"/>
                    <a:pt x="52" y="66"/>
                    <a:pt x="52" y="66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7"/>
                    <a:pt x="50" y="67"/>
                    <a:pt x="49" y="66"/>
                  </a:cubicBezTo>
                  <a:cubicBezTo>
                    <a:pt x="49" y="67"/>
                    <a:pt x="48" y="68"/>
                    <a:pt x="48" y="69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8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7"/>
                    <a:pt x="46" y="67"/>
                  </a:cubicBezTo>
                  <a:cubicBezTo>
                    <a:pt x="46" y="67"/>
                    <a:pt x="46" y="66"/>
                    <a:pt x="45" y="67"/>
                  </a:cubicBezTo>
                  <a:cubicBezTo>
                    <a:pt x="45" y="66"/>
                    <a:pt x="45" y="66"/>
                    <a:pt x="45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7" y="62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59"/>
                    <a:pt x="52" y="59"/>
                  </a:cubicBezTo>
                  <a:close/>
                  <a:moveTo>
                    <a:pt x="51" y="44"/>
                  </a:moveTo>
                  <a:cubicBezTo>
                    <a:pt x="51" y="45"/>
                    <a:pt x="51" y="48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6"/>
                    <a:pt x="48" y="44"/>
                    <a:pt x="48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3"/>
                    <a:pt x="51" y="43"/>
                    <a:pt x="51" y="43"/>
                  </a:cubicBezTo>
                  <a:lnTo>
                    <a:pt x="51" y="44"/>
                  </a:lnTo>
                  <a:close/>
                  <a:moveTo>
                    <a:pt x="52" y="54"/>
                  </a:moveTo>
                  <a:cubicBezTo>
                    <a:pt x="51" y="55"/>
                    <a:pt x="51" y="56"/>
                    <a:pt x="51" y="56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49" y="57"/>
                    <a:pt x="49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9" y="53"/>
                    <a:pt x="49" y="52"/>
                    <a:pt x="50" y="52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1" y="53"/>
                    <a:pt x="5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5194504" y="3924009"/>
              <a:ext cx="74036" cy="219086"/>
            </a:xfrm>
            <a:custGeom>
              <a:avLst/>
              <a:gdLst>
                <a:gd name="T0" fmla="*/ 22 w 24"/>
                <a:gd name="T1" fmla="*/ 9 h 69"/>
                <a:gd name="T2" fmla="*/ 22 w 24"/>
                <a:gd name="T3" fmla="*/ 20 h 69"/>
                <a:gd name="T4" fmla="*/ 22 w 24"/>
                <a:gd name="T5" fmla="*/ 20 h 69"/>
                <a:gd name="T6" fmla="*/ 22 w 24"/>
                <a:gd name="T7" fmla="*/ 20 h 69"/>
                <a:gd name="T8" fmla="*/ 22 w 24"/>
                <a:gd name="T9" fmla="*/ 20 h 69"/>
                <a:gd name="T10" fmla="*/ 23 w 24"/>
                <a:gd name="T11" fmla="*/ 35 h 69"/>
                <a:gd name="T12" fmla="*/ 23 w 24"/>
                <a:gd name="T13" fmla="*/ 49 h 69"/>
                <a:gd name="T14" fmla="*/ 23 w 24"/>
                <a:gd name="T15" fmla="*/ 52 h 69"/>
                <a:gd name="T16" fmla="*/ 24 w 24"/>
                <a:gd name="T17" fmla="*/ 66 h 69"/>
                <a:gd name="T18" fmla="*/ 20 w 24"/>
                <a:gd name="T19" fmla="*/ 68 h 69"/>
                <a:gd name="T20" fmla="*/ 17 w 24"/>
                <a:gd name="T21" fmla="*/ 68 h 69"/>
                <a:gd name="T22" fmla="*/ 15 w 24"/>
                <a:gd name="T23" fmla="*/ 68 h 69"/>
                <a:gd name="T24" fmla="*/ 13 w 24"/>
                <a:gd name="T25" fmla="*/ 68 h 69"/>
                <a:gd name="T26" fmla="*/ 12 w 24"/>
                <a:gd name="T27" fmla="*/ 69 h 69"/>
                <a:gd name="T28" fmla="*/ 10 w 24"/>
                <a:gd name="T29" fmla="*/ 69 h 69"/>
                <a:gd name="T30" fmla="*/ 9 w 24"/>
                <a:gd name="T31" fmla="*/ 69 h 69"/>
                <a:gd name="T32" fmla="*/ 9 w 24"/>
                <a:gd name="T33" fmla="*/ 69 h 69"/>
                <a:gd name="T34" fmla="*/ 8 w 24"/>
                <a:gd name="T35" fmla="*/ 69 h 69"/>
                <a:gd name="T36" fmla="*/ 5 w 24"/>
                <a:gd name="T37" fmla="*/ 69 h 69"/>
                <a:gd name="T38" fmla="*/ 2 w 24"/>
                <a:gd name="T39" fmla="*/ 55 h 69"/>
                <a:gd name="T40" fmla="*/ 3 w 24"/>
                <a:gd name="T41" fmla="*/ 50 h 69"/>
                <a:gd name="T42" fmla="*/ 1 w 24"/>
                <a:gd name="T43" fmla="*/ 18 h 69"/>
                <a:gd name="T44" fmla="*/ 0 w 24"/>
                <a:gd name="T45" fmla="*/ 8 h 69"/>
                <a:gd name="T46" fmla="*/ 4 w 24"/>
                <a:gd name="T47" fmla="*/ 1 h 69"/>
                <a:gd name="T48" fmla="*/ 5 w 24"/>
                <a:gd name="T49" fmla="*/ 1 h 69"/>
                <a:gd name="T50" fmla="*/ 8 w 24"/>
                <a:gd name="T51" fmla="*/ 1 h 69"/>
                <a:gd name="T52" fmla="*/ 14 w 24"/>
                <a:gd name="T53" fmla="*/ 1 h 69"/>
                <a:gd name="T54" fmla="*/ 19 w 24"/>
                <a:gd name="T55" fmla="*/ 1 h 69"/>
                <a:gd name="T56" fmla="*/ 21 w 24"/>
                <a:gd name="T57" fmla="*/ 3 h 69"/>
                <a:gd name="T58" fmla="*/ 13 w 24"/>
                <a:gd name="T59" fmla="*/ 59 h 69"/>
                <a:gd name="T60" fmla="*/ 12 w 24"/>
                <a:gd name="T61" fmla="*/ 59 h 69"/>
                <a:gd name="T62" fmla="*/ 13 w 24"/>
                <a:gd name="T63" fmla="*/ 59 h 69"/>
                <a:gd name="T64" fmla="*/ 14 w 24"/>
                <a:gd name="T65" fmla="*/ 58 h 69"/>
                <a:gd name="T66" fmla="*/ 14 w 24"/>
                <a:gd name="T67" fmla="*/ 61 h 69"/>
                <a:gd name="T68" fmla="*/ 15 w 24"/>
                <a:gd name="T69" fmla="*/ 61 h 69"/>
                <a:gd name="T70" fmla="*/ 16 w 24"/>
                <a:gd name="T71" fmla="*/ 49 h 69"/>
                <a:gd name="T72" fmla="*/ 17 w 24"/>
                <a:gd name="T73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69">
                  <a:moveTo>
                    <a:pt x="22" y="3"/>
                  </a:moveTo>
                  <a:cubicBezTo>
                    <a:pt x="22" y="4"/>
                    <a:pt x="22" y="6"/>
                    <a:pt x="22" y="9"/>
                  </a:cubicBezTo>
                  <a:cubicBezTo>
                    <a:pt x="22" y="12"/>
                    <a:pt x="22" y="14"/>
                    <a:pt x="22" y="15"/>
                  </a:cubicBezTo>
                  <a:cubicBezTo>
                    <a:pt x="22" y="17"/>
                    <a:pt x="22" y="18"/>
                    <a:pt x="22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2" y="28"/>
                    <a:pt x="22" y="31"/>
                    <a:pt x="23" y="35"/>
                  </a:cubicBezTo>
                  <a:cubicBezTo>
                    <a:pt x="23" y="39"/>
                    <a:pt x="23" y="41"/>
                    <a:pt x="23" y="43"/>
                  </a:cubicBezTo>
                  <a:cubicBezTo>
                    <a:pt x="24" y="45"/>
                    <a:pt x="23" y="47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1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1" y="68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6" y="68"/>
                  </a:cubicBezTo>
                  <a:cubicBezTo>
                    <a:pt x="16" y="68"/>
                    <a:pt x="15" y="68"/>
                    <a:pt x="15" y="68"/>
                  </a:cubicBezTo>
                  <a:cubicBezTo>
                    <a:pt x="14" y="68"/>
                    <a:pt x="14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6" y="69"/>
                  </a:cubicBezTo>
                  <a:cubicBezTo>
                    <a:pt x="6" y="69"/>
                    <a:pt x="6" y="69"/>
                    <a:pt x="5" y="69"/>
                  </a:cubicBezTo>
                  <a:cubicBezTo>
                    <a:pt x="4" y="67"/>
                    <a:pt x="3" y="63"/>
                    <a:pt x="3" y="58"/>
                  </a:cubicBezTo>
                  <a:cubicBezTo>
                    <a:pt x="3" y="58"/>
                    <a:pt x="2" y="56"/>
                    <a:pt x="2" y="55"/>
                  </a:cubicBezTo>
                  <a:cubicBezTo>
                    <a:pt x="2" y="53"/>
                    <a:pt x="2" y="52"/>
                    <a:pt x="2" y="51"/>
                  </a:cubicBezTo>
                  <a:cubicBezTo>
                    <a:pt x="3" y="51"/>
                    <a:pt x="3" y="51"/>
                    <a:pt x="3" y="50"/>
                  </a:cubicBezTo>
                  <a:cubicBezTo>
                    <a:pt x="3" y="49"/>
                    <a:pt x="3" y="49"/>
                    <a:pt x="3" y="4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6"/>
                    <a:pt x="1" y="12"/>
                  </a:cubicBezTo>
                  <a:cubicBezTo>
                    <a:pt x="1" y="10"/>
                    <a:pt x="1" y="9"/>
                    <a:pt x="0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7" y="1"/>
                    <a:pt x="19" y="1"/>
                    <a:pt x="19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3"/>
                    <a:pt x="21" y="3"/>
                    <a:pt x="21" y="3"/>
                  </a:cubicBezTo>
                  <a:lnTo>
                    <a:pt x="22" y="3"/>
                  </a:lnTo>
                  <a:close/>
                  <a:moveTo>
                    <a:pt x="13" y="59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3" y="59"/>
                  </a:lnTo>
                  <a:close/>
                  <a:moveTo>
                    <a:pt x="15" y="61"/>
                  </a:moveTo>
                  <a:cubicBezTo>
                    <a:pt x="15" y="60"/>
                    <a:pt x="14" y="59"/>
                    <a:pt x="14" y="58"/>
                  </a:cubicBezTo>
                  <a:cubicBezTo>
                    <a:pt x="14" y="59"/>
                    <a:pt x="14" y="60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lnTo>
                    <a:pt x="15" y="61"/>
                  </a:lnTo>
                  <a:close/>
                  <a:moveTo>
                    <a:pt x="17" y="50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1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8"/>
            <p:cNvSpPr>
              <a:spLocks noEditPoints="1"/>
            </p:cNvSpPr>
            <p:nvPr/>
          </p:nvSpPr>
          <p:spPr bwMode="auto">
            <a:xfrm>
              <a:off x="5280628" y="3908899"/>
              <a:ext cx="148072" cy="243261"/>
            </a:xfrm>
            <a:custGeom>
              <a:avLst/>
              <a:gdLst>
                <a:gd name="T0" fmla="*/ 37 w 48"/>
                <a:gd name="T1" fmla="*/ 50 h 77"/>
                <a:gd name="T2" fmla="*/ 15 w 48"/>
                <a:gd name="T3" fmla="*/ 53 h 77"/>
                <a:gd name="T4" fmla="*/ 0 w 48"/>
                <a:gd name="T5" fmla="*/ 13 h 77"/>
                <a:gd name="T6" fmla="*/ 11 w 48"/>
                <a:gd name="T7" fmla="*/ 0 h 77"/>
                <a:gd name="T8" fmla="*/ 32 w 48"/>
                <a:gd name="T9" fmla="*/ 1 h 77"/>
                <a:gd name="T10" fmla="*/ 45 w 48"/>
                <a:gd name="T11" fmla="*/ 0 h 77"/>
                <a:gd name="T12" fmla="*/ 4 w 48"/>
                <a:gd name="T13" fmla="*/ 16 h 77"/>
                <a:gd name="T14" fmla="*/ 5 w 48"/>
                <a:gd name="T15" fmla="*/ 12 h 77"/>
                <a:gd name="T16" fmla="*/ 9 w 48"/>
                <a:gd name="T17" fmla="*/ 13 h 77"/>
                <a:gd name="T18" fmla="*/ 29 w 48"/>
                <a:gd name="T19" fmla="*/ 9 h 77"/>
                <a:gd name="T20" fmla="*/ 24 w 48"/>
                <a:gd name="T21" fmla="*/ 9 h 77"/>
                <a:gd name="T22" fmla="*/ 25 w 48"/>
                <a:gd name="T23" fmla="*/ 12 h 77"/>
                <a:gd name="T24" fmla="*/ 19 w 48"/>
                <a:gd name="T25" fmla="*/ 15 h 77"/>
                <a:gd name="T26" fmla="*/ 13 w 48"/>
                <a:gd name="T27" fmla="*/ 14 h 77"/>
                <a:gd name="T28" fmla="*/ 17 w 48"/>
                <a:gd name="T29" fmla="*/ 27 h 77"/>
                <a:gd name="T30" fmla="*/ 20 w 48"/>
                <a:gd name="T31" fmla="*/ 29 h 77"/>
                <a:gd name="T32" fmla="*/ 18 w 48"/>
                <a:gd name="T33" fmla="*/ 21 h 77"/>
                <a:gd name="T34" fmla="*/ 23 w 48"/>
                <a:gd name="T35" fmla="*/ 17 h 77"/>
                <a:gd name="T36" fmla="*/ 20 w 48"/>
                <a:gd name="T37" fmla="*/ 22 h 77"/>
                <a:gd name="T38" fmla="*/ 22 w 48"/>
                <a:gd name="T39" fmla="*/ 25 h 77"/>
                <a:gd name="T40" fmla="*/ 26 w 48"/>
                <a:gd name="T41" fmla="*/ 22 h 77"/>
                <a:gd name="T42" fmla="*/ 25 w 48"/>
                <a:gd name="T43" fmla="*/ 18 h 77"/>
                <a:gd name="T44" fmla="*/ 29 w 48"/>
                <a:gd name="T45" fmla="*/ 21 h 77"/>
                <a:gd name="T46" fmla="*/ 32 w 48"/>
                <a:gd name="T47" fmla="*/ 15 h 77"/>
                <a:gd name="T48" fmla="*/ 33 w 48"/>
                <a:gd name="T49" fmla="*/ 10 h 77"/>
                <a:gd name="T50" fmla="*/ 20 w 48"/>
                <a:gd name="T51" fmla="*/ 10 h 77"/>
                <a:gd name="T52" fmla="*/ 20 w 48"/>
                <a:gd name="T53" fmla="*/ 10 h 77"/>
                <a:gd name="T54" fmla="*/ 19 w 48"/>
                <a:gd name="T55" fmla="*/ 35 h 77"/>
                <a:gd name="T56" fmla="*/ 24 w 48"/>
                <a:gd name="T57" fmla="*/ 27 h 77"/>
                <a:gd name="T58" fmla="*/ 21 w 48"/>
                <a:gd name="T59" fmla="*/ 31 h 77"/>
                <a:gd name="T60" fmla="*/ 21 w 48"/>
                <a:gd name="T61" fmla="*/ 34 h 77"/>
                <a:gd name="T62" fmla="*/ 23 w 48"/>
                <a:gd name="T63" fmla="*/ 39 h 77"/>
                <a:gd name="T64" fmla="*/ 24 w 48"/>
                <a:gd name="T65" fmla="*/ 40 h 77"/>
                <a:gd name="T66" fmla="*/ 24 w 48"/>
                <a:gd name="T67" fmla="*/ 32 h 77"/>
                <a:gd name="T68" fmla="*/ 29 w 48"/>
                <a:gd name="T69" fmla="*/ 24 h 77"/>
                <a:gd name="T70" fmla="*/ 26 w 48"/>
                <a:gd name="T71" fmla="*/ 28 h 77"/>
                <a:gd name="T72" fmla="*/ 28 w 48"/>
                <a:gd name="T73" fmla="*/ 30 h 77"/>
                <a:gd name="T74" fmla="*/ 28 w 48"/>
                <a:gd name="T75" fmla="*/ 26 h 77"/>
                <a:gd name="T76" fmla="*/ 27 w 48"/>
                <a:gd name="T77" fmla="*/ 14 h 77"/>
                <a:gd name="T78" fmla="*/ 29 w 48"/>
                <a:gd name="T79" fmla="*/ 16 h 77"/>
                <a:gd name="T80" fmla="*/ 29 w 48"/>
                <a:gd name="T81" fmla="*/ 34 h 77"/>
                <a:gd name="T82" fmla="*/ 30 w 48"/>
                <a:gd name="T83" fmla="*/ 31 h 77"/>
                <a:gd name="T84" fmla="*/ 31 w 48"/>
                <a:gd name="T85" fmla="*/ 19 h 77"/>
                <a:gd name="T86" fmla="*/ 31 w 48"/>
                <a:gd name="T87" fmla="*/ 23 h 77"/>
                <a:gd name="T88" fmla="*/ 31 w 48"/>
                <a:gd name="T89" fmla="*/ 28 h 77"/>
                <a:gd name="T90" fmla="*/ 32 w 48"/>
                <a:gd name="T91" fmla="*/ 24 h 77"/>
                <a:gd name="T92" fmla="*/ 31 w 48"/>
                <a:gd name="T93" fmla="*/ 12 h 77"/>
                <a:gd name="T94" fmla="*/ 31 w 48"/>
                <a:gd name="T95" fmla="*/ 14 h 77"/>
                <a:gd name="T96" fmla="*/ 31 w 48"/>
                <a:gd name="T97" fmla="*/ 38 h 77"/>
                <a:gd name="T98" fmla="*/ 33 w 48"/>
                <a:gd name="T99" fmla="*/ 16 h 77"/>
                <a:gd name="T100" fmla="*/ 33 w 48"/>
                <a:gd name="T101" fmla="*/ 38 h 77"/>
                <a:gd name="T102" fmla="*/ 38 w 48"/>
                <a:gd name="T103" fmla="*/ 9 h 77"/>
                <a:gd name="T104" fmla="*/ 36 w 48"/>
                <a:gd name="T105" fmla="*/ 10 h 77"/>
                <a:gd name="T106" fmla="*/ 38 w 48"/>
                <a:gd name="T107" fmla="*/ 10 h 77"/>
                <a:gd name="T108" fmla="*/ 43 w 48"/>
                <a:gd name="T109" fmla="*/ 10 h 77"/>
                <a:gd name="T110" fmla="*/ 45 w 48"/>
                <a:gd name="T111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7">
                  <a:moveTo>
                    <a:pt x="48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1" y="17"/>
                    <a:pt x="40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6" y="19"/>
                    <a:pt x="35" y="23"/>
                    <a:pt x="36" y="29"/>
                  </a:cubicBezTo>
                  <a:cubicBezTo>
                    <a:pt x="36" y="32"/>
                    <a:pt x="36" y="39"/>
                    <a:pt x="37" y="50"/>
                  </a:cubicBezTo>
                  <a:cubicBezTo>
                    <a:pt x="37" y="53"/>
                    <a:pt x="38" y="60"/>
                    <a:pt x="39" y="71"/>
                  </a:cubicBezTo>
                  <a:cubicBezTo>
                    <a:pt x="39" y="73"/>
                    <a:pt x="38" y="74"/>
                    <a:pt x="38" y="74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6" y="76"/>
                    <a:pt x="24" y="77"/>
                    <a:pt x="23" y="77"/>
                  </a:cubicBezTo>
                  <a:cubicBezTo>
                    <a:pt x="19" y="77"/>
                    <a:pt x="16" y="75"/>
                    <a:pt x="16" y="70"/>
                  </a:cubicBezTo>
                  <a:cubicBezTo>
                    <a:pt x="16" y="66"/>
                    <a:pt x="16" y="63"/>
                    <a:pt x="17" y="62"/>
                  </a:cubicBezTo>
                  <a:cubicBezTo>
                    <a:pt x="16" y="62"/>
                    <a:pt x="16" y="59"/>
                    <a:pt x="15" y="53"/>
                  </a:cubicBezTo>
                  <a:cubicBezTo>
                    <a:pt x="15" y="51"/>
                    <a:pt x="15" y="47"/>
                    <a:pt x="15" y="40"/>
                  </a:cubicBezTo>
                  <a:cubicBezTo>
                    <a:pt x="15" y="33"/>
                    <a:pt x="15" y="28"/>
                    <a:pt x="14" y="26"/>
                  </a:cubicBezTo>
                  <a:cubicBezTo>
                    <a:pt x="14" y="23"/>
                    <a:pt x="14" y="21"/>
                    <a:pt x="14" y="21"/>
                  </a:cubicBezTo>
                  <a:cubicBezTo>
                    <a:pt x="13" y="20"/>
                    <a:pt x="11" y="19"/>
                    <a:pt x="8" y="18"/>
                  </a:cubicBezTo>
                  <a:cubicBezTo>
                    <a:pt x="6" y="19"/>
                    <a:pt x="4" y="19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3"/>
                  </a:cubicBezTo>
                  <a:cubicBezTo>
                    <a:pt x="0" y="10"/>
                    <a:pt x="0" y="7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0" y="0"/>
                    <a:pt x="20" y="0"/>
                    <a:pt x="21" y="1"/>
                  </a:cubicBezTo>
                  <a:cubicBezTo>
                    <a:pt x="28" y="0"/>
                    <a:pt x="31" y="0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5"/>
                    <a:pt x="48" y="5"/>
                  </a:cubicBezTo>
                  <a:lnTo>
                    <a:pt x="48" y="17"/>
                  </a:lnTo>
                  <a:close/>
                  <a:moveTo>
                    <a:pt x="5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5" y="14"/>
                  </a:lnTo>
                  <a:close/>
                  <a:moveTo>
                    <a:pt x="8" y="14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4"/>
                    <a:pt x="7" y="15"/>
                    <a:pt x="7" y="15"/>
                  </a:cubicBezTo>
                  <a:lnTo>
                    <a:pt x="8" y="14"/>
                  </a:ln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lnTo>
                    <a:pt x="11" y="13"/>
                  </a:lnTo>
                  <a:close/>
                  <a:moveTo>
                    <a:pt x="33" y="9"/>
                  </a:moveTo>
                  <a:cubicBezTo>
                    <a:pt x="33" y="9"/>
                    <a:pt x="32" y="9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0" y="9"/>
                    <a:pt x="30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28" y="11"/>
                    <a:pt x="28" y="10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3" y="12"/>
                    <a:pt x="23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20" y="14"/>
                    <a:pt x="20" y="15"/>
                    <a:pt x="19" y="15"/>
                  </a:cubicBezTo>
                  <a:cubicBezTo>
                    <a:pt x="18" y="15"/>
                    <a:pt x="18" y="15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6" y="17"/>
                    <a:pt x="17" y="17"/>
                    <a:pt x="17" y="18"/>
                  </a:cubicBezTo>
                  <a:cubicBezTo>
                    <a:pt x="17" y="18"/>
                    <a:pt x="17" y="19"/>
                    <a:pt x="17" y="19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6" y="28"/>
                    <a:pt x="16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8"/>
                    <a:pt x="18" y="27"/>
                  </a:cubicBezTo>
                  <a:cubicBezTo>
                    <a:pt x="18" y="28"/>
                    <a:pt x="18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6"/>
                    <a:pt x="20" y="24"/>
                    <a:pt x="20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9"/>
                    <a:pt x="18" y="18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2" y="18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21" y="23"/>
                  </a:cubicBezTo>
                  <a:cubicBezTo>
                    <a:pt x="21" y="24"/>
                    <a:pt x="22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5" y="22"/>
                    <a:pt x="25" y="22"/>
                    <a:pt x="24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5" y="17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7"/>
                    <a:pt x="27" y="19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19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3" y="9"/>
                  </a:lnTo>
                  <a:close/>
                  <a:moveTo>
                    <a:pt x="23" y="11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3" y="11"/>
                  </a:lnTo>
                  <a:close/>
                  <a:moveTo>
                    <a:pt x="1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5"/>
                  </a:lnTo>
                  <a:close/>
                  <a:moveTo>
                    <a:pt x="19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23"/>
                  </a:lnTo>
                  <a:close/>
                  <a:moveTo>
                    <a:pt x="24" y="29"/>
                  </a:moveTo>
                  <a:cubicBezTo>
                    <a:pt x="24" y="29"/>
                    <a:pt x="24" y="28"/>
                    <a:pt x="24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1" y="31"/>
                  </a:cubicBezTo>
                  <a:cubicBezTo>
                    <a:pt x="21" y="32"/>
                    <a:pt x="22" y="33"/>
                    <a:pt x="22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2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3" y="31"/>
                    <a:pt x="23" y="30"/>
                  </a:cubicBezTo>
                  <a:cubicBezTo>
                    <a:pt x="24" y="30"/>
                    <a:pt x="24" y="29"/>
                    <a:pt x="24" y="29"/>
                  </a:cubicBezTo>
                  <a:close/>
                  <a:moveTo>
                    <a:pt x="21" y="34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lose/>
                  <a:moveTo>
                    <a:pt x="23" y="38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3" y="39"/>
                  </a:cubicBezTo>
                  <a:lnTo>
                    <a:pt x="23" y="38"/>
                  </a:lnTo>
                  <a:close/>
                  <a:moveTo>
                    <a:pt x="23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lnTo>
                    <a:pt x="23" y="30"/>
                  </a:lnTo>
                  <a:close/>
                  <a:moveTo>
                    <a:pt x="24" y="40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4" y="40"/>
                  </a:lnTo>
                  <a:close/>
                  <a:moveTo>
                    <a:pt x="25" y="32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25" y="32"/>
                  </a:lnTo>
                  <a:close/>
                  <a:moveTo>
                    <a:pt x="26" y="29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29"/>
                  </a:ln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4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9"/>
                    <a:pt x="26" y="30"/>
                  </a:cubicBezTo>
                  <a:cubicBezTo>
                    <a:pt x="26" y="31"/>
                    <a:pt x="26" y="31"/>
                    <a:pt x="26" y="32"/>
                  </a:cubicBezTo>
                  <a:cubicBezTo>
                    <a:pt x="26" y="33"/>
                    <a:pt x="27" y="34"/>
                    <a:pt x="28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7" y="33"/>
                    <a:pt x="27" y="32"/>
                  </a:cubicBezTo>
                  <a:cubicBezTo>
                    <a:pt x="27" y="32"/>
                    <a:pt x="27" y="32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4"/>
                    <a:pt x="29" y="24"/>
                  </a:cubicBezTo>
                  <a:close/>
                  <a:moveTo>
                    <a:pt x="28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26"/>
                  </a:lnTo>
                  <a:close/>
                  <a:moveTo>
                    <a:pt x="28" y="14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28" y="14"/>
                  </a:lnTo>
                  <a:close/>
                  <a:moveTo>
                    <a:pt x="29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7" y="12"/>
                    <a:pt x="27" y="12"/>
                  </a:cubicBezTo>
                  <a:lnTo>
                    <a:pt x="29" y="12"/>
                  </a:lnTo>
                  <a:close/>
                  <a:moveTo>
                    <a:pt x="29" y="16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9" y="16"/>
                    <a:pt x="29" y="16"/>
                  </a:cubicBez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5"/>
                    <a:pt x="30" y="35"/>
                    <a:pt x="30" y="35"/>
                  </a:cubicBezTo>
                  <a:lnTo>
                    <a:pt x="31" y="35"/>
                  </a:lnTo>
                  <a:close/>
                  <a:moveTo>
                    <a:pt x="31" y="33"/>
                  </a:moveTo>
                  <a:cubicBezTo>
                    <a:pt x="31" y="32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30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3" y="19"/>
                    <a:pt x="33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20"/>
                  </a:cubicBezTo>
                  <a:cubicBezTo>
                    <a:pt x="31" y="20"/>
                    <a:pt x="31" y="20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6"/>
                    <a:pt x="29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0"/>
                    <a:pt x="32" y="3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7"/>
                    <a:pt x="32" y="26"/>
                    <a:pt x="32" y="24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0" y="20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32" y="11"/>
                  </a:moveTo>
                  <a:cubicBezTo>
                    <a:pt x="31" y="11"/>
                    <a:pt x="31" y="12"/>
                    <a:pt x="31" y="13"/>
                  </a:cubicBezTo>
                  <a:cubicBezTo>
                    <a:pt x="31" y="13"/>
                    <a:pt x="31" y="13"/>
                    <a:pt x="31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1"/>
                    <a:pt x="31" y="10"/>
                  </a:cubicBezTo>
                  <a:lnTo>
                    <a:pt x="32" y="11"/>
                  </a:lnTo>
                  <a:close/>
                  <a:moveTo>
                    <a:pt x="33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1" y="36"/>
                    <a:pt x="31" y="38"/>
                  </a:cubicBezTo>
                  <a:cubicBezTo>
                    <a:pt x="31" y="37"/>
                    <a:pt x="32" y="37"/>
                    <a:pt x="33" y="36"/>
                  </a:cubicBezTo>
                  <a:close/>
                  <a:moveTo>
                    <a:pt x="32" y="26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2" y="26"/>
                  </a:lnTo>
                  <a:close/>
                  <a:moveTo>
                    <a:pt x="33" y="16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6"/>
                  </a:lnTo>
                  <a:close/>
                  <a:moveTo>
                    <a:pt x="33" y="37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lnTo>
                    <a:pt x="33" y="37"/>
                  </a:lnTo>
                  <a:close/>
                  <a:moveTo>
                    <a:pt x="34" y="8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8"/>
                  </a:lnTo>
                  <a:close/>
                  <a:moveTo>
                    <a:pt x="39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9"/>
                    <a:pt x="36" y="9"/>
                    <a:pt x="36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10"/>
                    <a:pt x="34" y="10"/>
                    <a:pt x="34" y="1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2"/>
                    <a:pt x="35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7" y="12"/>
                    <a:pt x="37" y="13"/>
                  </a:cubicBezTo>
                  <a:cubicBezTo>
                    <a:pt x="37" y="13"/>
                    <a:pt x="36" y="13"/>
                    <a:pt x="36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7" y="12"/>
                    <a:pt x="37" y="11"/>
                    <a:pt x="36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39" y="10"/>
                  </a:lnTo>
                  <a:close/>
                  <a:moveTo>
                    <a:pt x="45" y="10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9"/>
                    <a:pt x="43" y="9"/>
                  </a:cubicBezTo>
                  <a:cubicBezTo>
                    <a:pt x="44" y="9"/>
                    <a:pt x="44" y="9"/>
                    <a:pt x="44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2" y="10"/>
                  </a:cubicBezTo>
                  <a:lnTo>
                    <a:pt x="45" y="10"/>
                  </a:lnTo>
                  <a:close/>
                  <a:moveTo>
                    <a:pt x="45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4" y="12"/>
                    <a:pt x="44" y="12"/>
                    <a:pt x="44" y="12"/>
                  </a:cubicBezTo>
                  <a:lnTo>
                    <a:pt x="4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673021" y="5298475"/>
            <a:ext cx="3884985" cy="728207"/>
            <a:chOff x="5434744" y="3883213"/>
            <a:chExt cx="1612168" cy="302187"/>
          </a:xfrm>
          <a:solidFill>
            <a:schemeClr val="tx1"/>
          </a:solidFill>
        </p:grpSpPr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5434744" y="4067547"/>
              <a:ext cx="67993" cy="66481"/>
            </a:xfrm>
            <a:custGeom>
              <a:avLst/>
              <a:gdLst>
                <a:gd name="T0" fmla="*/ 21 w 22"/>
                <a:gd name="T1" fmla="*/ 4 h 21"/>
                <a:gd name="T2" fmla="*/ 21 w 22"/>
                <a:gd name="T3" fmla="*/ 7 h 21"/>
                <a:gd name="T4" fmla="*/ 21 w 22"/>
                <a:gd name="T5" fmla="*/ 9 h 21"/>
                <a:gd name="T6" fmla="*/ 20 w 22"/>
                <a:gd name="T7" fmla="*/ 10 h 21"/>
                <a:gd name="T8" fmla="*/ 21 w 22"/>
                <a:gd name="T9" fmla="*/ 14 h 21"/>
                <a:gd name="T10" fmla="*/ 22 w 22"/>
                <a:gd name="T11" fmla="*/ 14 h 21"/>
                <a:gd name="T12" fmla="*/ 21 w 22"/>
                <a:gd name="T13" fmla="*/ 15 h 21"/>
                <a:gd name="T14" fmla="*/ 20 w 22"/>
                <a:gd name="T15" fmla="*/ 16 h 21"/>
                <a:gd name="T16" fmla="*/ 20 w 22"/>
                <a:gd name="T17" fmla="*/ 17 h 21"/>
                <a:gd name="T18" fmla="*/ 20 w 22"/>
                <a:gd name="T19" fmla="*/ 18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20 h 21"/>
                <a:gd name="T26" fmla="*/ 14 w 22"/>
                <a:gd name="T27" fmla="*/ 21 h 21"/>
                <a:gd name="T28" fmla="*/ 10 w 22"/>
                <a:gd name="T29" fmla="*/ 20 h 21"/>
                <a:gd name="T30" fmla="*/ 9 w 22"/>
                <a:gd name="T31" fmla="*/ 20 h 21"/>
                <a:gd name="T32" fmla="*/ 8 w 22"/>
                <a:gd name="T33" fmla="*/ 20 h 21"/>
                <a:gd name="T34" fmla="*/ 6 w 22"/>
                <a:gd name="T35" fmla="*/ 21 h 21"/>
                <a:gd name="T36" fmla="*/ 5 w 22"/>
                <a:gd name="T37" fmla="*/ 20 h 21"/>
                <a:gd name="T38" fmla="*/ 4 w 22"/>
                <a:gd name="T39" fmla="*/ 21 h 21"/>
                <a:gd name="T40" fmla="*/ 2 w 22"/>
                <a:gd name="T41" fmla="*/ 21 h 21"/>
                <a:gd name="T42" fmla="*/ 1 w 22"/>
                <a:gd name="T43" fmla="*/ 18 h 21"/>
                <a:gd name="T44" fmla="*/ 1 w 22"/>
                <a:gd name="T45" fmla="*/ 17 h 21"/>
                <a:gd name="T46" fmla="*/ 1 w 22"/>
                <a:gd name="T47" fmla="*/ 17 h 21"/>
                <a:gd name="T48" fmla="*/ 0 w 22"/>
                <a:gd name="T49" fmla="*/ 4 h 21"/>
                <a:gd name="T50" fmla="*/ 6 w 22"/>
                <a:gd name="T51" fmla="*/ 2 h 21"/>
                <a:gd name="T52" fmla="*/ 7 w 22"/>
                <a:gd name="T53" fmla="*/ 1 h 21"/>
                <a:gd name="T54" fmla="*/ 7 w 22"/>
                <a:gd name="T55" fmla="*/ 1 h 21"/>
                <a:gd name="T56" fmla="*/ 10 w 22"/>
                <a:gd name="T57" fmla="*/ 1 h 21"/>
                <a:gd name="T58" fmla="*/ 13 w 22"/>
                <a:gd name="T59" fmla="*/ 1 h 21"/>
                <a:gd name="T60" fmla="*/ 13 w 22"/>
                <a:gd name="T61" fmla="*/ 1 h 21"/>
                <a:gd name="T62" fmla="*/ 14 w 22"/>
                <a:gd name="T63" fmla="*/ 1 h 21"/>
                <a:gd name="T64" fmla="*/ 14 w 22"/>
                <a:gd name="T65" fmla="*/ 1 h 21"/>
                <a:gd name="T66" fmla="*/ 15 w 22"/>
                <a:gd name="T67" fmla="*/ 0 h 21"/>
                <a:gd name="T68" fmla="*/ 17 w 22"/>
                <a:gd name="T69" fmla="*/ 1 h 21"/>
                <a:gd name="T70" fmla="*/ 18 w 22"/>
                <a:gd name="T71" fmla="*/ 1 h 21"/>
                <a:gd name="T72" fmla="*/ 21 w 22"/>
                <a:gd name="T73" fmla="*/ 3 h 21"/>
                <a:gd name="T74" fmla="*/ 21 w 22"/>
                <a:gd name="T7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1" y="4"/>
                  </a:moveTo>
                  <a:cubicBezTo>
                    <a:pt x="21" y="5"/>
                    <a:pt x="21" y="6"/>
                    <a:pt x="21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0" y="10"/>
                    <a:pt x="20" y="10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1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6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9" y="20"/>
                    <a:pt x="9" y="20"/>
                    <a:pt x="8" y="20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5" y="20"/>
                    <a:pt x="5" y="20"/>
                    <a:pt x="4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1"/>
                    <a:pt x="0" y="6"/>
                    <a:pt x="0" y="4"/>
                  </a:cubicBezTo>
                  <a:cubicBezTo>
                    <a:pt x="0" y="2"/>
                    <a:pt x="2" y="1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2"/>
                    <a:pt x="10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0" y="2"/>
                    <a:pt x="21" y="3"/>
                  </a:cubicBezTo>
                  <a:lnTo>
                    <a:pt x="2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5511801" y="4064525"/>
              <a:ext cx="64971" cy="66481"/>
            </a:xfrm>
            <a:custGeom>
              <a:avLst/>
              <a:gdLst>
                <a:gd name="T0" fmla="*/ 21 w 21"/>
                <a:gd name="T1" fmla="*/ 3 h 21"/>
                <a:gd name="T2" fmla="*/ 21 w 21"/>
                <a:gd name="T3" fmla="*/ 7 h 21"/>
                <a:gd name="T4" fmla="*/ 21 w 21"/>
                <a:gd name="T5" fmla="*/ 8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20 w 21"/>
                <a:gd name="T15" fmla="*/ 15 h 21"/>
                <a:gd name="T16" fmla="*/ 20 w 21"/>
                <a:gd name="T17" fmla="*/ 17 h 21"/>
                <a:gd name="T18" fmla="*/ 20 w 21"/>
                <a:gd name="T19" fmla="*/ 18 h 21"/>
                <a:gd name="T20" fmla="*/ 20 w 21"/>
                <a:gd name="T21" fmla="*/ 19 h 21"/>
                <a:gd name="T22" fmla="*/ 16 w 21"/>
                <a:gd name="T23" fmla="*/ 19 h 21"/>
                <a:gd name="T24" fmla="*/ 15 w 21"/>
                <a:gd name="T25" fmla="*/ 20 h 21"/>
                <a:gd name="T26" fmla="*/ 14 w 21"/>
                <a:gd name="T27" fmla="*/ 20 h 21"/>
                <a:gd name="T28" fmla="*/ 10 w 21"/>
                <a:gd name="T29" fmla="*/ 20 h 21"/>
                <a:gd name="T30" fmla="*/ 9 w 21"/>
                <a:gd name="T31" fmla="*/ 19 h 21"/>
                <a:gd name="T32" fmla="*/ 8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0 h 21"/>
                <a:gd name="T40" fmla="*/ 1 w 21"/>
                <a:gd name="T41" fmla="*/ 21 h 21"/>
                <a:gd name="T42" fmla="*/ 1 w 21"/>
                <a:gd name="T43" fmla="*/ 18 h 21"/>
                <a:gd name="T44" fmla="*/ 1 w 21"/>
                <a:gd name="T45" fmla="*/ 17 h 21"/>
                <a:gd name="T46" fmla="*/ 1 w 21"/>
                <a:gd name="T47" fmla="*/ 16 h 21"/>
                <a:gd name="T48" fmla="*/ 0 w 21"/>
                <a:gd name="T49" fmla="*/ 4 h 21"/>
                <a:gd name="T50" fmla="*/ 6 w 21"/>
                <a:gd name="T51" fmla="*/ 1 h 21"/>
                <a:gd name="T52" fmla="*/ 7 w 21"/>
                <a:gd name="T53" fmla="*/ 1 h 21"/>
                <a:gd name="T54" fmla="*/ 7 w 21"/>
                <a:gd name="T55" fmla="*/ 1 h 21"/>
                <a:gd name="T56" fmla="*/ 10 w 21"/>
                <a:gd name="T57" fmla="*/ 1 h 21"/>
                <a:gd name="T58" fmla="*/ 12 w 21"/>
                <a:gd name="T59" fmla="*/ 0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7 w 21"/>
                <a:gd name="T69" fmla="*/ 0 h 21"/>
                <a:gd name="T70" fmla="*/ 18 w 21"/>
                <a:gd name="T71" fmla="*/ 1 h 21"/>
                <a:gd name="T72" fmla="*/ 21 w 21"/>
                <a:gd name="T7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21" y="3"/>
                  </a:moveTo>
                  <a:cubicBezTo>
                    <a:pt x="21" y="4"/>
                    <a:pt x="21" y="5"/>
                    <a:pt x="21" y="7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9"/>
                    <a:pt x="9" y="19"/>
                    <a:pt x="9" y="19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5" y="20"/>
                    <a:pt x="4" y="20"/>
                    <a:pt x="3" y="20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0"/>
                    <a:pt x="0" y="6"/>
                    <a:pt x="0" y="4"/>
                  </a:cubicBezTo>
                  <a:cubicBezTo>
                    <a:pt x="0" y="2"/>
                    <a:pt x="2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9" y="1"/>
                    <a:pt x="20" y="2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5591881" y="3952716"/>
              <a:ext cx="164692" cy="232684"/>
            </a:xfrm>
            <a:custGeom>
              <a:avLst/>
              <a:gdLst>
                <a:gd name="T0" fmla="*/ 52 w 53"/>
                <a:gd name="T1" fmla="*/ 69 h 73"/>
                <a:gd name="T2" fmla="*/ 49 w 53"/>
                <a:gd name="T3" fmla="*/ 70 h 73"/>
                <a:gd name="T4" fmla="*/ 45 w 53"/>
                <a:gd name="T5" fmla="*/ 71 h 73"/>
                <a:gd name="T6" fmla="*/ 31 w 53"/>
                <a:gd name="T7" fmla="*/ 66 h 73"/>
                <a:gd name="T8" fmla="*/ 30 w 53"/>
                <a:gd name="T9" fmla="*/ 65 h 73"/>
                <a:gd name="T10" fmla="*/ 27 w 53"/>
                <a:gd name="T11" fmla="*/ 56 h 73"/>
                <a:gd name="T12" fmla="*/ 23 w 53"/>
                <a:gd name="T13" fmla="*/ 48 h 73"/>
                <a:gd name="T14" fmla="*/ 22 w 53"/>
                <a:gd name="T15" fmla="*/ 52 h 73"/>
                <a:gd name="T16" fmla="*/ 22 w 53"/>
                <a:gd name="T17" fmla="*/ 56 h 73"/>
                <a:gd name="T18" fmla="*/ 23 w 53"/>
                <a:gd name="T19" fmla="*/ 65 h 73"/>
                <a:gd name="T20" fmla="*/ 22 w 53"/>
                <a:gd name="T21" fmla="*/ 71 h 73"/>
                <a:gd name="T22" fmla="*/ 13 w 53"/>
                <a:gd name="T23" fmla="*/ 72 h 73"/>
                <a:gd name="T24" fmla="*/ 11 w 53"/>
                <a:gd name="T25" fmla="*/ 72 h 73"/>
                <a:gd name="T26" fmla="*/ 8 w 53"/>
                <a:gd name="T27" fmla="*/ 71 h 73"/>
                <a:gd name="T28" fmla="*/ 5 w 53"/>
                <a:gd name="T29" fmla="*/ 72 h 73"/>
                <a:gd name="T30" fmla="*/ 2 w 53"/>
                <a:gd name="T31" fmla="*/ 61 h 73"/>
                <a:gd name="T32" fmla="*/ 2 w 53"/>
                <a:gd name="T33" fmla="*/ 52 h 73"/>
                <a:gd name="T34" fmla="*/ 2 w 53"/>
                <a:gd name="T35" fmla="*/ 46 h 73"/>
                <a:gd name="T36" fmla="*/ 0 w 53"/>
                <a:gd name="T37" fmla="*/ 25 h 73"/>
                <a:gd name="T38" fmla="*/ 0 w 53"/>
                <a:gd name="T39" fmla="*/ 24 h 73"/>
                <a:gd name="T40" fmla="*/ 0 w 53"/>
                <a:gd name="T41" fmla="*/ 21 h 73"/>
                <a:gd name="T42" fmla="*/ 0 w 53"/>
                <a:gd name="T43" fmla="*/ 8 h 73"/>
                <a:gd name="T44" fmla="*/ 17 w 53"/>
                <a:gd name="T45" fmla="*/ 1 h 73"/>
                <a:gd name="T46" fmla="*/ 20 w 53"/>
                <a:gd name="T47" fmla="*/ 1 h 73"/>
                <a:gd name="T48" fmla="*/ 26 w 53"/>
                <a:gd name="T49" fmla="*/ 2 h 73"/>
                <a:gd name="T50" fmla="*/ 27 w 53"/>
                <a:gd name="T51" fmla="*/ 1 h 73"/>
                <a:gd name="T52" fmla="*/ 32 w 53"/>
                <a:gd name="T53" fmla="*/ 2 h 73"/>
                <a:gd name="T54" fmla="*/ 34 w 53"/>
                <a:gd name="T55" fmla="*/ 2 h 73"/>
                <a:gd name="T56" fmla="*/ 44 w 53"/>
                <a:gd name="T57" fmla="*/ 8 h 73"/>
                <a:gd name="T58" fmla="*/ 49 w 53"/>
                <a:gd name="T59" fmla="*/ 19 h 73"/>
                <a:gd name="T60" fmla="*/ 49 w 53"/>
                <a:gd name="T61" fmla="*/ 23 h 73"/>
                <a:gd name="T62" fmla="*/ 48 w 53"/>
                <a:gd name="T63" fmla="*/ 27 h 73"/>
                <a:gd name="T64" fmla="*/ 40 w 53"/>
                <a:gd name="T65" fmla="*/ 38 h 73"/>
                <a:gd name="T66" fmla="*/ 41 w 53"/>
                <a:gd name="T67" fmla="*/ 44 h 73"/>
                <a:gd name="T68" fmla="*/ 43 w 53"/>
                <a:gd name="T69" fmla="*/ 49 h 73"/>
                <a:gd name="T70" fmla="*/ 47 w 53"/>
                <a:gd name="T71" fmla="*/ 57 h 73"/>
                <a:gd name="T72" fmla="*/ 50 w 53"/>
                <a:gd name="T73" fmla="*/ 61 h 73"/>
                <a:gd name="T74" fmla="*/ 0 w 53"/>
                <a:gd name="T75" fmla="*/ 25 h 73"/>
                <a:gd name="T76" fmla="*/ 26 w 53"/>
                <a:gd name="T77" fmla="*/ 19 h 73"/>
                <a:gd name="T78" fmla="*/ 24 w 53"/>
                <a:gd name="T79" fmla="*/ 17 h 73"/>
                <a:gd name="T80" fmla="*/ 21 w 53"/>
                <a:gd name="T81" fmla="*/ 17 h 73"/>
                <a:gd name="T82" fmla="*/ 20 w 53"/>
                <a:gd name="T83" fmla="*/ 28 h 73"/>
                <a:gd name="T84" fmla="*/ 23 w 53"/>
                <a:gd name="T85" fmla="*/ 31 h 73"/>
                <a:gd name="T86" fmla="*/ 28 w 53"/>
                <a:gd name="T87" fmla="*/ 27 h 73"/>
                <a:gd name="T88" fmla="*/ 28 w 53"/>
                <a:gd name="T89" fmla="*/ 2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" h="73">
                  <a:moveTo>
                    <a:pt x="53" y="68"/>
                  </a:move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49" y="70"/>
                    <a:pt x="49" y="70"/>
                  </a:cubicBezTo>
                  <a:cubicBezTo>
                    <a:pt x="48" y="70"/>
                    <a:pt x="47" y="70"/>
                    <a:pt x="46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1"/>
                    <a:pt x="41" y="71"/>
                    <a:pt x="39" y="71"/>
                  </a:cubicBezTo>
                  <a:cubicBezTo>
                    <a:pt x="34" y="72"/>
                    <a:pt x="31" y="70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9" y="63"/>
                    <a:pt x="29" y="61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6" y="54"/>
                    <a:pt x="25" y="52"/>
                  </a:cubicBezTo>
                  <a:cubicBezTo>
                    <a:pt x="25" y="50"/>
                    <a:pt x="24" y="49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1" y="50"/>
                    <a:pt x="21" y="5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3"/>
                    <a:pt x="22" y="54"/>
                    <a:pt x="22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8"/>
                  </a:cubicBezTo>
                  <a:cubicBezTo>
                    <a:pt x="22" y="59"/>
                    <a:pt x="22" y="60"/>
                    <a:pt x="22" y="61"/>
                  </a:cubicBezTo>
                  <a:cubicBezTo>
                    <a:pt x="22" y="62"/>
                    <a:pt x="23" y="64"/>
                    <a:pt x="23" y="65"/>
                  </a:cubicBezTo>
                  <a:cubicBezTo>
                    <a:pt x="23" y="67"/>
                    <a:pt x="23" y="68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6" y="71"/>
                    <a:pt x="15" y="72"/>
                    <a:pt x="14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1" y="73"/>
                    <a:pt x="11" y="72"/>
                  </a:cubicBezTo>
                  <a:cubicBezTo>
                    <a:pt x="10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7" y="72"/>
                    <a:pt x="7" y="72"/>
                    <a:pt x="6" y="71"/>
                  </a:cubicBezTo>
                  <a:cubicBezTo>
                    <a:pt x="5" y="71"/>
                    <a:pt x="5" y="71"/>
                    <a:pt x="5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7"/>
                    <a:pt x="2" y="65"/>
                    <a:pt x="2" y="61"/>
                  </a:cubicBezTo>
                  <a:cubicBezTo>
                    <a:pt x="2" y="59"/>
                    <a:pt x="2" y="58"/>
                    <a:pt x="1" y="56"/>
                  </a:cubicBezTo>
                  <a:cubicBezTo>
                    <a:pt x="1" y="55"/>
                    <a:pt x="2" y="54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49"/>
                    <a:pt x="2" y="48"/>
                    <a:pt x="2" y="46"/>
                  </a:cubicBezTo>
                  <a:cubicBezTo>
                    <a:pt x="1" y="44"/>
                    <a:pt x="1" y="40"/>
                    <a:pt x="1" y="36"/>
                  </a:cubicBezTo>
                  <a:cubicBezTo>
                    <a:pt x="1" y="32"/>
                    <a:pt x="0" y="28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0"/>
                    <a:pt x="0" y="18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5" y="1"/>
                    <a:pt x="8" y="1"/>
                  </a:cubicBezTo>
                  <a:cubicBezTo>
                    <a:pt x="12" y="1"/>
                    <a:pt x="15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9" y="1"/>
                    <a:pt x="31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8" y="3"/>
                    <a:pt x="42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4" y="8"/>
                  </a:cubicBezTo>
                  <a:cubicBezTo>
                    <a:pt x="44" y="8"/>
                    <a:pt x="45" y="9"/>
                    <a:pt x="46" y="12"/>
                  </a:cubicBezTo>
                  <a:cubicBezTo>
                    <a:pt x="47" y="14"/>
                    <a:pt x="48" y="16"/>
                    <a:pt x="48" y="17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8"/>
                    <a:pt x="47" y="31"/>
                    <a:pt x="46" y="34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3" y="36"/>
                    <a:pt x="42" y="37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1"/>
                    <a:pt x="40" y="42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5"/>
                    <a:pt x="42" y="46"/>
                    <a:pt x="42" y="46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5" y="54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9" y="59"/>
                    <a:pt x="49" y="60"/>
                    <a:pt x="49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3"/>
                    <a:pt x="51" y="65"/>
                    <a:pt x="53" y="68"/>
                  </a:cubicBezTo>
                  <a:close/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28" y="24"/>
                  </a:moveTo>
                  <a:cubicBezTo>
                    <a:pt x="28" y="22"/>
                    <a:pt x="28" y="20"/>
                    <a:pt x="2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9"/>
                    <a:pt x="21" y="21"/>
                  </a:cubicBezTo>
                  <a:cubicBezTo>
                    <a:pt x="21" y="23"/>
                    <a:pt x="21" y="24"/>
                    <a:pt x="21" y="25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21" y="29"/>
                    <a:pt x="21" y="30"/>
                    <a:pt x="22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3" y="31"/>
                    <a:pt x="23" y="31"/>
                  </a:cubicBezTo>
                  <a:cubicBezTo>
                    <a:pt x="23" y="30"/>
                    <a:pt x="24" y="30"/>
                    <a:pt x="24" y="30"/>
                  </a:cubicBezTo>
                  <a:cubicBezTo>
                    <a:pt x="25" y="30"/>
                    <a:pt x="26" y="30"/>
                    <a:pt x="26" y="29"/>
                  </a:cubicBezTo>
                  <a:cubicBezTo>
                    <a:pt x="27" y="28"/>
                    <a:pt x="27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6"/>
                    <a:pt x="28" y="25"/>
                    <a:pt x="28" y="25"/>
                  </a:cubicBezTo>
                  <a:lnTo>
                    <a:pt x="2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5756572" y="3958760"/>
              <a:ext cx="119364" cy="213042"/>
            </a:xfrm>
            <a:custGeom>
              <a:avLst/>
              <a:gdLst>
                <a:gd name="T0" fmla="*/ 38 w 39"/>
                <a:gd name="T1" fmla="*/ 58 h 67"/>
                <a:gd name="T2" fmla="*/ 39 w 39"/>
                <a:gd name="T3" fmla="*/ 63 h 67"/>
                <a:gd name="T4" fmla="*/ 36 w 39"/>
                <a:gd name="T5" fmla="*/ 64 h 67"/>
                <a:gd name="T6" fmla="*/ 34 w 39"/>
                <a:gd name="T7" fmla="*/ 64 h 67"/>
                <a:gd name="T8" fmla="*/ 31 w 39"/>
                <a:gd name="T9" fmla="*/ 65 h 67"/>
                <a:gd name="T10" fmla="*/ 28 w 39"/>
                <a:gd name="T11" fmla="*/ 65 h 67"/>
                <a:gd name="T12" fmla="*/ 23 w 39"/>
                <a:gd name="T13" fmla="*/ 65 h 67"/>
                <a:gd name="T14" fmla="*/ 22 w 39"/>
                <a:gd name="T15" fmla="*/ 66 h 67"/>
                <a:gd name="T16" fmla="*/ 19 w 39"/>
                <a:gd name="T17" fmla="*/ 66 h 67"/>
                <a:gd name="T18" fmla="*/ 16 w 39"/>
                <a:gd name="T19" fmla="*/ 67 h 67"/>
                <a:gd name="T20" fmla="*/ 14 w 39"/>
                <a:gd name="T21" fmla="*/ 67 h 67"/>
                <a:gd name="T22" fmla="*/ 8 w 39"/>
                <a:gd name="T23" fmla="*/ 67 h 67"/>
                <a:gd name="T24" fmla="*/ 6 w 39"/>
                <a:gd name="T25" fmla="*/ 67 h 67"/>
                <a:gd name="T26" fmla="*/ 6 w 39"/>
                <a:gd name="T27" fmla="*/ 61 h 67"/>
                <a:gd name="T28" fmla="*/ 5 w 39"/>
                <a:gd name="T29" fmla="*/ 56 h 67"/>
                <a:gd name="T30" fmla="*/ 3 w 39"/>
                <a:gd name="T31" fmla="*/ 30 h 67"/>
                <a:gd name="T32" fmla="*/ 1 w 39"/>
                <a:gd name="T33" fmla="*/ 23 h 67"/>
                <a:gd name="T34" fmla="*/ 1 w 39"/>
                <a:gd name="T35" fmla="*/ 11 h 67"/>
                <a:gd name="T36" fmla="*/ 1 w 39"/>
                <a:gd name="T37" fmla="*/ 7 h 67"/>
                <a:gd name="T38" fmla="*/ 8 w 39"/>
                <a:gd name="T39" fmla="*/ 1 h 67"/>
                <a:gd name="T40" fmla="*/ 12 w 39"/>
                <a:gd name="T41" fmla="*/ 1 h 67"/>
                <a:gd name="T42" fmla="*/ 14 w 39"/>
                <a:gd name="T43" fmla="*/ 1 h 67"/>
                <a:gd name="T44" fmla="*/ 16 w 39"/>
                <a:gd name="T45" fmla="*/ 0 h 67"/>
                <a:gd name="T46" fmla="*/ 19 w 39"/>
                <a:gd name="T47" fmla="*/ 0 h 67"/>
                <a:gd name="T48" fmla="*/ 23 w 39"/>
                <a:gd name="T49" fmla="*/ 0 h 67"/>
                <a:gd name="T50" fmla="*/ 27 w 39"/>
                <a:gd name="T51" fmla="*/ 0 h 67"/>
                <a:gd name="T52" fmla="*/ 30 w 39"/>
                <a:gd name="T53" fmla="*/ 0 h 67"/>
                <a:gd name="T54" fmla="*/ 32 w 39"/>
                <a:gd name="T55" fmla="*/ 0 h 67"/>
                <a:gd name="T56" fmla="*/ 35 w 39"/>
                <a:gd name="T57" fmla="*/ 10 h 67"/>
                <a:gd name="T58" fmla="*/ 30 w 39"/>
                <a:gd name="T59" fmla="*/ 16 h 67"/>
                <a:gd name="T60" fmla="*/ 24 w 39"/>
                <a:gd name="T61" fmla="*/ 16 h 67"/>
                <a:gd name="T62" fmla="*/ 21 w 39"/>
                <a:gd name="T63" fmla="*/ 19 h 67"/>
                <a:gd name="T64" fmla="*/ 30 w 39"/>
                <a:gd name="T65" fmla="*/ 24 h 67"/>
                <a:gd name="T66" fmla="*/ 34 w 39"/>
                <a:gd name="T67" fmla="*/ 31 h 67"/>
                <a:gd name="T68" fmla="*/ 33 w 39"/>
                <a:gd name="T69" fmla="*/ 39 h 67"/>
                <a:gd name="T70" fmla="*/ 29 w 39"/>
                <a:gd name="T71" fmla="*/ 39 h 67"/>
                <a:gd name="T72" fmla="*/ 27 w 39"/>
                <a:gd name="T73" fmla="*/ 39 h 67"/>
                <a:gd name="T74" fmla="*/ 23 w 39"/>
                <a:gd name="T75" fmla="*/ 40 h 67"/>
                <a:gd name="T76" fmla="*/ 22 w 39"/>
                <a:gd name="T77" fmla="*/ 44 h 67"/>
                <a:gd name="T78" fmla="*/ 23 w 39"/>
                <a:gd name="T79" fmla="*/ 48 h 67"/>
                <a:gd name="T80" fmla="*/ 26 w 39"/>
                <a:gd name="T81" fmla="*/ 48 h 67"/>
                <a:gd name="T82" fmla="*/ 29 w 39"/>
                <a:gd name="T83" fmla="*/ 49 h 67"/>
                <a:gd name="T84" fmla="*/ 32 w 39"/>
                <a:gd name="T85" fmla="*/ 48 h 67"/>
                <a:gd name="T86" fmla="*/ 37 w 39"/>
                <a:gd name="T87" fmla="*/ 49 h 67"/>
                <a:gd name="T88" fmla="*/ 39 w 39"/>
                <a:gd name="T8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7">
                  <a:moveTo>
                    <a:pt x="39" y="56"/>
                  </a:moveTo>
                  <a:cubicBezTo>
                    <a:pt x="39" y="56"/>
                    <a:pt x="39" y="56"/>
                    <a:pt x="39" y="57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9" y="62"/>
                    <a:pt x="39" y="63"/>
                  </a:cubicBezTo>
                  <a:cubicBezTo>
                    <a:pt x="39" y="63"/>
                    <a:pt x="38" y="63"/>
                    <a:pt x="37" y="64"/>
                  </a:cubicBezTo>
                  <a:cubicBezTo>
                    <a:pt x="37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0" y="65"/>
                    <a:pt x="30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4" y="65"/>
                    <a:pt x="23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1" y="67"/>
                    <a:pt x="9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6" y="67"/>
                  </a:cubicBezTo>
                  <a:cubicBezTo>
                    <a:pt x="6" y="66"/>
                    <a:pt x="6" y="66"/>
                    <a:pt x="5" y="65"/>
                  </a:cubicBezTo>
                  <a:cubicBezTo>
                    <a:pt x="5" y="64"/>
                    <a:pt x="6" y="64"/>
                    <a:pt x="6" y="63"/>
                  </a:cubicBezTo>
                  <a:cubicBezTo>
                    <a:pt x="6" y="62"/>
                    <a:pt x="6" y="61"/>
                    <a:pt x="6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" y="58"/>
                    <a:pt x="5" y="57"/>
                    <a:pt x="5" y="56"/>
                  </a:cubicBezTo>
                  <a:cubicBezTo>
                    <a:pt x="5" y="54"/>
                    <a:pt x="4" y="51"/>
                    <a:pt x="4" y="46"/>
                  </a:cubicBezTo>
                  <a:cubicBezTo>
                    <a:pt x="3" y="41"/>
                    <a:pt x="3" y="37"/>
                    <a:pt x="3" y="36"/>
                  </a:cubicBezTo>
                  <a:cubicBezTo>
                    <a:pt x="3" y="34"/>
                    <a:pt x="3" y="32"/>
                    <a:pt x="3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2" y="26"/>
                    <a:pt x="2" y="24"/>
                    <a:pt x="1" y="23"/>
                  </a:cubicBezTo>
                  <a:cubicBezTo>
                    <a:pt x="1" y="20"/>
                    <a:pt x="1" y="17"/>
                    <a:pt x="1" y="15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6"/>
                    <a:pt x="35" y="10"/>
                  </a:cubicBezTo>
                  <a:cubicBezTo>
                    <a:pt x="34" y="13"/>
                    <a:pt x="34" y="15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ubicBezTo>
                    <a:pt x="23" y="16"/>
                    <a:pt x="23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20"/>
                    <a:pt x="22" y="22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3" y="25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29"/>
                    <a:pt x="34" y="30"/>
                    <a:pt x="34" y="31"/>
                  </a:cubicBezTo>
                  <a:cubicBezTo>
                    <a:pt x="34" y="32"/>
                    <a:pt x="34" y="32"/>
                    <a:pt x="35" y="33"/>
                  </a:cubicBezTo>
                  <a:cubicBezTo>
                    <a:pt x="34" y="35"/>
                    <a:pt x="34" y="37"/>
                    <a:pt x="34" y="3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0"/>
                    <a:pt x="24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2" y="40"/>
                    <a:pt x="22" y="42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1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8"/>
                    <a:pt x="37" y="49"/>
                  </a:cubicBezTo>
                  <a:cubicBezTo>
                    <a:pt x="38" y="49"/>
                    <a:pt x="38" y="50"/>
                    <a:pt x="38" y="52"/>
                  </a:cubicBezTo>
                  <a:cubicBezTo>
                    <a:pt x="38" y="52"/>
                    <a:pt x="38" y="53"/>
                    <a:pt x="38" y="54"/>
                  </a:cubicBezTo>
                  <a:cubicBezTo>
                    <a:pt x="39" y="55"/>
                    <a:pt x="39" y="55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5883491" y="3946672"/>
              <a:ext cx="157137" cy="222108"/>
            </a:xfrm>
            <a:custGeom>
              <a:avLst/>
              <a:gdLst>
                <a:gd name="T0" fmla="*/ 49 w 51"/>
                <a:gd name="T1" fmla="*/ 30 h 70"/>
                <a:gd name="T2" fmla="*/ 41 w 51"/>
                <a:gd name="T3" fmla="*/ 42 h 70"/>
                <a:gd name="T4" fmla="*/ 37 w 51"/>
                <a:gd name="T5" fmla="*/ 45 h 70"/>
                <a:gd name="T6" fmla="*/ 33 w 51"/>
                <a:gd name="T7" fmla="*/ 46 h 70"/>
                <a:gd name="T8" fmla="*/ 35 w 51"/>
                <a:gd name="T9" fmla="*/ 43 h 70"/>
                <a:gd name="T10" fmla="*/ 37 w 51"/>
                <a:gd name="T11" fmla="*/ 38 h 70"/>
                <a:gd name="T12" fmla="*/ 34 w 51"/>
                <a:gd name="T13" fmla="*/ 35 h 70"/>
                <a:gd name="T14" fmla="*/ 32 w 51"/>
                <a:gd name="T15" fmla="*/ 36 h 70"/>
                <a:gd name="T16" fmla="*/ 31 w 51"/>
                <a:gd name="T17" fmla="*/ 37 h 70"/>
                <a:gd name="T18" fmla="*/ 29 w 51"/>
                <a:gd name="T19" fmla="*/ 39 h 70"/>
                <a:gd name="T20" fmla="*/ 28 w 51"/>
                <a:gd name="T21" fmla="*/ 38 h 70"/>
                <a:gd name="T22" fmla="*/ 24 w 51"/>
                <a:gd name="T23" fmla="*/ 39 h 70"/>
                <a:gd name="T24" fmla="*/ 22 w 51"/>
                <a:gd name="T25" fmla="*/ 42 h 70"/>
                <a:gd name="T26" fmla="*/ 29 w 51"/>
                <a:gd name="T27" fmla="*/ 45 h 70"/>
                <a:gd name="T28" fmla="*/ 23 w 51"/>
                <a:gd name="T29" fmla="*/ 48 h 70"/>
                <a:gd name="T30" fmla="*/ 18 w 51"/>
                <a:gd name="T31" fmla="*/ 50 h 70"/>
                <a:gd name="T32" fmla="*/ 13 w 51"/>
                <a:gd name="T33" fmla="*/ 49 h 70"/>
                <a:gd name="T34" fmla="*/ 11 w 51"/>
                <a:gd name="T35" fmla="*/ 50 h 70"/>
                <a:gd name="T36" fmla="*/ 9 w 51"/>
                <a:gd name="T37" fmla="*/ 49 h 70"/>
                <a:gd name="T38" fmla="*/ 7 w 51"/>
                <a:gd name="T39" fmla="*/ 53 h 70"/>
                <a:gd name="T40" fmla="*/ 4 w 51"/>
                <a:gd name="T41" fmla="*/ 48 h 70"/>
                <a:gd name="T42" fmla="*/ 2 w 51"/>
                <a:gd name="T43" fmla="*/ 18 h 70"/>
                <a:gd name="T44" fmla="*/ 6 w 51"/>
                <a:gd name="T45" fmla="*/ 1 h 70"/>
                <a:gd name="T46" fmla="*/ 16 w 51"/>
                <a:gd name="T47" fmla="*/ 0 h 70"/>
                <a:gd name="T48" fmla="*/ 28 w 51"/>
                <a:gd name="T49" fmla="*/ 0 h 70"/>
                <a:gd name="T50" fmla="*/ 41 w 51"/>
                <a:gd name="T51" fmla="*/ 5 h 70"/>
                <a:gd name="T52" fmla="*/ 48 w 51"/>
                <a:gd name="T53" fmla="*/ 11 h 70"/>
                <a:gd name="T54" fmla="*/ 49 w 51"/>
                <a:gd name="T55" fmla="*/ 20 h 70"/>
                <a:gd name="T56" fmla="*/ 22 w 51"/>
                <a:gd name="T57" fmla="*/ 69 h 70"/>
                <a:gd name="T58" fmla="*/ 19 w 51"/>
                <a:gd name="T59" fmla="*/ 69 h 70"/>
                <a:gd name="T60" fmla="*/ 11 w 51"/>
                <a:gd name="T61" fmla="*/ 69 h 70"/>
                <a:gd name="T62" fmla="*/ 4 w 51"/>
                <a:gd name="T63" fmla="*/ 58 h 70"/>
                <a:gd name="T64" fmla="*/ 9 w 51"/>
                <a:gd name="T65" fmla="*/ 58 h 70"/>
                <a:gd name="T66" fmla="*/ 13 w 51"/>
                <a:gd name="T67" fmla="*/ 61 h 70"/>
                <a:gd name="T68" fmla="*/ 17 w 51"/>
                <a:gd name="T69" fmla="*/ 67 h 70"/>
                <a:gd name="T70" fmla="*/ 19 w 51"/>
                <a:gd name="T71" fmla="*/ 60 h 70"/>
                <a:gd name="T72" fmla="*/ 20 w 51"/>
                <a:gd name="T73" fmla="*/ 58 h 70"/>
                <a:gd name="T74" fmla="*/ 21 w 51"/>
                <a:gd name="T75" fmla="*/ 51 h 70"/>
                <a:gd name="T76" fmla="*/ 23 w 51"/>
                <a:gd name="T77" fmla="*/ 50 h 70"/>
                <a:gd name="T78" fmla="*/ 24 w 51"/>
                <a:gd name="T79" fmla="*/ 60 h 70"/>
                <a:gd name="T80" fmla="*/ 10 w 51"/>
                <a:gd name="T81" fmla="*/ 27 h 70"/>
                <a:gd name="T82" fmla="*/ 11 w 51"/>
                <a:gd name="T83" fmla="*/ 56 h 70"/>
                <a:gd name="T84" fmla="*/ 12 w 51"/>
                <a:gd name="T85" fmla="*/ 48 h 70"/>
                <a:gd name="T86" fmla="*/ 17 w 51"/>
                <a:gd name="T87" fmla="*/ 58 h 70"/>
                <a:gd name="T88" fmla="*/ 13 w 51"/>
                <a:gd name="T89" fmla="*/ 58 h 70"/>
                <a:gd name="T90" fmla="*/ 19 w 51"/>
                <a:gd name="T91" fmla="*/ 55 h 70"/>
                <a:gd name="T92" fmla="*/ 14 w 51"/>
                <a:gd name="T93" fmla="*/ 51 h 70"/>
                <a:gd name="T94" fmla="*/ 15 w 51"/>
                <a:gd name="T95" fmla="*/ 31 h 70"/>
                <a:gd name="T96" fmla="*/ 15 w 51"/>
                <a:gd name="T97" fmla="*/ 30 h 70"/>
                <a:gd name="T98" fmla="*/ 17 w 51"/>
                <a:gd name="T99" fmla="*/ 30 h 70"/>
                <a:gd name="T100" fmla="*/ 16 w 51"/>
                <a:gd name="T101" fmla="*/ 33 h 70"/>
                <a:gd name="T102" fmla="*/ 31 w 51"/>
                <a:gd name="T103" fmla="*/ 19 h 70"/>
                <a:gd name="T104" fmla="*/ 23 w 51"/>
                <a:gd name="T105" fmla="*/ 15 h 70"/>
                <a:gd name="T106" fmla="*/ 25 w 51"/>
                <a:gd name="T107" fmla="*/ 31 h 70"/>
                <a:gd name="T108" fmla="*/ 31 w 51"/>
                <a:gd name="T109" fmla="*/ 26 h 70"/>
                <a:gd name="T110" fmla="*/ 23 w 51"/>
                <a:gd name="T111" fmla="*/ 32 h 70"/>
                <a:gd name="T112" fmla="*/ 31 w 51"/>
                <a:gd name="T113" fmla="*/ 45 h 70"/>
                <a:gd name="T114" fmla="*/ 30 w 51"/>
                <a:gd name="T115" fmla="*/ 42 h 70"/>
                <a:gd name="T116" fmla="*/ 33 w 51"/>
                <a:gd name="T117" fmla="*/ 41 h 70"/>
                <a:gd name="T118" fmla="*/ 34 w 51"/>
                <a:gd name="T119" fmla="*/ 3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" h="70">
                  <a:moveTo>
                    <a:pt x="51" y="22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6"/>
                    <a:pt x="50" y="28"/>
                  </a:cubicBezTo>
                  <a:cubicBezTo>
                    <a:pt x="50" y="29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8" y="34"/>
                  </a:cubicBezTo>
                  <a:cubicBezTo>
                    <a:pt x="48" y="35"/>
                    <a:pt x="47" y="36"/>
                    <a:pt x="47" y="37"/>
                  </a:cubicBezTo>
                  <a:cubicBezTo>
                    <a:pt x="46" y="38"/>
                    <a:pt x="46" y="38"/>
                    <a:pt x="46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3" y="41"/>
                    <a:pt x="42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0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8" y="43"/>
                    <a:pt x="39" y="43"/>
                  </a:cubicBezTo>
                  <a:cubicBezTo>
                    <a:pt x="38" y="43"/>
                    <a:pt x="38" y="44"/>
                    <a:pt x="37" y="4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2"/>
                    <a:pt x="34" y="42"/>
                    <a:pt x="35" y="41"/>
                  </a:cubicBezTo>
                  <a:cubicBezTo>
                    <a:pt x="35" y="41"/>
                    <a:pt x="35" y="42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3"/>
                    <a:pt x="37" y="42"/>
                  </a:cubicBezTo>
                  <a:cubicBezTo>
                    <a:pt x="37" y="40"/>
                    <a:pt x="37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9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5"/>
                    <a:pt x="34" y="36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2" y="36"/>
                  </a:cubicBezTo>
                  <a:cubicBezTo>
                    <a:pt x="32" y="36"/>
                    <a:pt x="32" y="35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40"/>
                    <a:pt x="23" y="41"/>
                  </a:cubicBezTo>
                  <a:cubicBezTo>
                    <a:pt x="22" y="40"/>
                    <a:pt x="22" y="40"/>
                    <a:pt x="20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2" y="41"/>
                    <a:pt x="22" y="42"/>
                    <a:pt x="22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5" y="42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3"/>
                    <a:pt x="28" y="44"/>
                    <a:pt x="29" y="45"/>
                  </a:cubicBezTo>
                  <a:cubicBezTo>
                    <a:pt x="28" y="46"/>
                    <a:pt x="27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1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50"/>
                    <a:pt x="18" y="50"/>
                    <a:pt x="18" y="51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49"/>
                    <a:pt x="16" y="49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3" y="48"/>
                    <a:pt x="13" y="48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9"/>
                    <a:pt x="7" y="50"/>
                    <a:pt x="7" y="51"/>
                  </a:cubicBezTo>
                  <a:cubicBezTo>
                    <a:pt x="7" y="51"/>
                    <a:pt x="7" y="51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5" y="48"/>
                    <a:pt x="5" y="48"/>
                    <a:pt x="4" y="4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2"/>
                    <a:pt x="3" y="28"/>
                    <a:pt x="2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14"/>
                    <a:pt x="1" y="12"/>
                    <a:pt x="0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2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1" y="1"/>
                    <a:pt x="12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6" y="0"/>
                    <a:pt x="17" y="0"/>
                    <a:pt x="19" y="1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3" y="0"/>
                    <a:pt x="25" y="0"/>
                  </a:cubicBezTo>
                  <a:cubicBezTo>
                    <a:pt x="25" y="0"/>
                    <a:pt x="26" y="0"/>
                    <a:pt x="2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1"/>
                    <a:pt x="33" y="1"/>
                  </a:cubicBezTo>
                  <a:cubicBezTo>
                    <a:pt x="36" y="2"/>
                    <a:pt x="38" y="3"/>
                    <a:pt x="41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5"/>
                    <a:pt x="44" y="6"/>
                    <a:pt x="45" y="7"/>
                  </a:cubicBezTo>
                  <a:cubicBezTo>
                    <a:pt x="47" y="9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3"/>
                    <a:pt x="49" y="15"/>
                  </a:cubicBezTo>
                  <a:cubicBezTo>
                    <a:pt x="49" y="15"/>
                    <a:pt x="49" y="16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0"/>
                    <a:pt x="50" y="21"/>
                    <a:pt x="51" y="22"/>
                  </a:cubicBezTo>
                  <a:close/>
                  <a:moveTo>
                    <a:pt x="24" y="61"/>
                  </a:moveTo>
                  <a:cubicBezTo>
                    <a:pt x="24" y="63"/>
                    <a:pt x="24" y="66"/>
                    <a:pt x="24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7" y="69"/>
                    <a:pt x="16" y="69"/>
                    <a:pt x="14" y="6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9"/>
                    <a:pt x="13" y="69"/>
                    <a:pt x="12" y="67"/>
                  </a:cubicBezTo>
                  <a:cubicBezTo>
                    <a:pt x="11" y="68"/>
                    <a:pt x="11" y="69"/>
                    <a:pt x="11" y="69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9" y="70"/>
                    <a:pt x="7" y="70"/>
                  </a:cubicBezTo>
                  <a:cubicBezTo>
                    <a:pt x="7" y="70"/>
                    <a:pt x="6" y="69"/>
                    <a:pt x="6" y="68"/>
                  </a:cubicBezTo>
                  <a:cubicBezTo>
                    <a:pt x="5" y="67"/>
                    <a:pt x="5" y="67"/>
                    <a:pt x="4" y="6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7"/>
                    <a:pt x="5" y="57"/>
                    <a:pt x="6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6" y="54"/>
                    <a:pt x="7" y="54"/>
                  </a:cubicBezTo>
                  <a:cubicBezTo>
                    <a:pt x="7" y="55"/>
                    <a:pt x="8" y="56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0"/>
                    <a:pt x="11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3" y="63"/>
                    <a:pt x="13" y="63"/>
                  </a:cubicBezTo>
                  <a:cubicBezTo>
                    <a:pt x="14" y="63"/>
                    <a:pt x="14" y="64"/>
                    <a:pt x="15" y="65"/>
                  </a:cubicBezTo>
                  <a:cubicBezTo>
                    <a:pt x="16" y="66"/>
                    <a:pt x="16" y="67"/>
                    <a:pt x="17" y="67"/>
                  </a:cubicBezTo>
                  <a:cubicBezTo>
                    <a:pt x="17" y="67"/>
                    <a:pt x="18" y="66"/>
                    <a:pt x="18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8" y="61"/>
                    <a:pt x="18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1" y="61"/>
                    <a:pt x="21" y="62"/>
                  </a:cubicBezTo>
                  <a:cubicBezTo>
                    <a:pt x="22" y="62"/>
                    <a:pt x="22" y="61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5"/>
                    <a:pt x="21" y="54"/>
                  </a:cubicBezTo>
                  <a:cubicBezTo>
                    <a:pt x="21" y="53"/>
                    <a:pt x="21" y="52"/>
                    <a:pt x="20" y="5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2"/>
                    <a:pt x="23" y="53"/>
                    <a:pt x="23" y="53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5"/>
                    <a:pt x="23" y="56"/>
                    <a:pt x="24" y="57"/>
                  </a:cubicBezTo>
                  <a:cubicBezTo>
                    <a:pt x="24" y="58"/>
                    <a:pt x="24" y="58"/>
                    <a:pt x="24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4" y="60"/>
                  </a:cubicBezTo>
                  <a:lnTo>
                    <a:pt x="24" y="61"/>
                  </a:ln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10" y="27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lnTo>
                    <a:pt x="10" y="27"/>
                  </a:lnTo>
                  <a:close/>
                  <a:moveTo>
                    <a:pt x="12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4"/>
                    <a:pt x="10" y="53"/>
                    <a:pt x="11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5"/>
                    <a:pt x="12" y="55"/>
                    <a:pt x="12" y="55"/>
                  </a:cubicBezTo>
                  <a:lnTo>
                    <a:pt x="12" y="56"/>
                  </a:lnTo>
                  <a:close/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lose/>
                  <a:moveTo>
                    <a:pt x="20" y="56"/>
                  </a:moveTo>
                  <a:cubicBezTo>
                    <a:pt x="19" y="57"/>
                    <a:pt x="19" y="57"/>
                    <a:pt x="19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9"/>
                    <a:pt x="14" y="59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3" y="57"/>
                    <a:pt x="15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8" y="55"/>
                  </a:cubicBezTo>
                  <a:cubicBezTo>
                    <a:pt x="18" y="55"/>
                    <a:pt x="19" y="55"/>
                    <a:pt x="19" y="55"/>
                  </a:cubicBezTo>
                  <a:cubicBezTo>
                    <a:pt x="19" y="55"/>
                    <a:pt x="19" y="56"/>
                    <a:pt x="20" y="56"/>
                  </a:cubicBezTo>
                  <a:close/>
                  <a:moveTo>
                    <a:pt x="14" y="51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lose/>
                  <a:moveTo>
                    <a:pt x="15" y="31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5" y="31"/>
                  </a:lnTo>
                  <a:close/>
                  <a:moveTo>
                    <a:pt x="17" y="28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5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1"/>
                    <a:pt x="16" y="31"/>
                    <a:pt x="17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7" y="28"/>
                  </a:lnTo>
                  <a:close/>
                  <a:moveTo>
                    <a:pt x="1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lnTo>
                    <a:pt x="17" y="32"/>
                  </a:lnTo>
                  <a:close/>
                  <a:moveTo>
                    <a:pt x="31" y="23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9"/>
                    <a:pt x="28" y="18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6"/>
                    <a:pt x="22" y="20"/>
                    <a:pt x="22" y="26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6" y="31"/>
                  </a:cubicBezTo>
                  <a:cubicBezTo>
                    <a:pt x="26" y="31"/>
                    <a:pt x="27" y="31"/>
                    <a:pt x="28" y="30"/>
                  </a:cubicBezTo>
                  <a:cubicBezTo>
                    <a:pt x="28" y="30"/>
                    <a:pt x="29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8"/>
                    <a:pt x="30" y="28"/>
                    <a:pt x="30" y="27"/>
                  </a:cubicBezTo>
                  <a:cubicBezTo>
                    <a:pt x="30" y="27"/>
                    <a:pt x="31" y="26"/>
                    <a:pt x="31" y="26"/>
                  </a:cubicBezTo>
                  <a:cubicBezTo>
                    <a:pt x="31" y="25"/>
                    <a:pt x="31" y="24"/>
                    <a:pt x="31" y="23"/>
                  </a:cubicBezTo>
                  <a:close/>
                  <a:moveTo>
                    <a:pt x="23" y="32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lnTo>
                    <a:pt x="23" y="32"/>
                  </a:lnTo>
                  <a:close/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23" y="43"/>
                  </a:lnTo>
                  <a:close/>
                  <a:moveTo>
                    <a:pt x="31" y="45"/>
                  </a:moveTo>
                  <a:cubicBezTo>
                    <a:pt x="31" y="46"/>
                    <a:pt x="31" y="46"/>
                    <a:pt x="31" y="46"/>
                  </a:cubicBezTo>
                  <a:cubicBezTo>
                    <a:pt x="30" y="46"/>
                    <a:pt x="30" y="46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4"/>
                    <a:pt x="30" y="44"/>
                    <a:pt x="30" y="44"/>
                  </a:cubicBezTo>
                  <a:cubicBezTo>
                    <a:pt x="30" y="43"/>
                    <a:pt x="29" y="43"/>
                    <a:pt x="29" y="42"/>
                  </a:cubicBezTo>
                  <a:cubicBezTo>
                    <a:pt x="29" y="42"/>
                    <a:pt x="29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3"/>
                    <a:pt x="31" y="44"/>
                    <a:pt x="31" y="45"/>
                  </a:cubicBezTo>
                  <a:close/>
                  <a:moveTo>
                    <a:pt x="35" y="40"/>
                  </a:moveTo>
                  <a:cubicBezTo>
                    <a:pt x="34" y="40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6049694" y="3930052"/>
              <a:ext cx="166203" cy="229662"/>
            </a:xfrm>
            <a:custGeom>
              <a:avLst/>
              <a:gdLst>
                <a:gd name="T0" fmla="*/ 26 w 54"/>
                <a:gd name="T1" fmla="*/ 64 h 72"/>
                <a:gd name="T2" fmla="*/ 24 w 54"/>
                <a:gd name="T3" fmla="*/ 64 h 72"/>
                <a:gd name="T4" fmla="*/ 23 w 54"/>
                <a:gd name="T5" fmla="*/ 58 h 72"/>
                <a:gd name="T6" fmla="*/ 20 w 54"/>
                <a:gd name="T7" fmla="*/ 57 h 72"/>
                <a:gd name="T8" fmla="*/ 22 w 54"/>
                <a:gd name="T9" fmla="*/ 64 h 72"/>
                <a:gd name="T10" fmla="*/ 20 w 54"/>
                <a:gd name="T11" fmla="*/ 68 h 72"/>
                <a:gd name="T12" fmla="*/ 17 w 54"/>
                <a:gd name="T13" fmla="*/ 65 h 72"/>
                <a:gd name="T14" fmla="*/ 12 w 54"/>
                <a:gd name="T15" fmla="*/ 59 h 72"/>
                <a:gd name="T16" fmla="*/ 10 w 54"/>
                <a:gd name="T17" fmla="*/ 51 h 72"/>
                <a:gd name="T18" fmla="*/ 9 w 54"/>
                <a:gd name="T19" fmla="*/ 54 h 72"/>
                <a:gd name="T20" fmla="*/ 8 w 54"/>
                <a:gd name="T21" fmla="*/ 57 h 72"/>
                <a:gd name="T22" fmla="*/ 5 w 54"/>
                <a:gd name="T23" fmla="*/ 56 h 72"/>
                <a:gd name="T24" fmla="*/ 0 w 54"/>
                <a:gd name="T25" fmla="*/ 38 h 72"/>
                <a:gd name="T26" fmla="*/ 23 w 54"/>
                <a:gd name="T27" fmla="*/ 0 h 72"/>
                <a:gd name="T28" fmla="*/ 54 w 54"/>
                <a:gd name="T29" fmla="*/ 33 h 72"/>
                <a:gd name="T30" fmla="*/ 47 w 54"/>
                <a:gd name="T31" fmla="*/ 59 h 72"/>
                <a:gd name="T32" fmla="*/ 43 w 54"/>
                <a:gd name="T33" fmla="*/ 60 h 72"/>
                <a:gd name="T34" fmla="*/ 42 w 54"/>
                <a:gd name="T35" fmla="*/ 55 h 72"/>
                <a:gd name="T36" fmla="*/ 39 w 54"/>
                <a:gd name="T37" fmla="*/ 55 h 72"/>
                <a:gd name="T38" fmla="*/ 35 w 54"/>
                <a:gd name="T39" fmla="*/ 57 h 72"/>
                <a:gd name="T40" fmla="*/ 30 w 54"/>
                <a:gd name="T41" fmla="*/ 55 h 72"/>
                <a:gd name="T42" fmla="*/ 34 w 54"/>
                <a:gd name="T43" fmla="*/ 46 h 72"/>
                <a:gd name="T44" fmla="*/ 34 w 54"/>
                <a:gd name="T45" fmla="*/ 32 h 72"/>
                <a:gd name="T46" fmla="*/ 31 w 54"/>
                <a:gd name="T47" fmla="*/ 21 h 72"/>
                <a:gd name="T48" fmla="*/ 26 w 54"/>
                <a:gd name="T49" fmla="*/ 18 h 72"/>
                <a:gd name="T50" fmla="*/ 21 w 54"/>
                <a:gd name="T51" fmla="*/ 36 h 72"/>
                <a:gd name="T52" fmla="*/ 21 w 54"/>
                <a:gd name="T53" fmla="*/ 48 h 72"/>
                <a:gd name="T54" fmla="*/ 30 w 54"/>
                <a:gd name="T55" fmla="*/ 58 h 72"/>
                <a:gd name="T56" fmla="*/ 32 w 54"/>
                <a:gd name="T57" fmla="*/ 65 h 72"/>
                <a:gd name="T58" fmla="*/ 28 w 54"/>
                <a:gd name="T59" fmla="*/ 63 h 72"/>
                <a:gd name="T60" fmla="*/ 14 w 54"/>
                <a:gd name="T61" fmla="*/ 68 h 72"/>
                <a:gd name="T62" fmla="*/ 12 w 54"/>
                <a:gd name="T63" fmla="*/ 65 h 72"/>
                <a:gd name="T64" fmla="*/ 11 w 54"/>
                <a:gd name="T65" fmla="*/ 61 h 72"/>
                <a:gd name="T66" fmla="*/ 16 w 54"/>
                <a:gd name="T67" fmla="*/ 66 h 72"/>
                <a:gd name="T68" fmla="*/ 27 w 54"/>
                <a:gd name="T69" fmla="*/ 61 h 72"/>
                <a:gd name="T70" fmla="*/ 29 w 54"/>
                <a:gd name="T71" fmla="*/ 61 h 72"/>
                <a:gd name="T72" fmla="*/ 30 w 54"/>
                <a:gd name="T73" fmla="*/ 72 h 72"/>
                <a:gd name="T74" fmla="*/ 30 w 54"/>
                <a:gd name="T75" fmla="*/ 69 h 72"/>
                <a:gd name="T76" fmla="*/ 33 w 54"/>
                <a:gd name="T77" fmla="*/ 69 h 72"/>
                <a:gd name="T78" fmla="*/ 32 w 54"/>
                <a:gd name="T79" fmla="*/ 60 h 72"/>
                <a:gd name="T80" fmla="*/ 33 w 54"/>
                <a:gd name="T81" fmla="*/ 68 h 72"/>
                <a:gd name="T82" fmla="*/ 35 w 54"/>
                <a:gd name="T83" fmla="*/ 62 h 72"/>
                <a:gd name="T84" fmla="*/ 36 w 54"/>
                <a:gd name="T85" fmla="*/ 61 h 72"/>
                <a:gd name="T86" fmla="*/ 41 w 54"/>
                <a:gd name="T87" fmla="*/ 69 h 72"/>
                <a:gd name="T88" fmla="*/ 37 w 54"/>
                <a:gd name="T89" fmla="*/ 71 h 72"/>
                <a:gd name="T90" fmla="*/ 38 w 54"/>
                <a:gd name="T91" fmla="*/ 63 h 72"/>
                <a:gd name="T92" fmla="*/ 39 w 54"/>
                <a:gd name="T93" fmla="*/ 65 h 72"/>
                <a:gd name="T94" fmla="*/ 44 w 54"/>
                <a:gd name="T95" fmla="*/ 63 h 72"/>
                <a:gd name="T96" fmla="*/ 39 w 54"/>
                <a:gd name="T97" fmla="*/ 60 h 72"/>
                <a:gd name="T98" fmla="*/ 38 w 54"/>
                <a:gd name="T99" fmla="*/ 57 h 72"/>
                <a:gd name="T100" fmla="*/ 40 w 54"/>
                <a:gd name="T101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72">
                  <a:moveTo>
                    <a:pt x="28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6" y="65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3"/>
                    <a:pt x="23" y="62"/>
                    <a:pt x="23" y="61"/>
                  </a:cubicBezTo>
                  <a:cubicBezTo>
                    <a:pt x="23" y="60"/>
                    <a:pt x="23" y="60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3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7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7"/>
                    <a:pt x="20" y="57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9"/>
                    <a:pt x="20" y="60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0" y="70"/>
                    <a:pt x="20" y="71"/>
                  </a:cubicBezTo>
                  <a:cubicBezTo>
                    <a:pt x="19" y="70"/>
                    <a:pt x="18" y="70"/>
                    <a:pt x="17" y="70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7"/>
                    <a:pt x="18" y="66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6" y="61"/>
                    <a:pt x="15" y="60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7"/>
                    <a:pt x="10" y="56"/>
                    <a:pt x="10" y="56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1"/>
                    <a:pt x="8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5"/>
                    <a:pt x="7" y="56"/>
                    <a:pt x="6" y="57"/>
                  </a:cubicBezTo>
                  <a:cubicBezTo>
                    <a:pt x="6" y="57"/>
                    <a:pt x="6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6" y="57"/>
                    <a:pt x="6" y="56"/>
                    <a:pt x="5" y="56"/>
                  </a:cubicBezTo>
                  <a:cubicBezTo>
                    <a:pt x="4" y="54"/>
                    <a:pt x="2" y="51"/>
                    <a:pt x="0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4"/>
                    <a:pt x="0" y="42"/>
                    <a:pt x="0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0" y="36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2" y="18"/>
                    <a:pt x="6" y="7"/>
                    <a:pt x="14" y="3"/>
                  </a:cubicBezTo>
                  <a:cubicBezTo>
                    <a:pt x="17" y="2"/>
                    <a:pt x="18" y="1"/>
                    <a:pt x="19" y="1"/>
                  </a:cubicBezTo>
                  <a:cubicBezTo>
                    <a:pt x="19" y="1"/>
                    <a:pt x="20" y="1"/>
                    <a:pt x="23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4" y="0"/>
                    <a:pt x="41" y="3"/>
                    <a:pt x="45" y="9"/>
                  </a:cubicBezTo>
                  <a:cubicBezTo>
                    <a:pt x="50" y="14"/>
                    <a:pt x="52" y="21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30"/>
                    <a:pt x="54" y="31"/>
                    <a:pt x="54" y="33"/>
                  </a:cubicBezTo>
                  <a:cubicBezTo>
                    <a:pt x="54" y="38"/>
                    <a:pt x="54" y="43"/>
                    <a:pt x="53" y="49"/>
                  </a:cubicBezTo>
                  <a:cubicBezTo>
                    <a:pt x="52" y="56"/>
                    <a:pt x="50" y="60"/>
                    <a:pt x="47" y="61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9"/>
                    <a:pt x="44" y="60"/>
                    <a:pt x="43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3"/>
                    <a:pt x="39" y="54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7"/>
                    <a:pt x="37" y="57"/>
                    <a:pt x="37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4" y="56"/>
                    <a:pt x="34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5"/>
                    <a:pt x="30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2" y="54"/>
                    <a:pt x="32" y="53"/>
                    <a:pt x="33" y="51"/>
                  </a:cubicBezTo>
                  <a:cubicBezTo>
                    <a:pt x="34" y="49"/>
                    <a:pt x="34" y="47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5"/>
                    <a:pt x="34" y="43"/>
                    <a:pt x="34" y="42"/>
                  </a:cubicBezTo>
                  <a:cubicBezTo>
                    <a:pt x="34" y="41"/>
                    <a:pt x="33" y="40"/>
                    <a:pt x="32" y="39"/>
                  </a:cubicBezTo>
                  <a:cubicBezTo>
                    <a:pt x="33" y="38"/>
                    <a:pt x="34" y="36"/>
                    <a:pt x="34" y="34"/>
                  </a:cubicBezTo>
                  <a:cubicBezTo>
                    <a:pt x="34" y="34"/>
                    <a:pt x="34" y="34"/>
                    <a:pt x="33" y="33"/>
                  </a:cubicBezTo>
                  <a:cubicBezTo>
                    <a:pt x="33" y="33"/>
                    <a:pt x="33" y="32"/>
                    <a:pt x="34" y="32"/>
                  </a:cubicBezTo>
                  <a:cubicBezTo>
                    <a:pt x="34" y="32"/>
                    <a:pt x="34" y="30"/>
                    <a:pt x="33" y="28"/>
                  </a:cubicBezTo>
                  <a:cubicBezTo>
                    <a:pt x="33" y="27"/>
                    <a:pt x="33" y="25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0"/>
                    <a:pt x="30" y="19"/>
                    <a:pt x="29" y="19"/>
                  </a:cubicBezTo>
                  <a:cubicBezTo>
                    <a:pt x="29" y="19"/>
                    <a:pt x="28" y="19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9"/>
                    <a:pt x="23" y="20"/>
                    <a:pt x="23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0" y="25"/>
                    <a:pt x="20" y="28"/>
                    <a:pt x="20" y="32"/>
                  </a:cubicBezTo>
                  <a:cubicBezTo>
                    <a:pt x="20" y="34"/>
                    <a:pt x="21" y="35"/>
                    <a:pt x="21" y="36"/>
                  </a:cubicBezTo>
                  <a:cubicBezTo>
                    <a:pt x="21" y="37"/>
                    <a:pt x="20" y="38"/>
                    <a:pt x="21" y="39"/>
                  </a:cubicBezTo>
                  <a:cubicBezTo>
                    <a:pt x="21" y="40"/>
                    <a:pt x="21" y="41"/>
                    <a:pt x="22" y="42"/>
                  </a:cubicBezTo>
                  <a:cubicBezTo>
                    <a:pt x="21" y="43"/>
                    <a:pt x="21" y="44"/>
                    <a:pt x="21" y="45"/>
                  </a:cubicBezTo>
                  <a:cubicBezTo>
                    <a:pt x="21" y="46"/>
                    <a:pt x="21" y="46"/>
                    <a:pt x="22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3" y="52"/>
                    <a:pt x="24" y="54"/>
                    <a:pt x="26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1" y="67"/>
                    <a:pt x="30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6"/>
                    <a:pt x="29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28" y="62"/>
                  </a:lnTo>
                  <a:close/>
                  <a:moveTo>
                    <a:pt x="16" y="66"/>
                  </a:moveTo>
                  <a:cubicBezTo>
                    <a:pt x="15" y="67"/>
                    <a:pt x="15" y="67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3" y="68"/>
                    <a:pt x="13" y="67"/>
                  </a:cubicBezTo>
                  <a:cubicBezTo>
                    <a:pt x="12" y="67"/>
                    <a:pt x="12" y="66"/>
                    <a:pt x="12" y="66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1" y="64"/>
                    <a:pt x="10" y="64"/>
                  </a:cubicBezTo>
                  <a:cubicBezTo>
                    <a:pt x="9" y="64"/>
                    <a:pt x="9" y="64"/>
                    <a:pt x="9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3"/>
                    <a:pt x="14" y="64"/>
                    <a:pt x="15" y="64"/>
                  </a:cubicBezTo>
                  <a:cubicBezTo>
                    <a:pt x="14" y="66"/>
                    <a:pt x="14" y="66"/>
                    <a:pt x="14" y="66"/>
                  </a:cubicBezTo>
                  <a:lnTo>
                    <a:pt x="16" y="66"/>
                  </a:lnTo>
                  <a:close/>
                  <a:moveTo>
                    <a:pt x="30" y="59"/>
                  </a:moveTo>
                  <a:cubicBezTo>
                    <a:pt x="30" y="59"/>
                    <a:pt x="29" y="58"/>
                    <a:pt x="28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9"/>
                    <a:pt x="27" y="60"/>
                    <a:pt x="27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9" y="61"/>
                    <a:pt x="29" y="61"/>
                    <a:pt x="29" y="61"/>
                  </a:cubicBezTo>
                  <a:lnTo>
                    <a:pt x="30" y="59"/>
                  </a:lnTo>
                  <a:close/>
                  <a:moveTo>
                    <a:pt x="33" y="71"/>
                  </a:move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2" y="72"/>
                    <a:pt x="31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9" y="69"/>
                    <a:pt x="29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1" y="69"/>
                    <a:pt x="31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2" y="69"/>
                    <a:pt x="32" y="69"/>
                  </a:cubicBezTo>
                  <a:cubicBezTo>
                    <a:pt x="32" y="69"/>
                    <a:pt x="33" y="70"/>
                    <a:pt x="33" y="70"/>
                  </a:cubicBezTo>
                  <a:lnTo>
                    <a:pt x="33" y="71"/>
                  </a:lnTo>
                  <a:close/>
                  <a:moveTo>
                    <a:pt x="32" y="60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lnTo>
                    <a:pt x="32" y="60"/>
                  </a:lnTo>
                  <a:close/>
                  <a:moveTo>
                    <a:pt x="34" y="67"/>
                  </a:moveTo>
                  <a:cubicBezTo>
                    <a:pt x="33" y="68"/>
                    <a:pt x="33" y="68"/>
                    <a:pt x="33" y="68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3" y="66"/>
                    <a:pt x="33" y="65"/>
                  </a:cubicBezTo>
                  <a:lnTo>
                    <a:pt x="34" y="67"/>
                  </a:lnTo>
                  <a:close/>
                  <a:moveTo>
                    <a:pt x="36" y="61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60"/>
                    <a:pt x="36" y="60"/>
                    <a:pt x="36" y="60"/>
                  </a:cubicBezTo>
                  <a:lnTo>
                    <a:pt x="36" y="61"/>
                  </a:lnTo>
                  <a:close/>
                  <a:moveTo>
                    <a:pt x="47" y="64"/>
                  </a:moveTo>
                  <a:cubicBezTo>
                    <a:pt x="46" y="65"/>
                    <a:pt x="45" y="65"/>
                    <a:pt x="44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2" y="68"/>
                    <a:pt x="42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70"/>
                    <a:pt x="40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0"/>
                    <a:pt x="38" y="70"/>
                    <a:pt x="37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7" y="70"/>
                    <a:pt x="37" y="70"/>
                    <a:pt x="37" y="69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8" y="65"/>
                    <a:pt x="37" y="65"/>
                  </a:cubicBezTo>
                  <a:cubicBezTo>
                    <a:pt x="37" y="64"/>
                    <a:pt x="37" y="64"/>
                    <a:pt x="38" y="63"/>
                  </a:cubicBezTo>
                  <a:cubicBezTo>
                    <a:pt x="38" y="63"/>
                    <a:pt x="38" y="64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4"/>
                    <a:pt x="40" y="63"/>
                    <a:pt x="41" y="61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5" y="62"/>
                    <a:pt x="45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lnTo>
                    <a:pt x="47" y="64"/>
                  </a:lnTo>
                  <a:close/>
                  <a:moveTo>
                    <a:pt x="40" y="58"/>
                  </a:moveTo>
                  <a:cubicBezTo>
                    <a:pt x="40" y="59"/>
                    <a:pt x="40" y="59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8" y="61"/>
                    <a:pt x="38" y="60"/>
                    <a:pt x="38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7"/>
                    <a:pt x="40" y="57"/>
                    <a:pt x="40" y="57"/>
                  </a:cubicBezTo>
                  <a:lnTo>
                    <a:pt x="40" y="58"/>
                  </a:lnTo>
                  <a:close/>
                  <a:moveTo>
                    <a:pt x="40" y="52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2"/>
                    <a:pt x="40" y="52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 noEditPoints="1"/>
            </p:cNvSpPr>
            <p:nvPr/>
          </p:nvSpPr>
          <p:spPr bwMode="auto">
            <a:xfrm>
              <a:off x="6244605" y="3930052"/>
              <a:ext cx="142028" cy="203977"/>
            </a:xfrm>
            <a:custGeom>
              <a:avLst/>
              <a:gdLst>
                <a:gd name="T0" fmla="*/ 45 w 46"/>
                <a:gd name="T1" fmla="*/ 61 h 64"/>
                <a:gd name="T2" fmla="*/ 43 w 46"/>
                <a:gd name="T3" fmla="*/ 62 h 64"/>
                <a:gd name="T4" fmla="*/ 40 w 46"/>
                <a:gd name="T5" fmla="*/ 63 h 64"/>
                <a:gd name="T6" fmla="*/ 27 w 46"/>
                <a:gd name="T7" fmla="*/ 58 h 64"/>
                <a:gd name="T8" fmla="*/ 26 w 46"/>
                <a:gd name="T9" fmla="*/ 57 h 64"/>
                <a:gd name="T10" fmla="*/ 24 w 46"/>
                <a:gd name="T11" fmla="*/ 50 h 64"/>
                <a:gd name="T12" fmla="*/ 20 w 46"/>
                <a:gd name="T13" fmla="*/ 43 h 64"/>
                <a:gd name="T14" fmla="*/ 19 w 46"/>
                <a:gd name="T15" fmla="*/ 48 h 64"/>
                <a:gd name="T16" fmla="*/ 20 w 46"/>
                <a:gd name="T17" fmla="*/ 51 h 64"/>
                <a:gd name="T18" fmla="*/ 19 w 46"/>
                <a:gd name="T19" fmla="*/ 61 h 64"/>
                <a:gd name="T20" fmla="*/ 16 w 46"/>
                <a:gd name="T21" fmla="*/ 63 h 64"/>
                <a:gd name="T22" fmla="*/ 11 w 46"/>
                <a:gd name="T23" fmla="*/ 64 h 64"/>
                <a:gd name="T24" fmla="*/ 8 w 46"/>
                <a:gd name="T25" fmla="*/ 63 h 64"/>
                <a:gd name="T26" fmla="*/ 6 w 46"/>
                <a:gd name="T27" fmla="*/ 63 h 64"/>
                <a:gd name="T28" fmla="*/ 2 w 46"/>
                <a:gd name="T29" fmla="*/ 61 h 64"/>
                <a:gd name="T30" fmla="*/ 1 w 46"/>
                <a:gd name="T31" fmla="*/ 50 h 64"/>
                <a:gd name="T32" fmla="*/ 1 w 46"/>
                <a:gd name="T33" fmla="*/ 45 h 64"/>
                <a:gd name="T34" fmla="*/ 1 w 46"/>
                <a:gd name="T35" fmla="*/ 32 h 64"/>
                <a:gd name="T36" fmla="*/ 0 w 46"/>
                <a:gd name="T37" fmla="*/ 22 h 64"/>
                <a:gd name="T38" fmla="*/ 0 w 46"/>
                <a:gd name="T39" fmla="*/ 20 h 64"/>
                <a:gd name="T40" fmla="*/ 0 w 46"/>
                <a:gd name="T41" fmla="*/ 16 h 64"/>
                <a:gd name="T42" fmla="*/ 1 w 46"/>
                <a:gd name="T43" fmla="*/ 2 h 64"/>
                <a:gd name="T44" fmla="*/ 15 w 46"/>
                <a:gd name="T45" fmla="*/ 0 h 64"/>
                <a:gd name="T46" fmla="*/ 20 w 46"/>
                <a:gd name="T47" fmla="*/ 0 h 64"/>
                <a:gd name="T48" fmla="*/ 23 w 46"/>
                <a:gd name="T49" fmla="*/ 1 h 64"/>
                <a:gd name="T50" fmla="*/ 27 w 46"/>
                <a:gd name="T51" fmla="*/ 2 h 64"/>
                <a:gd name="T52" fmla="*/ 29 w 46"/>
                <a:gd name="T53" fmla="*/ 1 h 64"/>
                <a:gd name="T54" fmla="*/ 37 w 46"/>
                <a:gd name="T55" fmla="*/ 6 h 64"/>
                <a:gd name="T56" fmla="*/ 41 w 46"/>
                <a:gd name="T57" fmla="*/ 10 h 64"/>
                <a:gd name="T58" fmla="*/ 43 w 46"/>
                <a:gd name="T59" fmla="*/ 19 h 64"/>
                <a:gd name="T60" fmla="*/ 43 w 46"/>
                <a:gd name="T61" fmla="*/ 24 h 64"/>
                <a:gd name="T62" fmla="*/ 40 w 46"/>
                <a:gd name="T63" fmla="*/ 30 h 64"/>
                <a:gd name="T64" fmla="*/ 35 w 46"/>
                <a:gd name="T65" fmla="*/ 34 h 64"/>
                <a:gd name="T66" fmla="*/ 36 w 46"/>
                <a:gd name="T67" fmla="*/ 39 h 64"/>
                <a:gd name="T68" fmla="*/ 39 w 46"/>
                <a:gd name="T69" fmla="*/ 44 h 64"/>
                <a:gd name="T70" fmla="*/ 42 w 46"/>
                <a:gd name="T71" fmla="*/ 50 h 64"/>
                <a:gd name="T72" fmla="*/ 44 w 46"/>
                <a:gd name="T73" fmla="*/ 54 h 64"/>
                <a:gd name="T74" fmla="*/ 0 w 46"/>
                <a:gd name="T75" fmla="*/ 22 h 64"/>
                <a:gd name="T76" fmla="*/ 23 w 46"/>
                <a:gd name="T77" fmla="*/ 17 h 64"/>
                <a:gd name="T78" fmla="*/ 21 w 46"/>
                <a:gd name="T79" fmla="*/ 15 h 64"/>
                <a:gd name="T80" fmla="*/ 18 w 46"/>
                <a:gd name="T81" fmla="*/ 15 h 64"/>
                <a:gd name="T82" fmla="*/ 18 w 46"/>
                <a:gd name="T83" fmla="*/ 25 h 64"/>
                <a:gd name="T84" fmla="*/ 20 w 46"/>
                <a:gd name="T85" fmla="*/ 27 h 64"/>
                <a:gd name="T86" fmla="*/ 24 w 46"/>
                <a:gd name="T87" fmla="*/ 24 h 64"/>
                <a:gd name="T88" fmla="*/ 25 w 46"/>
                <a:gd name="T8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" h="64">
                  <a:moveTo>
                    <a:pt x="46" y="60"/>
                  </a:moveTo>
                  <a:cubicBezTo>
                    <a:pt x="46" y="61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3" y="62"/>
                    <a:pt x="43" y="62"/>
                  </a:cubicBezTo>
                  <a:cubicBezTo>
                    <a:pt x="42" y="62"/>
                    <a:pt x="42" y="62"/>
                    <a:pt x="41" y="63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8" y="63"/>
                    <a:pt x="36" y="63"/>
                    <a:pt x="34" y="63"/>
                  </a:cubicBezTo>
                  <a:cubicBezTo>
                    <a:pt x="30" y="63"/>
                    <a:pt x="28" y="62"/>
                    <a:pt x="27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6"/>
                    <a:pt x="25" y="54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8"/>
                    <a:pt x="22" y="46"/>
                  </a:cubicBezTo>
                  <a:cubicBezTo>
                    <a:pt x="22" y="44"/>
                    <a:pt x="21" y="43"/>
                    <a:pt x="20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3"/>
                    <a:pt x="19" y="44"/>
                    <a:pt x="19" y="46"/>
                  </a:cubicBezTo>
                  <a:cubicBezTo>
                    <a:pt x="19" y="47"/>
                    <a:pt x="19" y="48"/>
                    <a:pt x="19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20" y="51"/>
                    <a:pt x="20" y="51"/>
                  </a:cubicBezTo>
                  <a:cubicBezTo>
                    <a:pt x="20" y="52"/>
                    <a:pt x="19" y="53"/>
                    <a:pt x="19" y="54"/>
                  </a:cubicBezTo>
                  <a:cubicBezTo>
                    <a:pt x="20" y="55"/>
                    <a:pt x="20" y="56"/>
                    <a:pt x="20" y="58"/>
                  </a:cubicBezTo>
                  <a:cubicBezTo>
                    <a:pt x="20" y="59"/>
                    <a:pt x="20" y="60"/>
                    <a:pt x="19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4" y="63"/>
                    <a:pt x="13" y="63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9" y="64"/>
                  </a:cubicBezTo>
                  <a:cubicBezTo>
                    <a:pt x="9" y="64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3"/>
                    <a:pt x="7" y="63"/>
                    <a:pt x="6" y="63"/>
                  </a:cubicBezTo>
                  <a:cubicBezTo>
                    <a:pt x="6" y="63"/>
                    <a:pt x="6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58"/>
                    <a:pt x="2" y="54"/>
                  </a:cubicBezTo>
                  <a:cubicBezTo>
                    <a:pt x="2" y="52"/>
                    <a:pt x="1" y="51"/>
                    <a:pt x="1" y="50"/>
                  </a:cubicBezTo>
                  <a:cubicBezTo>
                    <a:pt x="1" y="49"/>
                    <a:pt x="1" y="48"/>
                    <a:pt x="2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2"/>
                    <a:pt x="2" y="40"/>
                  </a:cubicBezTo>
                  <a:cubicBezTo>
                    <a:pt x="2" y="39"/>
                    <a:pt x="1" y="36"/>
                    <a:pt x="1" y="32"/>
                  </a:cubicBezTo>
                  <a:cubicBezTo>
                    <a:pt x="1" y="30"/>
                    <a:pt x="0" y="27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9"/>
                    <a:pt x="0" y="7"/>
                    <a:pt x="0" y="7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2" y="1"/>
                    <a:pt x="4" y="1"/>
                    <a:pt x="7" y="1"/>
                  </a:cubicBezTo>
                  <a:cubicBezTo>
                    <a:pt x="11" y="1"/>
                    <a:pt x="13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8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6" y="1"/>
                    <a:pt x="27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3" y="3"/>
                    <a:pt x="37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7"/>
                  </a:cubicBezTo>
                  <a:cubicBezTo>
                    <a:pt x="39" y="7"/>
                    <a:pt x="40" y="8"/>
                    <a:pt x="41" y="10"/>
                  </a:cubicBezTo>
                  <a:cubicBezTo>
                    <a:pt x="42" y="12"/>
                    <a:pt x="42" y="14"/>
                    <a:pt x="42" y="15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9"/>
                    <a:pt x="43" y="19"/>
                  </a:cubicBezTo>
                  <a:cubicBezTo>
                    <a:pt x="43" y="20"/>
                    <a:pt x="43" y="20"/>
                    <a:pt x="43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5"/>
                    <a:pt x="42" y="27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30"/>
                    <a:pt x="38" y="32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5" y="37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40" y="48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1"/>
                    <a:pt x="42" y="51"/>
                    <a:pt x="43" y="52"/>
                  </a:cubicBezTo>
                  <a:cubicBezTo>
                    <a:pt x="43" y="53"/>
                    <a:pt x="43" y="54"/>
                    <a:pt x="43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5"/>
                    <a:pt x="45" y="57"/>
                    <a:pt x="46" y="60"/>
                  </a:cubicBezTo>
                  <a:close/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lose/>
                  <a:moveTo>
                    <a:pt x="25" y="21"/>
                  </a:moveTo>
                  <a:cubicBezTo>
                    <a:pt x="25" y="19"/>
                    <a:pt x="24" y="18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6"/>
                    <a:pt x="18" y="19"/>
                  </a:cubicBezTo>
                  <a:cubicBezTo>
                    <a:pt x="18" y="20"/>
                    <a:pt x="18" y="21"/>
                    <a:pt x="18" y="23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9" y="26"/>
                    <a:pt x="19" y="26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6"/>
                    <a:pt x="23" y="26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5" y="22"/>
                    <a:pt x="25" y="22"/>
                  </a:cubicBezTo>
                  <a:lnTo>
                    <a:pt x="2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6"/>
            <p:cNvSpPr>
              <a:spLocks noEditPoints="1"/>
            </p:cNvSpPr>
            <p:nvPr/>
          </p:nvSpPr>
          <p:spPr bwMode="auto">
            <a:xfrm>
              <a:off x="6401742" y="3901344"/>
              <a:ext cx="151094" cy="244771"/>
            </a:xfrm>
            <a:custGeom>
              <a:avLst/>
              <a:gdLst>
                <a:gd name="T0" fmla="*/ 38 w 49"/>
                <a:gd name="T1" fmla="*/ 50 h 77"/>
                <a:gd name="T2" fmla="*/ 16 w 49"/>
                <a:gd name="T3" fmla="*/ 53 h 77"/>
                <a:gd name="T4" fmla="*/ 0 w 49"/>
                <a:gd name="T5" fmla="*/ 14 h 77"/>
                <a:gd name="T6" fmla="*/ 12 w 49"/>
                <a:gd name="T7" fmla="*/ 0 h 77"/>
                <a:gd name="T8" fmla="*/ 32 w 49"/>
                <a:gd name="T9" fmla="*/ 1 h 77"/>
                <a:gd name="T10" fmla="*/ 46 w 49"/>
                <a:gd name="T11" fmla="*/ 0 h 77"/>
                <a:gd name="T12" fmla="*/ 4 w 49"/>
                <a:gd name="T13" fmla="*/ 16 h 77"/>
                <a:gd name="T14" fmla="*/ 6 w 49"/>
                <a:gd name="T15" fmla="*/ 12 h 77"/>
                <a:gd name="T16" fmla="*/ 10 w 49"/>
                <a:gd name="T17" fmla="*/ 14 h 77"/>
                <a:gd name="T18" fmla="*/ 30 w 49"/>
                <a:gd name="T19" fmla="*/ 10 h 77"/>
                <a:gd name="T20" fmla="*/ 26 w 49"/>
                <a:gd name="T21" fmla="*/ 10 h 77"/>
                <a:gd name="T22" fmla="*/ 26 w 49"/>
                <a:gd name="T23" fmla="*/ 13 h 77"/>
                <a:gd name="T24" fmla="*/ 18 w 49"/>
                <a:gd name="T25" fmla="*/ 15 h 77"/>
                <a:gd name="T26" fmla="*/ 14 w 49"/>
                <a:gd name="T27" fmla="*/ 14 h 77"/>
                <a:gd name="T28" fmla="*/ 17 w 49"/>
                <a:gd name="T29" fmla="*/ 28 h 77"/>
                <a:gd name="T30" fmla="*/ 20 w 49"/>
                <a:gd name="T31" fmla="*/ 23 h 77"/>
                <a:gd name="T32" fmla="*/ 18 w 49"/>
                <a:gd name="T33" fmla="*/ 21 h 77"/>
                <a:gd name="T34" fmla="*/ 23 w 49"/>
                <a:gd name="T35" fmla="*/ 19 h 77"/>
                <a:gd name="T36" fmla="*/ 21 w 49"/>
                <a:gd name="T37" fmla="*/ 23 h 77"/>
                <a:gd name="T38" fmla="*/ 24 w 49"/>
                <a:gd name="T39" fmla="*/ 25 h 77"/>
                <a:gd name="T40" fmla="*/ 25 w 49"/>
                <a:gd name="T41" fmla="*/ 22 h 77"/>
                <a:gd name="T42" fmla="*/ 26 w 49"/>
                <a:gd name="T43" fmla="*/ 18 h 77"/>
                <a:gd name="T44" fmla="*/ 28 w 49"/>
                <a:gd name="T45" fmla="*/ 21 h 77"/>
                <a:gd name="T46" fmla="*/ 33 w 49"/>
                <a:gd name="T47" fmla="*/ 14 h 77"/>
                <a:gd name="T48" fmla="*/ 34 w 49"/>
                <a:gd name="T49" fmla="*/ 10 h 77"/>
                <a:gd name="T50" fmla="*/ 19 w 49"/>
                <a:gd name="T51" fmla="*/ 10 h 77"/>
                <a:gd name="T52" fmla="*/ 21 w 49"/>
                <a:gd name="T53" fmla="*/ 11 h 77"/>
                <a:gd name="T54" fmla="*/ 19 w 49"/>
                <a:gd name="T55" fmla="*/ 23 h 77"/>
                <a:gd name="T56" fmla="*/ 23 w 49"/>
                <a:gd name="T57" fmla="*/ 28 h 77"/>
                <a:gd name="T58" fmla="*/ 23 w 49"/>
                <a:gd name="T59" fmla="*/ 34 h 77"/>
                <a:gd name="T60" fmla="*/ 21 w 49"/>
                <a:gd name="T61" fmla="*/ 34 h 77"/>
                <a:gd name="T62" fmla="*/ 24 w 49"/>
                <a:gd name="T63" fmla="*/ 38 h 77"/>
                <a:gd name="T64" fmla="*/ 24 w 49"/>
                <a:gd name="T65" fmla="*/ 39 h 77"/>
                <a:gd name="T66" fmla="*/ 24 w 49"/>
                <a:gd name="T67" fmla="*/ 32 h 77"/>
                <a:gd name="T68" fmla="*/ 29 w 49"/>
                <a:gd name="T69" fmla="*/ 24 h 77"/>
                <a:gd name="T70" fmla="*/ 27 w 49"/>
                <a:gd name="T71" fmla="*/ 30 h 77"/>
                <a:gd name="T72" fmla="*/ 29 w 49"/>
                <a:gd name="T73" fmla="*/ 30 h 77"/>
                <a:gd name="T74" fmla="*/ 27 w 49"/>
                <a:gd name="T75" fmla="*/ 26 h 77"/>
                <a:gd name="T76" fmla="*/ 28 w 49"/>
                <a:gd name="T77" fmla="*/ 14 h 77"/>
                <a:gd name="T78" fmla="*/ 29 w 49"/>
                <a:gd name="T79" fmla="*/ 18 h 77"/>
                <a:gd name="T80" fmla="*/ 29 w 49"/>
                <a:gd name="T81" fmla="*/ 37 h 77"/>
                <a:gd name="T82" fmla="*/ 30 w 49"/>
                <a:gd name="T83" fmla="*/ 31 h 77"/>
                <a:gd name="T84" fmla="*/ 31 w 49"/>
                <a:gd name="T85" fmla="*/ 19 h 77"/>
                <a:gd name="T86" fmla="*/ 32 w 49"/>
                <a:gd name="T87" fmla="*/ 23 h 77"/>
                <a:gd name="T88" fmla="*/ 30 w 49"/>
                <a:gd name="T89" fmla="*/ 29 h 77"/>
                <a:gd name="T90" fmla="*/ 33 w 49"/>
                <a:gd name="T91" fmla="*/ 20 h 77"/>
                <a:gd name="T92" fmla="*/ 30 w 49"/>
                <a:gd name="T93" fmla="*/ 20 h 77"/>
                <a:gd name="T94" fmla="*/ 31 w 49"/>
                <a:gd name="T95" fmla="*/ 12 h 77"/>
                <a:gd name="T96" fmla="*/ 32 w 49"/>
                <a:gd name="T97" fmla="*/ 26 h 77"/>
                <a:gd name="T98" fmla="*/ 33 w 49"/>
                <a:gd name="T99" fmla="*/ 18 h 77"/>
                <a:gd name="T100" fmla="*/ 35 w 49"/>
                <a:gd name="T101" fmla="*/ 8 h 77"/>
                <a:gd name="T102" fmla="*/ 36 w 49"/>
                <a:gd name="T103" fmla="*/ 8 h 77"/>
                <a:gd name="T104" fmla="*/ 37 w 49"/>
                <a:gd name="T105" fmla="*/ 12 h 77"/>
                <a:gd name="T106" fmla="*/ 40 w 49"/>
                <a:gd name="T107" fmla="*/ 10 h 77"/>
                <a:gd name="T108" fmla="*/ 44 w 49"/>
                <a:gd name="T109" fmla="*/ 9 h 77"/>
                <a:gd name="T110" fmla="*/ 46 w 49"/>
                <a:gd name="T111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" h="77">
                  <a:moveTo>
                    <a:pt x="49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ubicBezTo>
                    <a:pt x="37" y="19"/>
                    <a:pt x="36" y="23"/>
                    <a:pt x="36" y="29"/>
                  </a:cubicBezTo>
                  <a:cubicBezTo>
                    <a:pt x="36" y="32"/>
                    <a:pt x="37" y="39"/>
                    <a:pt x="38" y="50"/>
                  </a:cubicBezTo>
                  <a:cubicBezTo>
                    <a:pt x="38" y="53"/>
                    <a:pt x="38" y="60"/>
                    <a:pt x="39" y="71"/>
                  </a:cubicBezTo>
                  <a:cubicBezTo>
                    <a:pt x="39" y="73"/>
                    <a:pt x="39" y="74"/>
                    <a:pt x="38" y="75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7" y="77"/>
                    <a:pt x="25" y="77"/>
                    <a:pt x="23" y="77"/>
                  </a:cubicBezTo>
                  <a:cubicBezTo>
                    <a:pt x="19" y="77"/>
                    <a:pt x="17" y="75"/>
                    <a:pt x="16" y="70"/>
                  </a:cubicBezTo>
                  <a:cubicBezTo>
                    <a:pt x="16" y="66"/>
                    <a:pt x="17" y="63"/>
                    <a:pt x="18" y="63"/>
                  </a:cubicBezTo>
                  <a:cubicBezTo>
                    <a:pt x="17" y="62"/>
                    <a:pt x="16" y="59"/>
                    <a:pt x="16" y="53"/>
                  </a:cubicBezTo>
                  <a:cubicBezTo>
                    <a:pt x="16" y="51"/>
                    <a:pt x="15" y="47"/>
                    <a:pt x="15" y="40"/>
                  </a:cubicBezTo>
                  <a:cubicBezTo>
                    <a:pt x="15" y="33"/>
                    <a:pt x="15" y="29"/>
                    <a:pt x="15" y="27"/>
                  </a:cubicBezTo>
                  <a:cubicBezTo>
                    <a:pt x="15" y="23"/>
                    <a:pt x="14" y="21"/>
                    <a:pt x="14" y="21"/>
                  </a:cubicBezTo>
                  <a:cubicBezTo>
                    <a:pt x="13" y="20"/>
                    <a:pt x="11" y="19"/>
                    <a:pt x="8" y="19"/>
                  </a:cubicBezTo>
                  <a:cubicBezTo>
                    <a:pt x="7" y="19"/>
                    <a:pt x="5" y="19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0" y="17"/>
                    <a:pt x="0" y="14"/>
                  </a:cubicBezTo>
                  <a:cubicBezTo>
                    <a:pt x="0" y="10"/>
                    <a:pt x="0" y="7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7" y="2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1" y="2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8" y="1"/>
                    <a:pt x="32" y="0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5" y="0"/>
                    <a:pt x="46" y="0"/>
                  </a:cubicBezTo>
                  <a:cubicBezTo>
                    <a:pt x="46" y="0"/>
                    <a:pt x="47" y="0"/>
                    <a:pt x="47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8" y="5"/>
                    <a:pt x="48" y="5"/>
                  </a:cubicBezTo>
                  <a:lnTo>
                    <a:pt x="49" y="17"/>
                  </a:ln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4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7" y="15"/>
                    <a:pt x="7" y="15"/>
                    <a:pt x="8" y="15"/>
                  </a:cubicBez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4" y="10"/>
                  </a:moveTo>
                  <a:cubicBezTo>
                    <a:pt x="33" y="9"/>
                    <a:pt x="33" y="9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10"/>
                    <a:pt x="31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29" y="10"/>
                    <a:pt x="29" y="11"/>
                  </a:cubicBezTo>
                  <a:cubicBezTo>
                    <a:pt x="29" y="11"/>
                    <a:pt x="28" y="10"/>
                    <a:pt x="28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3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21" y="14"/>
                    <a:pt x="20" y="15"/>
                    <a:pt x="19" y="16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4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5"/>
                    <a:pt x="15" y="16"/>
                  </a:cubicBezTo>
                  <a:cubicBezTo>
                    <a:pt x="17" y="17"/>
                    <a:pt x="18" y="17"/>
                    <a:pt x="18" y="18"/>
                  </a:cubicBezTo>
                  <a:cubicBezTo>
                    <a:pt x="18" y="18"/>
                    <a:pt x="18" y="19"/>
                    <a:pt x="17" y="19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8" y="28"/>
                    <a:pt x="18" y="27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7"/>
                    <a:pt x="20" y="25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9" y="19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3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5"/>
                    <a:pt x="21" y="25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4" y="23"/>
                  </a:cubicBezTo>
                  <a:cubicBezTo>
                    <a:pt x="24" y="22"/>
                    <a:pt x="24" y="21"/>
                    <a:pt x="24" y="20"/>
                  </a:cubicBezTo>
                  <a:cubicBezTo>
                    <a:pt x="24" y="19"/>
                    <a:pt x="24" y="18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25" y="16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19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4" y="10"/>
                  </a:lnTo>
                  <a:close/>
                  <a:moveTo>
                    <a:pt x="23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7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23" y="11"/>
                  </a:lnTo>
                  <a:close/>
                  <a:moveTo>
                    <a:pt x="1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5"/>
                  </a:lnTo>
                  <a:close/>
                  <a:moveTo>
                    <a:pt x="19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23"/>
                  </a:lnTo>
                  <a:close/>
                  <a:moveTo>
                    <a:pt x="25" y="29"/>
                  </a:moveTo>
                  <a:cubicBezTo>
                    <a:pt x="25" y="29"/>
                    <a:pt x="24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3" y="28"/>
                    <a:pt x="22" y="28"/>
                    <a:pt x="22" y="27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1"/>
                    <a:pt x="21" y="31"/>
                  </a:cubicBezTo>
                  <a:cubicBezTo>
                    <a:pt x="21" y="32"/>
                    <a:pt x="22" y="33"/>
                    <a:pt x="23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3" y="31"/>
                    <a:pt x="24" y="30"/>
                  </a:cubicBezTo>
                  <a:cubicBezTo>
                    <a:pt x="24" y="30"/>
                    <a:pt x="25" y="30"/>
                    <a:pt x="25" y="29"/>
                  </a:cubicBezTo>
                  <a:close/>
                  <a:moveTo>
                    <a:pt x="21" y="35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4" y="38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3" y="38"/>
                    <a:pt x="23" y="39"/>
                  </a:cubicBezTo>
                  <a:lnTo>
                    <a:pt x="24" y="38"/>
                  </a:lnTo>
                  <a:close/>
                  <a:moveTo>
                    <a:pt x="24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lnTo>
                    <a:pt x="24" y="30"/>
                  </a:lnTo>
                  <a:close/>
                  <a:moveTo>
                    <a:pt x="24" y="40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4" y="40"/>
                  </a:lnTo>
                  <a:close/>
                  <a:moveTo>
                    <a:pt x="25" y="32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25" y="32"/>
                  </a:lnTo>
                  <a:close/>
                  <a:moveTo>
                    <a:pt x="26" y="29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29"/>
                  </a:lnTo>
                  <a:close/>
                  <a:moveTo>
                    <a:pt x="30" y="24"/>
                  </a:moveTo>
                  <a:cubicBezTo>
                    <a:pt x="30" y="24"/>
                    <a:pt x="29" y="24"/>
                    <a:pt x="29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8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9"/>
                    <a:pt x="27" y="30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27" y="34"/>
                    <a:pt x="27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2"/>
                    <a:pt x="28" y="32"/>
                    <a:pt x="28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4"/>
                    <a:pt x="30" y="24"/>
                  </a:cubicBezTo>
                  <a:close/>
                  <a:moveTo>
                    <a:pt x="28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26"/>
                  </a:lnTo>
                  <a:close/>
                  <a:moveTo>
                    <a:pt x="28" y="14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lose/>
                  <a:moveTo>
                    <a:pt x="29" y="12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9" y="12"/>
                  </a:lnTo>
                  <a:close/>
                  <a:moveTo>
                    <a:pt x="30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lnTo>
                    <a:pt x="30" y="17"/>
                  </a:ln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4"/>
                    <a:pt x="29" y="33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1" y="35"/>
                  </a:lnTo>
                  <a:close/>
                  <a:moveTo>
                    <a:pt x="31" y="33"/>
                  </a:moveTo>
                  <a:cubicBezTo>
                    <a:pt x="31" y="32"/>
                    <a:pt x="31" y="31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4" y="19"/>
                    <a:pt x="33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2" y="20"/>
                  </a:cubicBezTo>
                  <a:cubicBezTo>
                    <a:pt x="32" y="20"/>
                    <a:pt x="32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6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1"/>
                    <a:pt x="32" y="3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6"/>
                    <a:pt x="33" y="24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0" y="20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32" y="11"/>
                  </a:moveTo>
                  <a:cubicBezTo>
                    <a:pt x="32" y="12"/>
                    <a:pt x="31" y="12"/>
                    <a:pt x="31" y="13"/>
                  </a:cubicBezTo>
                  <a:cubicBezTo>
                    <a:pt x="31" y="13"/>
                    <a:pt x="31" y="13"/>
                    <a:pt x="31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1"/>
                    <a:pt x="32" y="11"/>
                  </a:cubicBezTo>
                  <a:close/>
                  <a:moveTo>
                    <a:pt x="33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6"/>
                    <a:pt x="31" y="38"/>
                  </a:cubicBezTo>
                  <a:cubicBezTo>
                    <a:pt x="32" y="38"/>
                    <a:pt x="32" y="37"/>
                    <a:pt x="33" y="36"/>
                  </a:cubicBezTo>
                  <a:close/>
                  <a:moveTo>
                    <a:pt x="32" y="26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2" y="26"/>
                  </a:lnTo>
                  <a:close/>
                  <a:moveTo>
                    <a:pt x="33" y="16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6"/>
                  </a:lnTo>
                  <a:close/>
                  <a:moveTo>
                    <a:pt x="34" y="38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lnTo>
                    <a:pt x="34" y="38"/>
                  </a:lnTo>
                  <a:close/>
                  <a:moveTo>
                    <a:pt x="35" y="8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5" y="8"/>
                  </a:lnTo>
                  <a:close/>
                  <a:moveTo>
                    <a:pt x="40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8" y="9"/>
                    <a:pt x="37" y="9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1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11"/>
                    <a:pt x="36" y="11"/>
                    <a:pt x="37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4"/>
                    <a:pt x="36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40" y="10"/>
                  </a:lnTo>
                  <a:close/>
                  <a:moveTo>
                    <a:pt x="45" y="10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10"/>
                    <a:pt x="42" y="10"/>
                  </a:cubicBezTo>
                  <a:lnTo>
                    <a:pt x="45" y="10"/>
                  </a:lnTo>
                  <a:close/>
                  <a:moveTo>
                    <a:pt x="46" y="12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7"/>
            <p:cNvSpPr>
              <a:spLocks noEditPoints="1"/>
            </p:cNvSpPr>
            <p:nvPr/>
          </p:nvSpPr>
          <p:spPr bwMode="auto">
            <a:xfrm>
              <a:off x="6648024" y="3901344"/>
              <a:ext cx="74036" cy="219086"/>
            </a:xfrm>
            <a:custGeom>
              <a:avLst/>
              <a:gdLst>
                <a:gd name="T0" fmla="*/ 22 w 24"/>
                <a:gd name="T1" fmla="*/ 9 h 69"/>
                <a:gd name="T2" fmla="*/ 22 w 24"/>
                <a:gd name="T3" fmla="*/ 19 h 69"/>
                <a:gd name="T4" fmla="*/ 22 w 24"/>
                <a:gd name="T5" fmla="*/ 19 h 69"/>
                <a:gd name="T6" fmla="*/ 22 w 24"/>
                <a:gd name="T7" fmla="*/ 20 h 69"/>
                <a:gd name="T8" fmla="*/ 22 w 24"/>
                <a:gd name="T9" fmla="*/ 20 h 69"/>
                <a:gd name="T10" fmla="*/ 22 w 24"/>
                <a:gd name="T11" fmla="*/ 34 h 69"/>
                <a:gd name="T12" fmla="*/ 23 w 24"/>
                <a:gd name="T13" fmla="*/ 49 h 69"/>
                <a:gd name="T14" fmla="*/ 23 w 24"/>
                <a:gd name="T15" fmla="*/ 51 h 69"/>
                <a:gd name="T16" fmla="*/ 24 w 24"/>
                <a:gd name="T17" fmla="*/ 66 h 69"/>
                <a:gd name="T18" fmla="*/ 20 w 24"/>
                <a:gd name="T19" fmla="*/ 68 h 69"/>
                <a:gd name="T20" fmla="*/ 17 w 24"/>
                <a:gd name="T21" fmla="*/ 68 h 69"/>
                <a:gd name="T22" fmla="*/ 14 w 24"/>
                <a:gd name="T23" fmla="*/ 68 h 69"/>
                <a:gd name="T24" fmla="*/ 13 w 24"/>
                <a:gd name="T25" fmla="*/ 68 h 69"/>
                <a:gd name="T26" fmla="*/ 11 w 24"/>
                <a:gd name="T27" fmla="*/ 68 h 69"/>
                <a:gd name="T28" fmla="*/ 10 w 24"/>
                <a:gd name="T29" fmla="*/ 68 h 69"/>
                <a:gd name="T30" fmla="*/ 9 w 24"/>
                <a:gd name="T31" fmla="*/ 68 h 69"/>
                <a:gd name="T32" fmla="*/ 9 w 24"/>
                <a:gd name="T33" fmla="*/ 68 h 69"/>
                <a:gd name="T34" fmla="*/ 7 w 24"/>
                <a:gd name="T35" fmla="*/ 68 h 69"/>
                <a:gd name="T36" fmla="*/ 5 w 24"/>
                <a:gd name="T37" fmla="*/ 68 h 69"/>
                <a:gd name="T38" fmla="*/ 2 w 24"/>
                <a:gd name="T39" fmla="*/ 54 h 69"/>
                <a:gd name="T40" fmla="*/ 3 w 24"/>
                <a:gd name="T41" fmla="*/ 49 h 69"/>
                <a:gd name="T42" fmla="*/ 1 w 24"/>
                <a:gd name="T43" fmla="*/ 18 h 69"/>
                <a:gd name="T44" fmla="*/ 0 w 24"/>
                <a:gd name="T45" fmla="*/ 7 h 69"/>
                <a:gd name="T46" fmla="*/ 3 w 24"/>
                <a:gd name="T47" fmla="*/ 0 h 69"/>
                <a:gd name="T48" fmla="*/ 5 w 24"/>
                <a:gd name="T49" fmla="*/ 1 h 69"/>
                <a:gd name="T50" fmla="*/ 8 w 24"/>
                <a:gd name="T51" fmla="*/ 1 h 69"/>
                <a:gd name="T52" fmla="*/ 14 w 24"/>
                <a:gd name="T53" fmla="*/ 0 h 69"/>
                <a:gd name="T54" fmla="*/ 19 w 24"/>
                <a:gd name="T55" fmla="*/ 0 h 69"/>
                <a:gd name="T56" fmla="*/ 20 w 24"/>
                <a:gd name="T57" fmla="*/ 2 h 69"/>
                <a:gd name="T58" fmla="*/ 13 w 24"/>
                <a:gd name="T59" fmla="*/ 58 h 69"/>
                <a:gd name="T60" fmla="*/ 12 w 24"/>
                <a:gd name="T61" fmla="*/ 59 h 69"/>
                <a:gd name="T62" fmla="*/ 13 w 24"/>
                <a:gd name="T63" fmla="*/ 58 h 69"/>
                <a:gd name="T64" fmla="*/ 14 w 24"/>
                <a:gd name="T65" fmla="*/ 58 h 69"/>
                <a:gd name="T66" fmla="*/ 14 w 24"/>
                <a:gd name="T67" fmla="*/ 61 h 69"/>
                <a:gd name="T68" fmla="*/ 15 w 24"/>
                <a:gd name="T69" fmla="*/ 60 h 69"/>
                <a:gd name="T70" fmla="*/ 15 w 24"/>
                <a:gd name="T71" fmla="*/ 49 h 69"/>
                <a:gd name="T72" fmla="*/ 17 w 24"/>
                <a:gd name="T73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69">
                  <a:moveTo>
                    <a:pt x="22" y="3"/>
                  </a:moveTo>
                  <a:cubicBezTo>
                    <a:pt x="22" y="4"/>
                    <a:pt x="22" y="6"/>
                    <a:pt x="22" y="9"/>
                  </a:cubicBezTo>
                  <a:cubicBezTo>
                    <a:pt x="21" y="11"/>
                    <a:pt x="21" y="13"/>
                    <a:pt x="22" y="15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4"/>
                    <a:pt x="22" y="26"/>
                  </a:cubicBezTo>
                  <a:cubicBezTo>
                    <a:pt x="22" y="28"/>
                    <a:pt x="22" y="30"/>
                    <a:pt x="22" y="34"/>
                  </a:cubicBezTo>
                  <a:cubicBezTo>
                    <a:pt x="23" y="38"/>
                    <a:pt x="23" y="41"/>
                    <a:pt x="23" y="42"/>
                  </a:cubicBezTo>
                  <a:cubicBezTo>
                    <a:pt x="23" y="45"/>
                    <a:pt x="23" y="47"/>
                    <a:pt x="23" y="49"/>
                  </a:cubicBezTo>
                  <a:cubicBezTo>
                    <a:pt x="23" y="49"/>
                    <a:pt x="24" y="49"/>
                    <a:pt x="24" y="50"/>
                  </a:cubicBezTo>
                  <a:cubicBezTo>
                    <a:pt x="24" y="50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0" y="67"/>
                    <a:pt x="20" y="68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7"/>
                    <a:pt x="16" y="67"/>
                    <a:pt x="16" y="67"/>
                  </a:cubicBezTo>
                  <a:cubicBezTo>
                    <a:pt x="16" y="67"/>
                    <a:pt x="15" y="67"/>
                    <a:pt x="14" y="68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3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6" y="68"/>
                  </a:cubicBezTo>
                  <a:cubicBezTo>
                    <a:pt x="6" y="68"/>
                    <a:pt x="5" y="68"/>
                    <a:pt x="5" y="68"/>
                  </a:cubicBezTo>
                  <a:cubicBezTo>
                    <a:pt x="4" y="66"/>
                    <a:pt x="3" y="63"/>
                    <a:pt x="2" y="58"/>
                  </a:cubicBezTo>
                  <a:cubicBezTo>
                    <a:pt x="2" y="57"/>
                    <a:pt x="2" y="56"/>
                    <a:pt x="2" y="54"/>
                  </a:cubicBezTo>
                  <a:cubicBezTo>
                    <a:pt x="2" y="52"/>
                    <a:pt x="2" y="51"/>
                    <a:pt x="2" y="51"/>
                  </a:cubicBezTo>
                  <a:cubicBezTo>
                    <a:pt x="2" y="51"/>
                    <a:pt x="3" y="50"/>
                    <a:pt x="3" y="49"/>
                  </a:cubicBezTo>
                  <a:cubicBezTo>
                    <a:pt x="3" y="49"/>
                    <a:pt x="3" y="48"/>
                    <a:pt x="3" y="4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6"/>
                    <a:pt x="1" y="12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22" y="3"/>
                  </a:lnTo>
                  <a:close/>
                  <a:moveTo>
                    <a:pt x="13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3" y="58"/>
                  </a:lnTo>
                  <a:close/>
                  <a:moveTo>
                    <a:pt x="15" y="60"/>
                  </a:moveTo>
                  <a:cubicBezTo>
                    <a:pt x="15" y="60"/>
                    <a:pt x="14" y="59"/>
                    <a:pt x="14" y="58"/>
                  </a:cubicBezTo>
                  <a:cubicBezTo>
                    <a:pt x="14" y="58"/>
                    <a:pt x="13" y="59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0"/>
                    <a:pt x="14" y="60"/>
                    <a:pt x="14" y="60"/>
                  </a:cubicBezTo>
                  <a:lnTo>
                    <a:pt x="15" y="60"/>
                  </a:lnTo>
                  <a:close/>
                  <a:moveTo>
                    <a:pt x="17" y="50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8"/>
            <p:cNvSpPr>
              <a:spLocks noEditPoints="1"/>
            </p:cNvSpPr>
            <p:nvPr/>
          </p:nvSpPr>
          <p:spPr bwMode="auto">
            <a:xfrm>
              <a:off x="6732637" y="3883213"/>
              <a:ext cx="151094" cy="244771"/>
            </a:xfrm>
            <a:custGeom>
              <a:avLst/>
              <a:gdLst>
                <a:gd name="T0" fmla="*/ 38 w 49"/>
                <a:gd name="T1" fmla="*/ 50 h 77"/>
                <a:gd name="T2" fmla="*/ 16 w 49"/>
                <a:gd name="T3" fmla="*/ 54 h 77"/>
                <a:gd name="T4" fmla="*/ 1 w 49"/>
                <a:gd name="T5" fmla="*/ 14 h 77"/>
                <a:gd name="T6" fmla="*/ 12 w 49"/>
                <a:gd name="T7" fmla="*/ 1 h 77"/>
                <a:gd name="T8" fmla="*/ 33 w 49"/>
                <a:gd name="T9" fmla="*/ 1 h 77"/>
                <a:gd name="T10" fmla="*/ 46 w 49"/>
                <a:gd name="T11" fmla="*/ 0 h 77"/>
                <a:gd name="T12" fmla="*/ 5 w 49"/>
                <a:gd name="T13" fmla="*/ 16 h 77"/>
                <a:gd name="T14" fmla="*/ 6 w 49"/>
                <a:gd name="T15" fmla="*/ 12 h 77"/>
                <a:gd name="T16" fmla="*/ 10 w 49"/>
                <a:gd name="T17" fmla="*/ 13 h 77"/>
                <a:gd name="T18" fmla="*/ 30 w 49"/>
                <a:gd name="T19" fmla="*/ 10 h 77"/>
                <a:gd name="T20" fmla="*/ 25 w 49"/>
                <a:gd name="T21" fmla="*/ 9 h 77"/>
                <a:gd name="T22" fmla="*/ 26 w 49"/>
                <a:gd name="T23" fmla="*/ 13 h 77"/>
                <a:gd name="T24" fmla="*/ 20 w 49"/>
                <a:gd name="T25" fmla="*/ 16 h 77"/>
                <a:gd name="T26" fmla="*/ 14 w 49"/>
                <a:gd name="T27" fmla="*/ 15 h 77"/>
                <a:gd name="T28" fmla="*/ 18 w 49"/>
                <a:gd name="T29" fmla="*/ 28 h 77"/>
                <a:gd name="T30" fmla="*/ 20 w 49"/>
                <a:gd name="T31" fmla="*/ 30 h 77"/>
                <a:gd name="T32" fmla="*/ 19 w 49"/>
                <a:gd name="T33" fmla="*/ 22 h 77"/>
                <a:gd name="T34" fmla="*/ 24 w 49"/>
                <a:gd name="T35" fmla="*/ 18 h 77"/>
                <a:gd name="T36" fmla="*/ 21 w 49"/>
                <a:gd name="T37" fmla="*/ 22 h 77"/>
                <a:gd name="T38" fmla="*/ 23 w 49"/>
                <a:gd name="T39" fmla="*/ 25 h 77"/>
                <a:gd name="T40" fmla="*/ 27 w 49"/>
                <a:gd name="T41" fmla="*/ 23 h 77"/>
                <a:gd name="T42" fmla="*/ 26 w 49"/>
                <a:gd name="T43" fmla="*/ 18 h 77"/>
                <a:gd name="T44" fmla="*/ 30 w 49"/>
                <a:gd name="T45" fmla="*/ 22 h 77"/>
                <a:gd name="T46" fmla="*/ 32 w 49"/>
                <a:gd name="T47" fmla="*/ 15 h 77"/>
                <a:gd name="T48" fmla="*/ 34 w 49"/>
                <a:gd name="T49" fmla="*/ 10 h 77"/>
                <a:gd name="T50" fmla="*/ 20 w 49"/>
                <a:gd name="T51" fmla="*/ 10 h 77"/>
                <a:gd name="T52" fmla="*/ 21 w 49"/>
                <a:gd name="T53" fmla="*/ 11 h 77"/>
                <a:gd name="T54" fmla="*/ 19 w 49"/>
                <a:gd name="T55" fmla="*/ 24 h 77"/>
                <a:gd name="T56" fmla="*/ 24 w 49"/>
                <a:gd name="T57" fmla="*/ 28 h 77"/>
                <a:gd name="T58" fmla="*/ 23 w 49"/>
                <a:gd name="T59" fmla="*/ 35 h 77"/>
                <a:gd name="T60" fmla="*/ 22 w 49"/>
                <a:gd name="T61" fmla="*/ 34 h 77"/>
                <a:gd name="T62" fmla="*/ 24 w 49"/>
                <a:gd name="T63" fmla="*/ 38 h 77"/>
                <a:gd name="T64" fmla="*/ 24 w 49"/>
                <a:gd name="T65" fmla="*/ 40 h 77"/>
                <a:gd name="T66" fmla="*/ 26 w 49"/>
                <a:gd name="T67" fmla="*/ 33 h 77"/>
                <a:gd name="T68" fmla="*/ 28 w 49"/>
                <a:gd name="T69" fmla="*/ 23 h 77"/>
                <a:gd name="T70" fmla="*/ 27 w 49"/>
                <a:gd name="T71" fmla="*/ 32 h 77"/>
                <a:gd name="T72" fmla="*/ 30 w 49"/>
                <a:gd name="T73" fmla="*/ 31 h 77"/>
                <a:gd name="T74" fmla="*/ 28 w 49"/>
                <a:gd name="T75" fmla="*/ 27 h 77"/>
                <a:gd name="T76" fmla="*/ 29 w 49"/>
                <a:gd name="T77" fmla="*/ 15 h 77"/>
                <a:gd name="T78" fmla="*/ 29 w 49"/>
                <a:gd name="T79" fmla="*/ 18 h 77"/>
                <a:gd name="T80" fmla="*/ 31 w 49"/>
                <a:gd name="T81" fmla="*/ 37 h 77"/>
                <a:gd name="T82" fmla="*/ 32 w 49"/>
                <a:gd name="T83" fmla="*/ 33 h 77"/>
                <a:gd name="T84" fmla="*/ 32 w 49"/>
                <a:gd name="T85" fmla="*/ 20 h 77"/>
                <a:gd name="T86" fmla="*/ 32 w 49"/>
                <a:gd name="T87" fmla="*/ 24 h 77"/>
                <a:gd name="T88" fmla="*/ 30 w 49"/>
                <a:gd name="T89" fmla="*/ 31 h 77"/>
                <a:gd name="T90" fmla="*/ 31 w 49"/>
                <a:gd name="T91" fmla="*/ 12 h 77"/>
                <a:gd name="T92" fmla="*/ 31 w 49"/>
                <a:gd name="T93" fmla="*/ 19 h 77"/>
                <a:gd name="T94" fmla="*/ 33 w 49"/>
                <a:gd name="T95" fmla="*/ 12 h 77"/>
                <a:gd name="T96" fmla="*/ 33 w 49"/>
                <a:gd name="T97" fmla="*/ 27 h 77"/>
                <a:gd name="T98" fmla="*/ 34 w 49"/>
                <a:gd name="T99" fmla="*/ 17 h 77"/>
                <a:gd name="T100" fmla="*/ 35 w 49"/>
                <a:gd name="T101" fmla="*/ 10 h 77"/>
                <a:gd name="T102" fmla="*/ 36 w 49"/>
                <a:gd name="T103" fmla="*/ 10 h 77"/>
                <a:gd name="T104" fmla="*/ 37 w 49"/>
                <a:gd name="T105" fmla="*/ 14 h 77"/>
                <a:gd name="T106" fmla="*/ 46 w 49"/>
                <a:gd name="T107" fmla="*/ 10 h 77"/>
                <a:gd name="T108" fmla="*/ 43 w 49"/>
                <a:gd name="T109" fmla="*/ 8 h 77"/>
                <a:gd name="T110" fmla="*/ 46 w 49"/>
                <a:gd name="T111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" h="77">
                  <a:moveTo>
                    <a:pt x="49" y="17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2" y="17"/>
                    <a:pt x="41" y="17"/>
                  </a:cubicBezTo>
                  <a:cubicBezTo>
                    <a:pt x="41" y="17"/>
                    <a:pt x="40" y="17"/>
                    <a:pt x="39" y="17"/>
                  </a:cubicBezTo>
                  <a:cubicBezTo>
                    <a:pt x="37" y="19"/>
                    <a:pt x="36" y="23"/>
                    <a:pt x="37" y="29"/>
                  </a:cubicBezTo>
                  <a:cubicBezTo>
                    <a:pt x="37" y="32"/>
                    <a:pt x="37" y="39"/>
                    <a:pt x="38" y="50"/>
                  </a:cubicBezTo>
                  <a:cubicBezTo>
                    <a:pt x="38" y="53"/>
                    <a:pt x="39" y="60"/>
                    <a:pt x="39" y="72"/>
                  </a:cubicBezTo>
                  <a:cubicBezTo>
                    <a:pt x="40" y="73"/>
                    <a:pt x="39" y="74"/>
                    <a:pt x="39" y="75"/>
                  </a:cubicBezTo>
                  <a:cubicBezTo>
                    <a:pt x="38" y="75"/>
                    <a:pt x="35" y="76"/>
                    <a:pt x="30" y="76"/>
                  </a:cubicBezTo>
                  <a:cubicBezTo>
                    <a:pt x="27" y="77"/>
                    <a:pt x="25" y="77"/>
                    <a:pt x="24" y="77"/>
                  </a:cubicBezTo>
                  <a:cubicBezTo>
                    <a:pt x="20" y="77"/>
                    <a:pt x="17" y="75"/>
                    <a:pt x="17" y="70"/>
                  </a:cubicBezTo>
                  <a:cubicBezTo>
                    <a:pt x="17" y="66"/>
                    <a:pt x="17" y="64"/>
                    <a:pt x="18" y="63"/>
                  </a:cubicBezTo>
                  <a:cubicBezTo>
                    <a:pt x="17" y="63"/>
                    <a:pt x="16" y="60"/>
                    <a:pt x="16" y="54"/>
                  </a:cubicBezTo>
                  <a:cubicBezTo>
                    <a:pt x="16" y="52"/>
                    <a:pt x="16" y="47"/>
                    <a:pt x="16" y="40"/>
                  </a:cubicBezTo>
                  <a:cubicBezTo>
                    <a:pt x="16" y="33"/>
                    <a:pt x="15" y="29"/>
                    <a:pt x="15" y="27"/>
                  </a:cubicBezTo>
                  <a:cubicBezTo>
                    <a:pt x="15" y="24"/>
                    <a:pt x="15" y="22"/>
                    <a:pt x="14" y="21"/>
                  </a:cubicBezTo>
                  <a:cubicBezTo>
                    <a:pt x="14" y="20"/>
                    <a:pt x="12" y="20"/>
                    <a:pt x="9" y="19"/>
                  </a:cubicBezTo>
                  <a:cubicBezTo>
                    <a:pt x="7" y="19"/>
                    <a:pt x="5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7"/>
                    <a:pt x="1" y="14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8" y="3"/>
                    <a:pt x="9" y="3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8" y="1"/>
                    <a:pt x="32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5" y="1"/>
                    <a:pt x="45" y="0"/>
                    <a:pt x="46" y="0"/>
                  </a:cubicBezTo>
                  <a:cubicBezTo>
                    <a:pt x="47" y="0"/>
                    <a:pt x="48" y="1"/>
                    <a:pt x="48" y="1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6"/>
                  </a:cubicBezTo>
                  <a:lnTo>
                    <a:pt x="49" y="17"/>
                  </a:lnTo>
                  <a:close/>
                  <a:moveTo>
                    <a:pt x="6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6" y="15"/>
                  </a:lnTo>
                  <a:close/>
                  <a:moveTo>
                    <a:pt x="9" y="1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7" y="11"/>
                    <a:pt x="6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5"/>
                    <a:pt x="8" y="15"/>
                    <a:pt x="8" y="16"/>
                  </a:cubicBezTo>
                  <a:lnTo>
                    <a:pt x="9" y="15"/>
                  </a:lnTo>
                  <a:close/>
                  <a:moveTo>
                    <a:pt x="11" y="13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11" y="13"/>
                  </a:lnTo>
                  <a:close/>
                  <a:moveTo>
                    <a:pt x="34" y="10"/>
                  </a:move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1" y="9"/>
                    <a:pt x="31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1"/>
                    <a:pt x="29" y="12"/>
                  </a:cubicBezTo>
                  <a:cubicBezTo>
                    <a:pt x="29" y="11"/>
                    <a:pt x="29" y="11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4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5"/>
                    <a:pt x="23" y="15"/>
                  </a:cubicBezTo>
                  <a:cubicBezTo>
                    <a:pt x="24" y="15"/>
                    <a:pt x="23" y="14"/>
                    <a:pt x="21" y="15"/>
                  </a:cubicBezTo>
                  <a:cubicBezTo>
                    <a:pt x="21" y="15"/>
                    <a:pt x="20" y="15"/>
                    <a:pt x="20" y="16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4" y="13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7"/>
                  </a:cubicBezTo>
                  <a:cubicBezTo>
                    <a:pt x="17" y="17"/>
                    <a:pt x="18" y="18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8" y="20"/>
                    <a:pt x="18" y="21"/>
                    <a:pt x="18" y="2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9"/>
                    <a:pt x="18" y="29"/>
                    <a:pt x="19" y="27"/>
                  </a:cubicBezTo>
                  <a:cubicBezTo>
                    <a:pt x="19" y="28"/>
                    <a:pt x="19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7"/>
                    <a:pt x="20" y="25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9" y="19"/>
                    <a:pt x="19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2" y="18"/>
                    <a:pt x="22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19"/>
                  </a:cubicBezTo>
                  <a:cubicBezTo>
                    <a:pt x="23" y="19"/>
                    <a:pt x="23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2" y="24"/>
                  </a:cubicBezTo>
                  <a:cubicBezTo>
                    <a:pt x="22" y="24"/>
                    <a:pt x="22" y="24"/>
                    <a:pt x="22" y="25"/>
                  </a:cubicBezTo>
                  <a:cubicBezTo>
                    <a:pt x="22" y="25"/>
                    <a:pt x="21" y="26"/>
                    <a:pt x="20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7" y="23"/>
                    <a:pt x="27" y="23"/>
                  </a:cubicBezTo>
                  <a:cubicBezTo>
                    <a:pt x="27" y="23"/>
                    <a:pt x="26" y="22"/>
                    <a:pt x="26" y="22"/>
                  </a:cubicBezTo>
                  <a:cubicBezTo>
                    <a:pt x="26" y="22"/>
                    <a:pt x="26" y="23"/>
                    <a:pt x="25" y="24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7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29" y="21"/>
                    <a:pt x="29" y="19"/>
                    <a:pt x="31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6"/>
                    <a:pt x="32" y="16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3" y="14"/>
                    <a:pt x="33" y="14"/>
                  </a:cubicBezTo>
                  <a:cubicBezTo>
                    <a:pt x="34" y="14"/>
                    <a:pt x="34" y="14"/>
                    <a:pt x="35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2"/>
                    <a:pt x="34" y="11"/>
                    <a:pt x="34" y="11"/>
                  </a:cubicBezTo>
                  <a:cubicBezTo>
                    <a:pt x="34" y="10"/>
                    <a:pt x="34" y="10"/>
                    <a:pt x="34" y="10"/>
                  </a:cubicBezTo>
                  <a:close/>
                  <a:moveTo>
                    <a:pt x="24" y="12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19" y="11"/>
                    <a:pt x="19" y="11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24" y="12"/>
                  </a:ln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20" y="36"/>
                  </a:lnTo>
                  <a:close/>
                  <a:moveTo>
                    <a:pt x="19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lnTo>
                    <a:pt x="19" y="24"/>
                  </a:lnTo>
                  <a:close/>
                  <a:moveTo>
                    <a:pt x="25" y="30"/>
                  </a:moveTo>
                  <a:cubicBezTo>
                    <a:pt x="25" y="29"/>
                    <a:pt x="25" y="29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2" y="29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2" y="33"/>
                    <a:pt x="23" y="35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3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2" y="35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lose/>
                  <a:moveTo>
                    <a:pt x="24" y="38"/>
                  </a:move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9"/>
                    <a:pt x="24" y="39"/>
                  </a:cubicBezTo>
                  <a:lnTo>
                    <a:pt x="24" y="38"/>
                  </a:lnTo>
                  <a:close/>
                  <a:moveTo>
                    <a:pt x="24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lose/>
                  <a:moveTo>
                    <a:pt x="25" y="40"/>
                  </a:move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lnTo>
                    <a:pt x="25" y="40"/>
                  </a:lnTo>
                  <a:close/>
                  <a:moveTo>
                    <a:pt x="26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lnTo>
                    <a:pt x="26" y="33"/>
                  </a:lnTo>
                  <a:close/>
                  <a:moveTo>
                    <a:pt x="27" y="29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lnTo>
                    <a:pt x="27" y="29"/>
                  </a:lnTo>
                  <a:close/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5"/>
                    <a:pt x="28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27" y="34"/>
                    <a:pt x="28" y="35"/>
                    <a:pt x="29" y="3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3"/>
                    <a:pt x="28" y="33"/>
                  </a:cubicBezTo>
                  <a:cubicBezTo>
                    <a:pt x="28" y="33"/>
                    <a:pt x="28" y="32"/>
                    <a:pt x="28" y="32"/>
                  </a:cubicBezTo>
                  <a:cubicBezTo>
                    <a:pt x="29" y="31"/>
                    <a:pt x="29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30" y="25"/>
                    <a:pt x="30" y="24"/>
                  </a:cubicBezTo>
                  <a:close/>
                  <a:moveTo>
                    <a:pt x="29" y="27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9" y="27"/>
                  </a:lnTo>
                  <a:close/>
                  <a:moveTo>
                    <a:pt x="29" y="15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4"/>
                    <a:pt x="29" y="14"/>
                    <a:pt x="29" y="14"/>
                  </a:cubicBezTo>
                  <a:lnTo>
                    <a:pt x="29" y="15"/>
                  </a:lnTo>
                  <a:close/>
                  <a:moveTo>
                    <a:pt x="30" y="13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30" y="13"/>
                  </a:lnTo>
                  <a:close/>
                  <a:moveTo>
                    <a:pt x="30" y="17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7"/>
                    <a:pt x="30" y="17"/>
                    <a:pt x="30" y="17"/>
                  </a:cubicBezTo>
                  <a:close/>
                  <a:moveTo>
                    <a:pt x="32" y="35"/>
                  </a:move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0" y="35"/>
                    <a:pt x="30" y="34"/>
                  </a:cubicBezTo>
                  <a:cubicBezTo>
                    <a:pt x="29" y="34"/>
                    <a:pt x="29" y="35"/>
                    <a:pt x="29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2" y="35"/>
                  </a:lnTo>
                  <a:close/>
                  <a:moveTo>
                    <a:pt x="32" y="33"/>
                  </a:moveTo>
                  <a:cubicBezTo>
                    <a:pt x="31" y="33"/>
                    <a:pt x="31" y="32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1" y="32"/>
                    <a:pt x="32" y="33"/>
                  </a:cubicBezTo>
                  <a:close/>
                  <a:moveTo>
                    <a:pt x="34" y="21"/>
                  </a:moveTo>
                  <a:cubicBezTo>
                    <a:pt x="34" y="20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20"/>
                    <a:pt x="32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7"/>
                    <a:pt x="30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8"/>
                    <a:pt x="33" y="26"/>
                    <a:pt x="33" y="25"/>
                  </a:cubicBezTo>
                  <a:cubicBezTo>
                    <a:pt x="33" y="22"/>
                    <a:pt x="34" y="21"/>
                    <a:pt x="34" y="21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1" y="21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33" y="12"/>
                  </a:moveTo>
                  <a:cubicBezTo>
                    <a:pt x="32" y="12"/>
                    <a:pt x="32" y="12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2" y="14"/>
                    <a:pt x="32" y="13"/>
                    <a:pt x="31" y="13"/>
                  </a:cubicBezTo>
                  <a:cubicBezTo>
                    <a:pt x="31" y="12"/>
                    <a:pt x="32" y="11"/>
                    <a:pt x="32" y="11"/>
                  </a:cubicBezTo>
                  <a:lnTo>
                    <a:pt x="33" y="12"/>
                  </a:lnTo>
                  <a:close/>
                  <a:moveTo>
                    <a:pt x="34" y="36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6"/>
                    <a:pt x="32" y="37"/>
                    <a:pt x="32" y="38"/>
                  </a:cubicBezTo>
                  <a:cubicBezTo>
                    <a:pt x="32" y="38"/>
                    <a:pt x="33" y="37"/>
                    <a:pt x="34" y="36"/>
                  </a:cubicBezTo>
                  <a:close/>
                  <a:moveTo>
                    <a:pt x="33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lnTo>
                    <a:pt x="33" y="27"/>
                  </a:lnTo>
                  <a:close/>
                  <a:moveTo>
                    <a:pt x="34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8"/>
                    <a:pt x="34" y="18"/>
                  </a:cubicBezTo>
                  <a:lnTo>
                    <a:pt x="34" y="17"/>
                  </a:lnTo>
                  <a:close/>
                  <a:moveTo>
                    <a:pt x="34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lose/>
                  <a:moveTo>
                    <a:pt x="35" y="9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35" y="9"/>
                  </a:lnTo>
                  <a:close/>
                  <a:moveTo>
                    <a:pt x="40" y="10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10"/>
                    <a:pt x="39" y="10"/>
                  </a:cubicBezTo>
                  <a:cubicBezTo>
                    <a:pt x="38" y="10"/>
                    <a:pt x="37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1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6" y="12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2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3"/>
                  </a:cubicBezTo>
                  <a:cubicBezTo>
                    <a:pt x="38" y="12"/>
                    <a:pt x="38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1"/>
                  </a:cubicBezTo>
                  <a:lnTo>
                    <a:pt x="40" y="10"/>
                  </a:ln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9"/>
                    <a:pt x="45" y="9"/>
                    <a:pt x="45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10"/>
                    <a:pt x="43" y="11"/>
                  </a:cubicBezTo>
                  <a:lnTo>
                    <a:pt x="46" y="11"/>
                  </a:lnTo>
                  <a:close/>
                  <a:moveTo>
                    <a:pt x="46" y="13"/>
                  </a:moveTo>
                  <a:cubicBezTo>
                    <a:pt x="46" y="12"/>
                    <a:pt x="46" y="12"/>
                    <a:pt x="46" y="12"/>
                  </a:cubicBezTo>
                  <a:cubicBezTo>
                    <a:pt x="45" y="13"/>
                    <a:pt x="45" y="13"/>
                    <a:pt x="45" y="13"/>
                  </a:cubicBezTo>
                  <a:lnTo>
                    <a:pt x="4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6904883" y="3987468"/>
              <a:ext cx="64971" cy="66481"/>
            </a:xfrm>
            <a:custGeom>
              <a:avLst/>
              <a:gdLst>
                <a:gd name="T0" fmla="*/ 21 w 21"/>
                <a:gd name="T1" fmla="*/ 4 h 21"/>
                <a:gd name="T2" fmla="*/ 21 w 21"/>
                <a:gd name="T3" fmla="*/ 7 h 21"/>
                <a:gd name="T4" fmla="*/ 21 w 21"/>
                <a:gd name="T5" fmla="*/ 9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20 w 21"/>
                <a:gd name="T15" fmla="*/ 16 h 21"/>
                <a:gd name="T16" fmla="*/ 20 w 21"/>
                <a:gd name="T17" fmla="*/ 17 h 21"/>
                <a:gd name="T18" fmla="*/ 20 w 21"/>
                <a:gd name="T19" fmla="*/ 18 h 21"/>
                <a:gd name="T20" fmla="*/ 20 w 21"/>
                <a:gd name="T21" fmla="*/ 19 h 21"/>
                <a:gd name="T22" fmla="*/ 16 w 21"/>
                <a:gd name="T23" fmla="*/ 20 h 21"/>
                <a:gd name="T24" fmla="*/ 15 w 21"/>
                <a:gd name="T25" fmla="*/ 20 h 21"/>
                <a:gd name="T26" fmla="*/ 14 w 21"/>
                <a:gd name="T27" fmla="*/ 21 h 21"/>
                <a:gd name="T28" fmla="*/ 10 w 21"/>
                <a:gd name="T29" fmla="*/ 20 h 21"/>
                <a:gd name="T30" fmla="*/ 9 w 21"/>
                <a:gd name="T31" fmla="*/ 20 h 21"/>
                <a:gd name="T32" fmla="*/ 8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1 h 21"/>
                <a:gd name="T40" fmla="*/ 2 w 21"/>
                <a:gd name="T41" fmla="*/ 21 h 21"/>
                <a:gd name="T42" fmla="*/ 1 w 21"/>
                <a:gd name="T43" fmla="*/ 18 h 21"/>
                <a:gd name="T44" fmla="*/ 1 w 21"/>
                <a:gd name="T45" fmla="*/ 17 h 21"/>
                <a:gd name="T46" fmla="*/ 1 w 21"/>
                <a:gd name="T47" fmla="*/ 17 h 21"/>
                <a:gd name="T48" fmla="*/ 0 w 21"/>
                <a:gd name="T49" fmla="*/ 4 h 21"/>
                <a:gd name="T50" fmla="*/ 6 w 21"/>
                <a:gd name="T51" fmla="*/ 2 h 21"/>
                <a:gd name="T52" fmla="*/ 7 w 21"/>
                <a:gd name="T53" fmla="*/ 1 h 21"/>
                <a:gd name="T54" fmla="*/ 7 w 21"/>
                <a:gd name="T55" fmla="*/ 1 h 21"/>
                <a:gd name="T56" fmla="*/ 10 w 21"/>
                <a:gd name="T57" fmla="*/ 1 h 21"/>
                <a:gd name="T58" fmla="*/ 12 w 21"/>
                <a:gd name="T59" fmla="*/ 1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7 w 21"/>
                <a:gd name="T69" fmla="*/ 1 h 21"/>
                <a:gd name="T70" fmla="*/ 18 w 21"/>
                <a:gd name="T71" fmla="*/ 1 h 21"/>
                <a:gd name="T72" fmla="*/ 21 w 21"/>
                <a:gd name="T73" fmla="*/ 3 h 21"/>
                <a:gd name="T74" fmla="*/ 21 w 21"/>
                <a:gd name="T7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21">
                  <a:moveTo>
                    <a:pt x="21" y="4"/>
                  </a:moveTo>
                  <a:cubicBezTo>
                    <a:pt x="21" y="5"/>
                    <a:pt x="21" y="6"/>
                    <a:pt x="21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0"/>
                    <a:pt x="9" y="20"/>
                    <a:pt x="8" y="20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6" y="21"/>
                    <a:pt x="6" y="20"/>
                    <a:pt x="5" y="20"/>
                  </a:cubicBezTo>
                  <a:cubicBezTo>
                    <a:pt x="5" y="20"/>
                    <a:pt x="4" y="20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1"/>
                    <a:pt x="0" y="6"/>
                    <a:pt x="0" y="4"/>
                  </a:cubicBezTo>
                  <a:cubicBezTo>
                    <a:pt x="0" y="2"/>
                    <a:pt x="2" y="1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2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2"/>
                    <a:pt x="21" y="3"/>
                  </a:cubicBezTo>
                  <a:lnTo>
                    <a:pt x="2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6981941" y="3984446"/>
              <a:ext cx="64971" cy="66481"/>
            </a:xfrm>
            <a:custGeom>
              <a:avLst/>
              <a:gdLst>
                <a:gd name="T0" fmla="*/ 21 w 21"/>
                <a:gd name="T1" fmla="*/ 3 h 21"/>
                <a:gd name="T2" fmla="*/ 21 w 21"/>
                <a:gd name="T3" fmla="*/ 7 h 21"/>
                <a:gd name="T4" fmla="*/ 20 w 21"/>
                <a:gd name="T5" fmla="*/ 8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20 w 21"/>
                <a:gd name="T15" fmla="*/ 15 h 21"/>
                <a:gd name="T16" fmla="*/ 19 w 21"/>
                <a:gd name="T17" fmla="*/ 17 h 21"/>
                <a:gd name="T18" fmla="*/ 19 w 21"/>
                <a:gd name="T19" fmla="*/ 18 h 21"/>
                <a:gd name="T20" fmla="*/ 19 w 21"/>
                <a:gd name="T21" fmla="*/ 19 h 21"/>
                <a:gd name="T22" fmla="*/ 16 w 21"/>
                <a:gd name="T23" fmla="*/ 19 h 21"/>
                <a:gd name="T24" fmla="*/ 15 w 21"/>
                <a:gd name="T25" fmla="*/ 20 h 21"/>
                <a:gd name="T26" fmla="*/ 14 w 21"/>
                <a:gd name="T27" fmla="*/ 20 h 21"/>
                <a:gd name="T28" fmla="*/ 10 w 21"/>
                <a:gd name="T29" fmla="*/ 20 h 21"/>
                <a:gd name="T30" fmla="*/ 9 w 21"/>
                <a:gd name="T31" fmla="*/ 19 h 21"/>
                <a:gd name="T32" fmla="*/ 8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1 h 21"/>
                <a:gd name="T40" fmla="*/ 1 w 21"/>
                <a:gd name="T41" fmla="*/ 21 h 21"/>
                <a:gd name="T42" fmla="*/ 0 w 21"/>
                <a:gd name="T43" fmla="*/ 18 h 21"/>
                <a:gd name="T44" fmla="*/ 1 w 21"/>
                <a:gd name="T45" fmla="*/ 17 h 21"/>
                <a:gd name="T46" fmla="*/ 1 w 21"/>
                <a:gd name="T47" fmla="*/ 16 h 21"/>
                <a:gd name="T48" fmla="*/ 0 w 21"/>
                <a:gd name="T49" fmla="*/ 4 h 21"/>
                <a:gd name="T50" fmla="*/ 6 w 21"/>
                <a:gd name="T51" fmla="*/ 1 h 21"/>
                <a:gd name="T52" fmla="*/ 7 w 21"/>
                <a:gd name="T53" fmla="*/ 1 h 21"/>
                <a:gd name="T54" fmla="*/ 7 w 21"/>
                <a:gd name="T55" fmla="*/ 1 h 21"/>
                <a:gd name="T56" fmla="*/ 10 w 21"/>
                <a:gd name="T57" fmla="*/ 1 h 21"/>
                <a:gd name="T58" fmla="*/ 12 w 21"/>
                <a:gd name="T59" fmla="*/ 0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6 w 21"/>
                <a:gd name="T69" fmla="*/ 0 h 21"/>
                <a:gd name="T70" fmla="*/ 18 w 21"/>
                <a:gd name="T71" fmla="*/ 1 h 21"/>
                <a:gd name="T72" fmla="*/ 20 w 21"/>
                <a:gd name="T73" fmla="*/ 3 h 21"/>
                <a:gd name="T74" fmla="*/ 21 w 21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21">
                  <a:moveTo>
                    <a:pt x="21" y="3"/>
                  </a:moveTo>
                  <a:cubicBezTo>
                    <a:pt x="21" y="4"/>
                    <a:pt x="21" y="5"/>
                    <a:pt x="21" y="7"/>
                  </a:cubicBezTo>
                  <a:cubicBezTo>
                    <a:pt x="21" y="7"/>
                    <a:pt x="21" y="8"/>
                    <a:pt x="20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4" y="20"/>
                    <a:pt x="13" y="20"/>
                    <a:pt x="14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7" y="21"/>
                    <a:pt x="6" y="21"/>
                    <a:pt x="6" y="21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5" y="20"/>
                    <a:pt x="4" y="20"/>
                    <a:pt x="3" y="21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1" y="20"/>
                    <a:pt x="0" y="18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0"/>
                    <a:pt x="0" y="6"/>
                    <a:pt x="0" y="4"/>
                  </a:cubicBezTo>
                  <a:cubicBezTo>
                    <a:pt x="0" y="2"/>
                    <a:pt x="2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9" y="1"/>
                    <a:pt x="20" y="2"/>
                    <a:pt x="20" y="3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28923" y="654435"/>
            <a:ext cx="7791382" cy="1236430"/>
            <a:chOff x="1513638" y="2600163"/>
            <a:chExt cx="2620963" cy="415926"/>
          </a:xfrm>
          <a:solidFill>
            <a:schemeClr val="tx1"/>
          </a:solidFill>
        </p:grpSpPr>
        <p:sp>
          <p:nvSpPr>
            <p:cNvPr id="69" name="Freeform 5"/>
            <p:cNvSpPr>
              <a:spLocks noEditPoints="1"/>
            </p:cNvSpPr>
            <p:nvPr/>
          </p:nvSpPr>
          <p:spPr bwMode="auto">
            <a:xfrm>
              <a:off x="1513638" y="2754151"/>
              <a:ext cx="187325" cy="261938"/>
            </a:xfrm>
            <a:custGeom>
              <a:avLst/>
              <a:gdLst>
                <a:gd name="T0" fmla="*/ 50 w 50"/>
                <a:gd name="T1" fmla="*/ 38 h 68"/>
                <a:gd name="T2" fmla="*/ 49 w 50"/>
                <a:gd name="T3" fmla="*/ 43 h 68"/>
                <a:gd name="T4" fmla="*/ 45 w 50"/>
                <a:gd name="T5" fmla="*/ 54 h 68"/>
                <a:gd name="T6" fmla="*/ 38 w 50"/>
                <a:gd name="T7" fmla="*/ 62 h 68"/>
                <a:gd name="T8" fmla="*/ 34 w 50"/>
                <a:gd name="T9" fmla="*/ 64 h 68"/>
                <a:gd name="T10" fmla="*/ 30 w 50"/>
                <a:gd name="T11" fmla="*/ 65 h 68"/>
                <a:gd name="T12" fmla="*/ 27 w 50"/>
                <a:gd name="T13" fmla="*/ 66 h 68"/>
                <a:gd name="T14" fmla="*/ 26 w 50"/>
                <a:gd name="T15" fmla="*/ 66 h 68"/>
                <a:gd name="T16" fmla="*/ 22 w 50"/>
                <a:gd name="T17" fmla="*/ 66 h 68"/>
                <a:gd name="T18" fmla="*/ 22 w 50"/>
                <a:gd name="T19" fmla="*/ 67 h 68"/>
                <a:gd name="T20" fmla="*/ 19 w 50"/>
                <a:gd name="T21" fmla="*/ 67 h 68"/>
                <a:gd name="T22" fmla="*/ 16 w 50"/>
                <a:gd name="T23" fmla="*/ 68 h 68"/>
                <a:gd name="T24" fmla="*/ 13 w 50"/>
                <a:gd name="T25" fmla="*/ 67 h 68"/>
                <a:gd name="T26" fmla="*/ 11 w 50"/>
                <a:gd name="T27" fmla="*/ 67 h 68"/>
                <a:gd name="T28" fmla="*/ 7 w 50"/>
                <a:gd name="T29" fmla="*/ 68 h 68"/>
                <a:gd name="T30" fmla="*/ 4 w 50"/>
                <a:gd name="T31" fmla="*/ 58 h 68"/>
                <a:gd name="T32" fmla="*/ 3 w 50"/>
                <a:gd name="T33" fmla="*/ 49 h 68"/>
                <a:gd name="T34" fmla="*/ 2 w 50"/>
                <a:gd name="T35" fmla="*/ 40 h 68"/>
                <a:gd name="T36" fmla="*/ 2 w 50"/>
                <a:gd name="T37" fmla="*/ 34 h 68"/>
                <a:gd name="T38" fmla="*/ 2 w 50"/>
                <a:gd name="T39" fmla="*/ 26 h 68"/>
                <a:gd name="T40" fmla="*/ 2 w 50"/>
                <a:gd name="T41" fmla="*/ 20 h 68"/>
                <a:gd name="T42" fmla="*/ 1 w 50"/>
                <a:gd name="T43" fmla="*/ 20 h 68"/>
                <a:gd name="T44" fmla="*/ 1 w 50"/>
                <a:gd name="T45" fmla="*/ 17 h 68"/>
                <a:gd name="T46" fmla="*/ 3 w 50"/>
                <a:gd name="T47" fmla="*/ 2 h 68"/>
                <a:gd name="T48" fmla="*/ 7 w 50"/>
                <a:gd name="T49" fmla="*/ 2 h 68"/>
                <a:gd name="T50" fmla="*/ 10 w 50"/>
                <a:gd name="T51" fmla="*/ 1 h 68"/>
                <a:gd name="T52" fmla="*/ 17 w 50"/>
                <a:gd name="T53" fmla="*/ 1 h 68"/>
                <a:gd name="T54" fmla="*/ 21 w 50"/>
                <a:gd name="T55" fmla="*/ 0 h 68"/>
                <a:gd name="T56" fmla="*/ 35 w 50"/>
                <a:gd name="T57" fmla="*/ 4 h 68"/>
                <a:gd name="T58" fmla="*/ 36 w 50"/>
                <a:gd name="T59" fmla="*/ 5 h 68"/>
                <a:gd name="T60" fmla="*/ 44 w 50"/>
                <a:gd name="T61" fmla="*/ 12 h 68"/>
                <a:gd name="T62" fmla="*/ 47 w 50"/>
                <a:gd name="T63" fmla="*/ 19 h 68"/>
                <a:gd name="T64" fmla="*/ 48 w 50"/>
                <a:gd name="T65" fmla="*/ 25 h 68"/>
                <a:gd name="T66" fmla="*/ 18 w 50"/>
                <a:gd name="T67" fmla="*/ 49 h 68"/>
                <a:gd name="T68" fmla="*/ 18 w 50"/>
                <a:gd name="T69" fmla="*/ 49 h 68"/>
                <a:gd name="T70" fmla="*/ 17 w 50"/>
                <a:gd name="T71" fmla="*/ 50 h 68"/>
                <a:gd name="T72" fmla="*/ 30 w 50"/>
                <a:gd name="T73" fmla="*/ 41 h 68"/>
                <a:gd name="T74" fmla="*/ 26 w 50"/>
                <a:gd name="T75" fmla="*/ 22 h 68"/>
                <a:gd name="T76" fmla="*/ 23 w 50"/>
                <a:gd name="T77" fmla="*/ 19 h 68"/>
                <a:gd name="T78" fmla="*/ 21 w 50"/>
                <a:gd name="T79" fmla="*/ 25 h 68"/>
                <a:gd name="T80" fmla="*/ 22 w 50"/>
                <a:gd name="T81" fmla="*/ 31 h 68"/>
                <a:gd name="T82" fmla="*/ 22 w 50"/>
                <a:gd name="T83" fmla="*/ 40 h 68"/>
                <a:gd name="T84" fmla="*/ 23 w 50"/>
                <a:gd name="T85" fmla="*/ 43 h 68"/>
                <a:gd name="T86" fmla="*/ 25 w 50"/>
                <a:gd name="T87" fmla="*/ 49 h 68"/>
                <a:gd name="T88" fmla="*/ 26 w 50"/>
                <a:gd name="T89" fmla="*/ 49 h 68"/>
                <a:gd name="T90" fmla="*/ 28 w 50"/>
                <a:gd name="T91" fmla="*/ 48 h 68"/>
                <a:gd name="T92" fmla="*/ 28 w 50"/>
                <a:gd name="T93" fmla="*/ 46 h 68"/>
                <a:gd name="T94" fmla="*/ 30 w 50"/>
                <a:gd name="T95" fmla="*/ 4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68">
                  <a:moveTo>
                    <a:pt x="50" y="33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7"/>
                    <a:pt x="50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4"/>
                    <a:pt x="48" y="46"/>
                    <a:pt x="48" y="49"/>
                  </a:cubicBezTo>
                  <a:cubicBezTo>
                    <a:pt x="47" y="51"/>
                    <a:pt x="46" y="53"/>
                    <a:pt x="45" y="5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5"/>
                    <a:pt x="43" y="56"/>
                    <a:pt x="42" y="59"/>
                  </a:cubicBezTo>
                  <a:cubicBezTo>
                    <a:pt x="41" y="59"/>
                    <a:pt x="39" y="60"/>
                    <a:pt x="38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2" y="65"/>
                    <a:pt x="31" y="65"/>
                    <a:pt x="31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5" y="66"/>
                    <a:pt x="24" y="66"/>
                  </a:cubicBezTo>
                  <a:cubicBezTo>
                    <a:pt x="23" y="66"/>
                    <a:pt x="23" y="67"/>
                    <a:pt x="22" y="67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6"/>
                    <a:pt x="22" y="66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1" y="67"/>
                    <a:pt x="21" y="68"/>
                  </a:cubicBezTo>
                  <a:cubicBezTo>
                    <a:pt x="20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67"/>
                    <a:pt x="18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2" y="67"/>
                    <a:pt x="12" y="68"/>
                    <a:pt x="1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9" y="68"/>
                  </a:cubicBezTo>
                  <a:cubicBezTo>
                    <a:pt x="9" y="68"/>
                    <a:pt x="8" y="68"/>
                    <a:pt x="8" y="68"/>
                  </a:cubicBezTo>
                  <a:cubicBezTo>
                    <a:pt x="8" y="68"/>
                    <a:pt x="7" y="68"/>
                    <a:pt x="7" y="6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5"/>
                    <a:pt x="4" y="53"/>
                    <a:pt x="4" y="51"/>
                  </a:cubicBezTo>
                  <a:cubicBezTo>
                    <a:pt x="4" y="50"/>
                    <a:pt x="4" y="50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2" y="36"/>
                    <a:pt x="2" y="34"/>
                  </a:cubicBezTo>
                  <a:cubicBezTo>
                    <a:pt x="2" y="31"/>
                    <a:pt x="2" y="30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8"/>
                    <a:pt x="2" y="26"/>
                  </a:cubicBezTo>
                  <a:cubicBezTo>
                    <a:pt x="2" y="24"/>
                    <a:pt x="2" y="23"/>
                    <a:pt x="2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0" y="12"/>
                    <a:pt x="0" y="10"/>
                    <a:pt x="0" y="10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9" y="1"/>
                    <a:pt x="10" y="2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1"/>
                    <a:pt x="26" y="2"/>
                    <a:pt x="31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3"/>
                    <a:pt x="34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7" y="6"/>
                    <a:pt x="39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9"/>
                    <a:pt x="42" y="10"/>
                    <a:pt x="44" y="12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6"/>
                    <a:pt x="46" y="17"/>
                    <a:pt x="47" y="1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1"/>
                    <a:pt x="47" y="23"/>
                    <a:pt x="48" y="2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7"/>
                    <a:pt x="49" y="29"/>
                  </a:cubicBezTo>
                  <a:cubicBezTo>
                    <a:pt x="49" y="31"/>
                    <a:pt x="49" y="33"/>
                    <a:pt x="50" y="33"/>
                  </a:cubicBezTo>
                  <a:close/>
                  <a:moveTo>
                    <a:pt x="18" y="49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lnTo>
                    <a:pt x="19" y="48"/>
                  </a:lnTo>
                  <a:close/>
                  <a:moveTo>
                    <a:pt x="30" y="41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28"/>
                    <a:pt x="28" y="25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9"/>
                    <a:pt x="24" y="19"/>
                    <a:pt x="23" y="19"/>
                  </a:cubicBezTo>
                  <a:cubicBezTo>
                    <a:pt x="21" y="19"/>
                    <a:pt x="21" y="20"/>
                    <a:pt x="21" y="21"/>
                  </a:cubicBezTo>
                  <a:cubicBezTo>
                    <a:pt x="21" y="23"/>
                    <a:pt x="21" y="24"/>
                    <a:pt x="21" y="23"/>
                  </a:cubicBezTo>
                  <a:cubicBezTo>
                    <a:pt x="21" y="24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8"/>
                    <a:pt x="22" y="29"/>
                    <a:pt x="22" y="31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7"/>
                    <a:pt x="22" y="39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3" y="49"/>
                    <a:pt x="24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5"/>
                    <a:pt x="29" y="44"/>
                  </a:cubicBezTo>
                  <a:cubicBezTo>
                    <a:pt x="29" y="43"/>
                    <a:pt x="30" y="43"/>
                    <a:pt x="30" y="42"/>
                  </a:cubicBezTo>
                  <a:lnTo>
                    <a:pt x="30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1720013" y="2738276"/>
              <a:ext cx="177800" cy="247650"/>
            </a:xfrm>
            <a:custGeom>
              <a:avLst/>
              <a:gdLst>
                <a:gd name="T0" fmla="*/ 46 w 47"/>
                <a:gd name="T1" fmla="*/ 61 h 64"/>
                <a:gd name="T2" fmla="*/ 44 w 47"/>
                <a:gd name="T3" fmla="*/ 61 h 64"/>
                <a:gd name="T4" fmla="*/ 41 w 47"/>
                <a:gd name="T5" fmla="*/ 62 h 64"/>
                <a:gd name="T6" fmla="*/ 28 w 47"/>
                <a:gd name="T7" fmla="*/ 58 h 64"/>
                <a:gd name="T8" fmla="*/ 27 w 47"/>
                <a:gd name="T9" fmla="*/ 57 h 64"/>
                <a:gd name="T10" fmla="*/ 25 w 47"/>
                <a:gd name="T11" fmla="*/ 50 h 64"/>
                <a:gd name="T12" fmla="*/ 21 w 47"/>
                <a:gd name="T13" fmla="*/ 43 h 64"/>
                <a:gd name="T14" fmla="*/ 20 w 47"/>
                <a:gd name="T15" fmla="*/ 48 h 64"/>
                <a:gd name="T16" fmla="*/ 20 w 47"/>
                <a:gd name="T17" fmla="*/ 51 h 64"/>
                <a:gd name="T18" fmla="*/ 20 w 47"/>
                <a:gd name="T19" fmla="*/ 60 h 64"/>
                <a:gd name="T20" fmla="*/ 16 w 47"/>
                <a:gd name="T21" fmla="*/ 63 h 64"/>
                <a:gd name="T22" fmla="*/ 12 w 47"/>
                <a:gd name="T23" fmla="*/ 64 h 64"/>
                <a:gd name="T24" fmla="*/ 9 w 47"/>
                <a:gd name="T25" fmla="*/ 63 h 64"/>
                <a:gd name="T26" fmla="*/ 7 w 47"/>
                <a:gd name="T27" fmla="*/ 63 h 64"/>
                <a:gd name="T28" fmla="*/ 3 w 47"/>
                <a:gd name="T29" fmla="*/ 61 h 64"/>
                <a:gd name="T30" fmla="*/ 1 w 47"/>
                <a:gd name="T31" fmla="*/ 50 h 64"/>
                <a:gd name="T32" fmla="*/ 2 w 47"/>
                <a:gd name="T33" fmla="*/ 45 h 64"/>
                <a:gd name="T34" fmla="*/ 1 w 47"/>
                <a:gd name="T35" fmla="*/ 31 h 64"/>
                <a:gd name="T36" fmla="*/ 1 w 47"/>
                <a:gd name="T37" fmla="*/ 21 h 64"/>
                <a:gd name="T38" fmla="*/ 1 w 47"/>
                <a:gd name="T39" fmla="*/ 19 h 64"/>
                <a:gd name="T40" fmla="*/ 1 w 47"/>
                <a:gd name="T41" fmla="*/ 15 h 64"/>
                <a:gd name="T42" fmla="*/ 2 w 47"/>
                <a:gd name="T43" fmla="*/ 2 h 64"/>
                <a:gd name="T44" fmla="*/ 16 w 47"/>
                <a:gd name="T45" fmla="*/ 0 h 64"/>
                <a:gd name="T46" fmla="*/ 21 w 47"/>
                <a:gd name="T47" fmla="*/ 0 h 64"/>
                <a:gd name="T48" fmla="*/ 24 w 47"/>
                <a:gd name="T49" fmla="*/ 1 h 64"/>
                <a:gd name="T50" fmla="*/ 28 w 47"/>
                <a:gd name="T51" fmla="*/ 1 h 64"/>
                <a:gd name="T52" fmla="*/ 30 w 47"/>
                <a:gd name="T53" fmla="*/ 1 h 64"/>
                <a:gd name="T54" fmla="*/ 38 w 47"/>
                <a:gd name="T55" fmla="*/ 6 h 64"/>
                <a:gd name="T56" fmla="*/ 41 w 47"/>
                <a:gd name="T57" fmla="*/ 10 h 64"/>
                <a:gd name="T58" fmla="*/ 44 w 47"/>
                <a:gd name="T59" fmla="*/ 19 h 64"/>
                <a:gd name="T60" fmla="*/ 44 w 47"/>
                <a:gd name="T61" fmla="*/ 24 h 64"/>
                <a:gd name="T62" fmla="*/ 41 w 47"/>
                <a:gd name="T63" fmla="*/ 30 h 64"/>
                <a:gd name="T64" fmla="*/ 36 w 47"/>
                <a:gd name="T65" fmla="*/ 33 h 64"/>
                <a:gd name="T66" fmla="*/ 37 w 47"/>
                <a:gd name="T67" fmla="*/ 38 h 64"/>
                <a:gd name="T68" fmla="*/ 39 w 47"/>
                <a:gd name="T69" fmla="*/ 43 h 64"/>
                <a:gd name="T70" fmla="*/ 42 w 47"/>
                <a:gd name="T71" fmla="*/ 50 h 64"/>
                <a:gd name="T72" fmla="*/ 44 w 47"/>
                <a:gd name="T73" fmla="*/ 54 h 64"/>
                <a:gd name="T74" fmla="*/ 1 w 47"/>
                <a:gd name="T75" fmla="*/ 21 h 64"/>
                <a:gd name="T76" fmla="*/ 24 w 47"/>
                <a:gd name="T77" fmla="*/ 16 h 64"/>
                <a:gd name="T78" fmla="*/ 22 w 47"/>
                <a:gd name="T79" fmla="*/ 15 h 64"/>
                <a:gd name="T80" fmla="*/ 20 w 47"/>
                <a:gd name="T81" fmla="*/ 14 h 64"/>
                <a:gd name="T82" fmla="*/ 19 w 47"/>
                <a:gd name="T83" fmla="*/ 22 h 64"/>
                <a:gd name="T84" fmla="*/ 20 w 47"/>
                <a:gd name="T85" fmla="*/ 26 h 64"/>
                <a:gd name="T86" fmla="*/ 24 w 47"/>
                <a:gd name="T87" fmla="*/ 25 h 64"/>
                <a:gd name="T88" fmla="*/ 26 w 47"/>
                <a:gd name="T8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64">
                  <a:moveTo>
                    <a:pt x="47" y="60"/>
                  </a:moveTo>
                  <a:cubicBezTo>
                    <a:pt x="47" y="60"/>
                    <a:pt x="47" y="60"/>
                    <a:pt x="47" y="60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3" y="61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8" y="62"/>
                    <a:pt x="37" y="63"/>
                    <a:pt x="35" y="63"/>
                  </a:cubicBezTo>
                  <a:cubicBezTo>
                    <a:pt x="31" y="63"/>
                    <a:pt x="28" y="61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6"/>
                    <a:pt x="26" y="53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49"/>
                    <a:pt x="24" y="48"/>
                    <a:pt x="23" y="46"/>
                  </a:cubicBezTo>
                  <a:cubicBezTo>
                    <a:pt x="22" y="44"/>
                    <a:pt x="22" y="43"/>
                    <a:pt x="21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3"/>
                    <a:pt x="20" y="44"/>
                    <a:pt x="20" y="46"/>
                  </a:cubicBezTo>
                  <a:cubicBezTo>
                    <a:pt x="20" y="47"/>
                    <a:pt x="20" y="47"/>
                    <a:pt x="20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1"/>
                  </a:cubicBezTo>
                  <a:cubicBezTo>
                    <a:pt x="20" y="51"/>
                    <a:pt x="20" y="53"/>
                    <a:pt x="20" y="54"/>
                  </a:cubicBezTo>
                  <a:cubicBezTo>
                    <a:pt x="20" y="55"/>
                    <a:pt x="20" y="56"/>
                    <a:pt x="21" y="57"/>
                  </a:cubicBezTo>
                  <a:cubicBezTo>
                    <a:pt x="21" y="59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5" y="63"/>
                    <a:pt x="14" y="63"/>
                    <a:pt x="13" y="64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1" y="64"/>
                    <a:pt x="10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7" y="63"/>
                  </a:cubicBezTo>
                  <a:cubicBezTo>
                    <a:pt x="7" y="63"/>
                    <a:pt x="7" y="63"/>
                    <a:pt x="6" y="63"/>
                  </a:cubicBezTo>
                  <a:cubicBezTo>
                    <a:pt x="5" y="63"/>
                    <a:pt x="5" y="63"/>
                    <a:pt x="4" y="63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59"/>
                    <a:pt x="2" y="57"/>
                    <a:pt x="2" y="54"/>
                  </a:cubicBezTo>
                  <a:cubicBezTo>
                    <a:pt x="2" y="52"/>
                    <a:pt x="2" y="51"/>
                    <a:pt x="1" y="50"/>
                  </a:cubicBezTo>
                  <a:cubicBezTo>
                    <a:pt x="2" y="48"/>
                    <a:pt x="2" y="47"/>
                    <a:pt x="2" y="47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3"/>
                    <a:pt x="2" y="42"/>
                    <a:pt x="2" y="40"/>
                  </a:cubicBezTo>
                  <a:cubicBezTo>
                    <a:pt x="2" y="39"/>
                    <a:pt x="2" y="36"/>
                    <a:pt x="1" y="31"/>
                  </a:cubicBezTo>
                  <a:cubicBezTo>
                    <a:pt x="1" y="30"/>
                    <a:pt x="1" y="27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7"/>
                    <a:pt x="1" y="15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9"/>
                    <a:pt x="1" y="7"/>
                    <a:pt x="1" y="7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5" y="1"/>
                    <a:pt x="7" y="0"/>
                  </a:cubicBezTo>
                  <a:cubicBezTo>
                    <a:pt x="11" y="0"/>
                    <a:pt x="14" y="0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6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4" y="3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9" y="7"/>
                  </a:cubicBezTo>
                  <a:cubicBezTo>
                    <a:pt x="40" y="7"/>
                    <a:pt x="40" y="8"/>
                    <a:pt x="41" y="10"/>
                  </a:cubicBezTo>
                  <a:cubicBezTo>
                    <a:pt x="42" y="12"/>
                    <a:pt x="43" y="14"/>
                    <a:pt x="43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7"/>
                    <a:pt x="44" y="18"/>
                    <a:pt x="44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2" y="27"/>
                    <a:pt x="41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38" y="31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6"/>
                    <a:pt x="36" y="37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9"/>
                    <a:pt x="37" y="40"/>
                    <a:pt x="37" y="40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1" y="47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0"/>
                    <a:pt x="43" y="51"/>
                    <a:pt x="43" y="51"/>
                  </a:cubicBezTo>
                  <a:cubicBezTo>
                    <a:pt x="44" y="53"/>
                    <a:pt x="44" y="53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5"/>
                    <a:pt x="46" y="57"/>
                    <a:pt x="47" y="60"/>
                  </a:cubicBezTo>
                  <a:close/>
                  <a:moveTo>
                    <a:pt x="1" y="22"/>
                  </a:moveTo>
                  <a:cubicBezTo>
                    <a:pt x="1" y="22"/>
                    <a:pt x="1" y="22"/>
                    <a:pt x="1" y="21"/>
                  </a:cubicBezTo>
                  <a:lnTo>
                    <a:pt x="1" y="22"/>
                  </a:lnTo>
                  <a:close/>
                  <a:moveTo>
                    <a:pt x="26" y="21"/>
                  </a:moveTo>
                  <a:cubicBezTo>
                    <a:pt x="26" y="19"/>
                    <a:pt x="25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6"/>
                    <a:pt x="19" y="19"/>
                  </a:cubicBezTo>
                  <a:cubicBezTo>
                    <a:pt x="19" y="20"/>
                    <a:pt x="19" y="21"/>
                    <a:pt x="19" y="22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1" y="27"/>
                    <a:pt x="21" y="26"/>
                    <a:pt x="22" y="26"/>
                  </a:cubicBezTo>
                  <a:cubicBezTo>
                    <a:pt x="23" y="26"/>
                    <a:pt x="24" y="26"/>
                    <a:pt x="24" y="25"/>
                  </a:cubicBezTo>
                  <a:cubicBezTo>
                    <a:pt x="24" y="25"/>
                    <a:pt x="25" y="24"/>
                    <a:pt x="25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7"/>
            <p:cNvSpPr>
              <a:spLocks noEditPoints="1"/>
            </p:cNvSpPr>
            <p:nvPr/>
          </p:nvSpPr>
          <p:spPr bwMode="auto">
            <a:xfrm>
              <a:off x="1915276" y="2738276"/>
              <a:ext cx="169863" cy="234950"/>
            </a:xfrm>
            <a:custGeom>
              <a:avLst/>
              <a:gdLst>
                <a:gd name="T0" fmla="*/ 22 w 45"/>
                <a:gd name="T1" fmla="*/ 53 h 61"/>
                <a:gd name="T2" fmla="*/ 21 w 45"/>
                <a:gd name="T3" fmla="*/ 54 h 61"/>
                <a:gd name="T4" fmla="*/ 19 w 45"/>
                <a:gd name="T5" fmla="*/ 50 h 61"/>
                <a:gd name="T6" fmla="*/ 17 w 45"/>
                <a:gd name="T7" fmla="*/ 49 h 61"/>
                <a:gd name="T8" fmla="*/ 18 w 45"/>
                <a:gd name="T9" fmla="*/ 53 h 61"/>
                <a:gd name="T10" fmla="*/ 17 w 45"/>
                <a:gd name="T11" fmla="*/ 58 h 61"/>
                <a:gd name="T12" fmla="*/ 15 w 45"/>
                <a:gd name="T13" fmla="*/ 57 h 61"/>
                <a:gd name="T14" fmla="*/ 11 w 45"/>
                <a:gd name="T15" fmla="*/ 50 h 61"/>
                <a:gd name="T16" fmla="*/ 9 w 45"/>
                <a:gd name="T17" fmla="*/ 44 h 61"/>
                <a:gd name="T18" fmla="*/ 7 w 45"/>
                <a:gd name="T19" fmla="*/ 45 h 61"/>
                <a:gd name="T20" fmla="*/ 7 w 45"/>
                <a:gd name="T21" fmla="*/ 48 h 61"/>
                <a:gd name="T22" fmla="*/ 4 w 45"/>
                <a:gd name="T23" fmla="*/ 47 h 61"/>
                <a:gd name="T24" fmla="*/ 0 w 45"/>
                <a:gd name="T25" fmla="*/ 32 h 61"/>
                <a:gd name="T26" fmla="*/ 19 w 45"/>
                <a:gd name="T27" fmla="*/ 1 h 61"/>
                <a:gd name="T28" fmla="*/ 45 w 45"/>
                <a:gd name="T29" fmla="*/ 28 h 61"/>
                <a:gd name="T30" fmla="*/ 39 w 45"/>
                <a:gd name="T31" fmla="*/ 50 h 61"/>
                <a:gd name="T32" fmla="*/ 36 w 45"/>
                <a:gd name="T33" fmla="*/ 51 h 61"/>
                <a:gd name="T34" fmla="*/ 35 w 45"/>
                <a:gd name="T35" fmla="*/ 46 h 61"/>
                <a:gd name="T36" fmla="*/ 33 w 45"/>
                <a:gd name="T37" fmla="*/ 47 h 61"/>
                <a:gd name="T38" fmla="*/ 27 w 45"/>
                <a:gd name="T39" fmla="*/ 47 h 61"/>
                <a:gd name="T40" fmla="*/ 25 w 45"/>
                <a:gd name="T41" fmla="*/ 46 h 61"/>
                <a:gd name="T42" fmla="*/ 28 w 45"/>
                <a:gd name="T43" fmla="*/ 36 h 61"/>
                <a:gd name="T44" fmla="*/ 28 w 45"/>
                <a:gd name="T45" fmla="*/ 24 h 61"/>
                <a:gd name="T46" fmla="*/ 25 w 45"/>
                <a:gd name="T47" fmla="*/ 17 h 61"/>
                <a:gd name="T48" fmla="*/ 19 w 45"/>
                <a:gd name="T49" fmla="*/ 18 h 61"/>
                <a:gd name="T50" fmla="*/ 17 w 45"/>
                <a:gd name="T51" fmla="*/ 33 h 61"/>
                <a:gd name="T52" fmla="*/ 22 w 45"/>
                <a:gd name="T53" fmla="*/ 47 h 61"/>
                <a:gd name="T54" fmla="*/ 26 w 45"/>
                <a:gd name="T55" fmla="*/ 50 h 61"/>
                <a:gd name="T56" fmla="*/ 27 w 45"/>
                <a:gd name="T57" fmla="*/ 56 h 61"/>
                <a:gd name="T58" fmla="*/ 24 w 45"/>
                <a:gd name="T59" fmla="*/ 52 h 61"/>
                <a:gd name="T60" fmla="*/ 11 w 45"/>
                <a:gd name="T61" fmla="*/ 57 h 61"/>
                <a:gd name="T62" fmla="*/ 7 w 45"/>
                <a:gd name="T63" fmla="*/ 53 h 61"/>
                <a:gd name="T64" fmla="*/ 10 w 45"/>
                <a:gd name="T65" fmla="*/ 51 h 61"/>
                <a:gd name="T66" fmla="*/ 25 w 45"/>
                <a:gd name="T67" fmla="*/ 50 h 61"/>
                <a:gd name="T68" fmla="*/ 23 w 45"/>
                <a:gd name="T69" fmla="*/ 52 h 61"/>
                <a:gd name="T70" fmla="*/ 24 w 45"/>
                <a:gd name="T71" fmla="*/ 51 h 61"/>
                <a:gd name="T72" fmla="*/ 25 w 45"/>
                <a:gd name="T73" fmla="*/ 61 h 61"/>
                <a:gd name="T74" fmla="*/ 25 w 45"/>
                <a:gd name="T75" fmla="*/ 58 h 61"/>
                <a:gd name="T76" fmla="*/ 27 w 45"/>
                <a:gd name="T77" fmla="*/ 58 h 61"/>
                <a:gd name="T78" fmla="*/ 27 w 45"/>
                <a:gd name="T79" fmla="*/ 50 h 61"/>
                <a:gd name="T80" fmla="*/ 27 w 45"/>
                <a:gd name="T81" fmla="*/ 57 h 61"/>
                <a:gd name="T82" fmla="*/ 29 w 45"/>
                <a:gd name="T83" fmla="*/ 52 h 61"/>
                <a:gd name="T84" fmla="*/ 39 w 45"/>
                <a:gd name="T85" fmla="*/ 54 h 61"/>
                <a:gd name="T86" fmla="*/ 34 w 45"/>
                <a:gd name="T87" fmla="*/ 59 h 61"/>
                <a:gd name="T88" fmla="*/ 30 w 45"/>
                <a:gd name="T89" fmla="*/ 60 h 61"/>
                <a:gd name="T90" fmla="*/ 32 w 45"/>
                <a:gd name="T91" fmla="*/ 55 h 61"/>
                <a:gd name="T92" fmla="*/ 34 w 45"/>
                <a:gd name="T93" fmla="*/ 52 h 61"/>
                <a:gd name="T94" fmla="*/ 38 w 45"/>
                <a:gd name="T95" fmla="*/ 54 h 61"/>
                <a:gd name="T96" fmla="*/ 33 w 45"/>
                <a:gd name="T97" fmla="*/ 51 h 61"/>
                <a:gd name="T98" fmla="*/ 32 w 45"/>
                <a:gd name="T99" fmla="*/ 48 h 61"/>
                <a:gd name="T100" fmla="*/ 33 w 45"/>
                <a:gd name="T101" fmla="*/ 4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" h="61">
                  <a:moveTo>
                    <a:pt x="23" y="52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1" y="55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3"/>
                    <a:pt x="19" y="52"/>
                    <a:pt x="19" y="51"/>
                  </a:cubicBezTo>
                  <a:cubicBezTo>
                    <a:pt x="19" y="51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7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8"/>
                  </a:cubicBezTo>
                  <a:cubicBezTo>
                    <a:pt x="17" y="47"/>
                    <a:pt x="17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51"/>
                    <a:pt x="18" y="53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9"/>
                    <a:pt x="17" y="60"/>
                  </a:cubicBezTo>
                  <a:cubicBezTo>
                    <a:pt x="16" y="59"/>
                    <a:pt x="15" y="59"/>
                    <a:pt x="14" y="59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6"/>
                    <a:pt x="14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1"/>
                    <a:pt x="13" y="51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9" y="48"/>
                    <a:pt x="8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6" y="47"/>
                    <a:pt x="5" y="48"/>
                  </a:cubicBezTo>
                  <a:cubicBezTo>
                    <a:pt x="5" y="48"/>
                    <a:pt x="6" y="48"/>
                    <a:pt x="6" y="48"/>
                  </a:cubicBezTo>
                  <a:cubicBezTo>
                    <a:pt x="6" y="48"/>
                    <a:pt x="7" y="48"/>
                    <a:pt x="6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5" y="48"/>
                    <a:pt x="5" y="48"/>
                    <a:pt x="4" y="47"/>
                  </a:cubicBezTo>
                  <a:cubicBezTo>
                    <a:pt x="3" y="46"/>
                    <a:pt x="2" y="43"/>
                    <a:pt x="0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7"/>
                    <a:pt x="0" y="36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2" y="15"/>
                    <a:pt x="6" y="7"/>
                    <a:pt x="12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5" y="1"/>
                    <a:pt x="16" y="1"/>
                    <a:pt x="1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8" y="0"/>
                    <a:pt x="33" y="2"/>
                    <a:pt x="37" y="7"/>
                  </a:cubicBezTo>
                  <a:cubicBezTo>
                    <a:pt x="41" y="12"/>
                    <a:pt x="44" y="17"/>
                    <a:pt x="44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33"/>
                    <a:pt x="45" y="37"/>
                    <a:pt x="44" y="41"/>
                  </a:cubicBezTo>
                  <a:cubicBezTo>
                    <a:pt x="43" y="48"/>
                    <a:pt x="42" y="51"/>
                    <a:pt x="40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50"/>
                    <a:pt x="37" y="51"/>
                    <a:pt x="36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5"/>
                    <a:pt x="32" y="46"/>
                    <a:pt x="33" y="47"/>
                  </a:cubicBezTo>
                  <a:cubicBezTo>
                    <a:pt x="32" y="48"/>
                    <a:pt x="31" y="48"/>
                    <a:pt x="31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7"/>
                    <a:pt x="28" y="47"/>
                    <a:pt x="27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4"/>
                    <a:pt x="28" y="43"/>
                  </a:cubicBezTo>
                  <a:cubicBezTo>
                    <a:pt x="28" y="41"/>
                    <a:pt x="28" y="40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5"/>
                    <a:pt x="28" y="34"/>
                    <a:pt x="27" y="33"/>
                  </a:cubicBezTo>
                  <a:cubicBezTo>
                    <a:pt x="28" y="32"/>
                    <a:pt x="28" y="31"/>
                    <a:pt x="28" y="29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8"/>
                    <a:pt x="28" y="27"/>
                    <a:pt x="28" y="27"/>
                  </a:cubicBezTo>
                  <a:cubicBezTo>
                    <a:pt x="28" y="27"/>
                    <a:pt x="28" y="26"/>
                    <a:pt x="28" y="24"/>
                  </a:cubicBezTo>
                  <a:cubicBezTo>
                    <a:pt x="28" y="23"/>
                    <a:pt x="27" y="22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7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7" y="21"/>
                    <a:pt x="17" y="24"/>
                    <a:pt x="17" y="27"/>
                  </a:cubicBezTo>
                  <a:cubicBezTo>
                    <a:pt x="17" y="29"/>
                    <a:pt x="17" y="30"/>
                    <a:pt x="18" y="31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4"/>
                    <a:pt x="18" y="35"/>
                    <a:pt x="18" y="36"/>
                  </a:cubicBezTo>
                  <a:cubicBezTo>
                    <a:pt x="18" y="37"/>
                    <a:pt x="18" y="37"/>
                    <a:pt x="18" y="38"/>
                  </a:cubicBezTo>
                  <a:cubicBezTo>
                    <a:pt x="18" y="39"/>
                    <a:pt x="18" y="39"/>
                    <a:pt x="18" y="4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4"/>
                    <a:pt x="20" y="46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6" y="56"/>
                    <a:pt x="26" y="56"/>
                    <a:pt x="25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2"/>
                    <a:pt x="23" y="52"/>
                    <a:pt x="23" y="52"/>
                  </a:cubicBezTo>
                  <a:close/>
                  <a:moveTo>
                    <a:pt x="13" y="56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9" y="54"/>
                    <a:pt x="8" y="54"/>
                  </a:cubicBezTo>
                  <a:cubicBezTo>
                    <a:pt x="8" y="54"/>
                    <a:pt x="8" y="54"/>
                    <a:pt x="7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6"/>
                    <a:pt x="12" y="56"/>
                    <a:pt x="12" y="56"/>
                  </a:cubicBezTo>
                  <a:lnTo>
                    <a:pt x="13" y="56"/>
                  </a:lnTo>
                  <a:close/>
                  <a:moveTo>
                    <a:pt x="25" y="50"/>
                  </a:moveTo>
                  <a:cubicBezTo>
                    <a:pt x="25" y="50"/>
                    <a:pt x="24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50"/>
                    <a:pt x="22" y="50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lnTo>
                    <a:pt x="25" y="50"/>
                  </a:lnTo>
                  <a:close/>
                  <a:moveTo>
                    <a:pt x="28" y="60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6" y="58"/>
                    <a:pt x="26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9"/>
                    <a:pt x="28" y="59"/>
                  </a:cubicBezTo>
                  <a:lnTo>
                    <a:pt x="28" y="60"/>
                  </a:lnTo>
                  <a:close/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lose/>
                  <a:moveTo>
                    <a:pt x="2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6"/>
                    <a:pt x="27" y="56"/>
                    <a:pt x="28" y="55"/>
                  </a:cubicBezTo>
                  <a:lnTo>
                    <a:pt x="29" y="57"/>
                  </a:lnTo>
                  <a:close/>
                  <a:moveTo>
                    <a:pt x="30" y="52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lnTo>
                    <a:pt x="30" y="52"/>
                  </a:lnTo>
                  <a:close/>
                  <a:moveTo>
                    <a:pt x="39" y="54"/>
                  </a:moveTo>
                  <a:cubicBezTo>
                    <a:pt x="38" y="54"/>
                    <a:pt x="38" y="55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5" y="57"/>
                    <a:pt x="35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3" y="59"/>
                    <a:pt x="33" y="59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1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1" y="59"/>
                    <a:pt x="31" y="59"/>
                    <a:pt x="31" y="58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1" y="55"/>
                    <a:pt x="31" y="55"/>
                  </a:cubicBezTo>
                  <a:cubicBezTo>
                    <a:pt x="31" y="54"/>
                    <a:pt x="31" y="54"/>
                    <a:pt x="31" y="53"/>
                  </a:cubicBezTo>
                  <a:cubicBezTo>
                    <a:pt x="32" y="53"/>
                    <a:pt x="32" y="54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4"/>
                    <a:pt x="34" y="53"/>
                    <a:pt x="34" y="52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7" y="53"/>
                    <a:pt x="37" y="53"/>
                  </a:cubicBezTo>
                  <a:cubicBezTo>
                    <a:pt x="37" y="53"/>
                    <a:pt x="38" y="53"/>
                    <a:pt x="38" y="54"/>
                  </a:cubicBezTo>
                  <a:cubicBezTo>
                    <a:pt x="39" y="53"/>
                    <a:pt x="39" y="53"/>
                    <a:pt x="39" y="53"/>
                  </a:cubicBezTo>
                  <a:lnTo>
                    <a:pt x="39" y="54"/>
                  </a:lnTo>
                  <a:close/>
                  <a:moveTo>
                    <a:pt x="34" y="49"/>
                  </a:moveTo>
                  <a:cubicBezTo>
                    <a:pt x="33" y="49"/>
                    <a:pt x="33" y="50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lnTo>
                    <a:pt x="34" y="49"/>
                  </a:lnTo>
                  <a:close/>
                  <a:moveTo>
                    <a:pt x="34" y="44"/>
                  </a:move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3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8"/>
            <p:cNvSpPr>
              <a:spLocks noEditPoints="1"/>
            </p:cNvSpPr>
            <p:nvPr/>
          </p:nvSpPr>
          <p:spPr bwMode="auto">
            <a:xfrm>
              <a:off x="2096251" y="2711288"/>
              <a:ext cx="188913" cy="269875"/>
            </a:xfrm>
            <a:custGeom>
              <a:avLst/>
              <a:gdLst>
                <a:gd name="T0" fmla="*/ 49 w 50"/>
                <a:gd name="T1" fmla="*/ 31 h 70"/>
                <a:gd name="T2" fmla="*/ 41 w 50"/>
                <a:gd name="T3" fmla="*/ 43 h 70"/>
                <a:gd name="T4" fmla="*/ 36 w 50"/>
                <a:gd name="T5" fmla="*/ 45 h 70"/>
                <a:gd name="T6" fmla="*/ 33 w 50"/>
                <a:gd name="T7" fmla="*/ 46 h 70"/>
                <a:gd name="T8" fmla="*/ 35 w 50"/>
                <a:gd name="T9" fmla="*/ 43 h 70"/>
                <a:gd name="T10" fmla="*/ 36 w 50"/>
                <a:gd name="T11" fmla="*/ 39 h 70"/>
                <a:gd name="T12" fmla="*/ 34 w 50"/>
                <a:gd name="T13" fmla="*/ 35 h 70"/>
                <a:gd name="T14" fmla="*/ 32 w 50"/>
                <a:gd name="T15" fmla="*/ 36 h 70"/>
                <a:gd name="T16" fmla="*/ 30 w 50"/>
                <a:gd name="T17" fmla="*/ 37 h 70"/>
                <a:gd name="T18" fmla="*/ 29 w 50"/>
                <a:gd name="T19" fmla="*/ 40 h 70"/>
                <a:gd name="T20" fmla="*/ 27 w 50"/>
                <a:gd name="T21" fmla="*/ 38 h 70"/>
                <a:gd name="T22" fmla="*/ 24 w 50"/>
                <a:gd name="T23" fmla="*/ 39 h 70"/>
                <a:gd name="T24" fmla="*/ 22 w 50"/>
                <a:gd name="T25" fmla="*/ 43 h 70"/>
                <a:gd name="T26" fmla="*/ 28 w 50"/>
                <a:gd name="T27" fmla="*/ 46 h 70"/>
                <a:gd name="T28" fmla="*/ 23 w 50"/>
                <a:gd name="T29" fmla="*/ 49 h 70"/>
                <a:gd name="T30" fmla="*/ 17 w 50"/>
                <a:gd name="T31" fmla="*/ 50 h 70"/>
                <a:gd name="T32" fmla="*/ 12 w 50"/>
                <a:gd name="T33" fmla="*/ 49 h 70"/>
                <a:gd name="T34" fmla="*/ 10 w 50"/>
                <a:gd name="T35" fmla="*/ 51 h 70"/>
                <a:gd name="T36" fmla="*/ 9 w 50"/>
                <a:gd name="T37" fmla="*/ 49 h 70"/>
                <a:gd name="T38" fmla="*/ 7 w 50"/>
                <a:gd name="T39" fmla="*/ 53 h 70"/>
                <a:gd name="T40" fmla="*/ 4 w 50"/>
                <a:gd name="T41" fmla="*/ 48 h 70"/>
                <a:gd name="T42" fmla="*/ 2 w 50"/>
                <a:gd name="T43" fmla="*/ 18 h 70"/>
                <a:gd name="T44" fmla="*/ 5 w 50"/>
                <a:gd name="T45" fmla="*/ 1 h 70"/>
                <a:gd name="T46" fmla="*/ 16 w 50"/>
                <a:gd name="T47" fmla="*/ 1 h 70"/>
                <a:gd name="T48" fmla="*/ 28 w 50"/>
                <a:gd name="T49" fmla="*/ 1 h 70"/>
                <a:gd name="T50" fmla="*/ 41 w 50"/>
                <a:gd name="T51" fmla="*/ 5 h 70"/>
                <a:gd name="T52" fmla="*/ 48 w 50"/>
                <a:gd name="T53" fmla="*/ 11 h 70"/>
                <a:gd name="T54" fmla="*/ 49 w 50"/>
                <a:gd name="T55" fmla="*/ 20 h 70"/>
                <a:gd name="T56" fmla="*/ 21 w 50"/>
                <a:gd name="T57" fmla="*/ 69 h 70"/>
                <a:gd name="T58" fmla="*/ 19 w 50"/>
                <a:gd name="T59" fmla="*/ 69 h 70"/>
                <a:gd name="T60" fmla="*/ 11 w 50"/>
                <a:gd name="T61" fmla="*/ 70 h 70"/>
                <a:gd name="T62" fmla="*/ 4 w 50"/>
                <a:gd name="T63" fmla="*/ 58 h 70"/>
                <a:gd name="T64" fmla="*/ 8 w 50"/>
                <a:gd name="T65" fmla="*/ 58 h 70"/>
                <a:gd name="T66" fmla="*/ 12 w 50"/>
                <a:gd name="T67" fmla="*/ 61 h 70"/>
                <a:gd name="T68" fmla="*/ 17 w 50"/>
                <a:gd name="T69" fmla="*/ 67 h 70"/>
                <a:gd name="T70" fmla="*/ 19 w 50"/>
                <a:gd name="T71" fmla="*/ 60 h 70"/>
                <a:gd name="T72" fmla="*/ 20 w 50"/>
                <a:gd name="T73" fmla="*/ 58 h 70"/>
                <a:gd name="T74" fmla="*/ 21 w 50"/>
                <a:gd name="T75" fmla="*/ 51 h 70"/>
                <a:gd name="T76" fmla="*/ 22 w 50"/>
                <a:gd name="T77" fmla="*/ 51 h 70"/>
                <a:gd name="T78" fmla="*/ 24 w 50"/>
                <a:gd name="T79" fmla="*/ 60 h 70"/>
                <a:gd name="T80" fmla="*/ 5 w 50"/>
                <a:gd name="T81" fmla="*/ 51 h 70"/>
                <a:gd name="T82" fmla="*/ 10 w 50"/>
                <a:gd name="T83" fmla="*/ 56 h 70"/>
                <a:gd name="T84" fmla="*/ 12 w 50"/>
                <a:gd name="T85" fmla="*/ 48 h 70"/>
                <a:gd name="T86" fmla="*/ 19 w 50"/>
                <a:gd name="T87" fmla="*/ 58 h 70"/>
                <a:gd name="T88" fmla="*/ 13 w 50"/>
                <a:gd name="T89" fmla="*/ 60 h 70"/>
                <a:gd name="T90" fmla="*/ 18 w 50"/>
                <a:gd name="T91" fmla="*/ 55 h 70"/>
                <a:gd name="T92" fmla="*/ 13 w 50"/>
                <a:gd name="T93" fmla="*/ 51 h 70"/>
                <a:gd name="T94" fmla="*/ 14 w 50"/>
                <a:gd name="T95" fmla="*/ 31 h 70"/>
                <a:gd name="T96" fmla="*/ 15 w 50"/>
                <a:gd name="T97" fmla="*/ 30 h 70"/>
                <a:gd name="T98" fmla="*/ 15 w 50"/>
                <a:gd name="T99" fmla="*/ 31 h 70"/>
                <a:gd name="T100" fmla="*/ 16 w 50"/>
                <a:gd name="T101" fmla="*/ 33 h 70"/>
                <a:gd name="T102" fmla="*/ 30 w 50"/>
                <a:gd name="T103" fmla="*/ 21 h 70"/>
                <a:gd name="T104" fmla="*/ 23 w 50"/>
                <a:gd name="T105" fmla="*/ 15 h 70"/>
                <a:gd name="T106" fmla="*/ 22 w 50"/>
                <a:gd name="T107" fmla="*/ 31 h 70"/>
                <a:gd name="T108" fmla="*/ 29 w 50"/>
                <a:gd name="T109" fmla="*/ 29 h 70"/>
                <a:gd name="T110" fmla="*/ 22 w 50"/>
                <a:gd name="T111" fmla="*/ 32 h 70"/>
                <a:gd name="T112" fmla="*/ 23 w 50"/>
                <a:gd name="T113" fmla="*/ 44 h 70"/>
                <a:gd name="T114" fmla="*/ 29 w 50"/>
                <a:gd name="T115" fmla="*/ 43 h 70"/>
                <a:gd name="T116" fmla="*/ 33 w 50"/>
                <a:gd name="T117" fmla="*/ 41 h 70"/>
                <a:gd name="T118" fmla="*/ 33 w 50"/>
                <a:gd name="T119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" h="70">
                  <a:moveTo>
                    <a:pt x="50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6"/>
                    <a:pt x="50" y="27"/>
                    <a:pt x="49" y="28"/>
                  </a:cubicBezTo>
                  <a:cubicBezTo>
                    <a:pt x="49" y="29"/>
                    <a:pt x="49" y="30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1"/>
                    <a:pt x="48" y="32"/>
                    <a:pt x="48" y="35"/>
                  </a:cubicBezTo>
                  <a:cubicBezTo>
                    <a:pt x="47" y="35"/>
                    <a:pt x="47" y="36"/>
                    <a:pt x="46" y="37"/>
                  </a:cubicBezTo>
                  <a:cubicBezTo>
                    <a:pt x="46" y="38"/>
                    <a:pt x="46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4" y="40"/>
                    <a:pt x="43" y="41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0" y="43"/>
                  </a:cubicBezTo>
                  <a:cubicBezTo>
                    <a:pt x="39" y="43"/>
                    <a:pt x="39" y="43"/>
                    <a:pt x="39" y="44"/>
                  </a:cubicBezTo>
                  <a:cubicBezTo>
                    <a:pt x="38" y="44"/>
                    <a:pt x="38" y="43"/>
                    <a:pt x="38" y="43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4" y="42"/>
                    <a:pt x="34" y="41"/>
                  </a:cubicBezTo>
                  <a:cubicBezTo>
                    <a:pt x="35" y="42"/>
                    <a:pt x="35" y="42"/>
                    <a:pt x="35" y="43"/>
                  </a:cubicBezTo>
                  <a:cubicBezTo>
                    <a:pt x="35" y="43"/>
                    <a:pt x="36" y="44"/>
                    <a:pt x="36" y="44"/>
                  </a:cubicBezTo>
                  <a:cubicBezTo>
                    <a:pt x="36" y="44"/>
                    <a:pt x="37" y="44"/>
                    <a:pt x="37" y="44"/>
                  </a:cubicBezTo>
                  <a:cubicBezTo>
                    <a:pt x="37" y="44"/>
                    <a:pt x="37" y="43"/>
                    <a:pt x="37" y="42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4" y="37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2" y="36"/>
                  </a:cubicBezTo>
                  <a:cubicBezTo>
                    <a:pt x="32" y="36"/>
                    <a:pt x="32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30" y="40"/>
                    <a:pt x="30" y="40"/>
                    <a:pt x="31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3" y="40"/>
                    <a:pt x="23" y="41"/>
                  </a:cubicBezTo>
                  <a:cubicBezTo>
                    <a:pt x="22" y="41"/>
                    <a:pt x="21" y="40"/>
                    <a:pt x="20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2" y="42"/>
                    <a:pt x="22" y="4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4" y="42"/>
                    <a:pt x="24" y="42"/>
                  </a:cubicBezTo>
                  <a:cubicBezTo>
                    <a:pt x="25" y="42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4"/>
                    <a:pt x="28" y="46"/>
                  </a:cubicBezTo>
                  <a:cubicBezTo>
                    <a:pt x="28" y="46"/>
                    <a:pt x="27" y="46"/>
                    <a:pt x="26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9"/>
                    <a:pt x="23" y="49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0" y="49"/>
                    <a:pt x="19" y="49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7" y="51"/>
                    <a:pt x="17" y="51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6" y="50"/>
                    <a:pt x="15" y="49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50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3"/>
                    <a:pt x="7" y="53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49"/>
                    <a:pt x="5" y="49"/>
                  </a:cubicBezTo>
                  <a:cubicBezTo>
                    <a:pt x="5" y="48"/>
                    <a:pt x="5" y="48"/>
                    <a:pt x="4" y="48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2"/>
                    <a:pt x="3" y="29"/>
                    <a:pt x="2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19"/>
                    <a:pt x="2" y="18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5"/>
                    <a:pt x="1" y="13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6" y="1"/>
                    <a:pt x="17" y="1"/>
                    <a:pt x="19" y="1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3" y="1"/>
                    <a:pt x="24" y="0"/>
                  </a:cubicBezTo>
                  <a:cubicBezTo>
                    <a:pt x="25" y="1"/>
                    <a:pt x="26" y="1"/>
                    <a:pt x="28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2" y="1"/>
                    <a:pt x="33" y="1"/>
                  </a:cubicBezTo>
                  <a:cubicBezTo>
                    <a:pt x="35" y="2"/>
                    <a:pt x="38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5"/>
                    <a:pt x="43" y="6"/>
                    <a:pt x="45" y="8"/>
                  </a:cubicBezTo>
                  <a:cubicBezTo>
                    <a:pt x="47" y="10"/>
                    <a:pt x="48" y="11"/>
                    <a:pt x="48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8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2"/>
                    <a:pt x="48" y="14"/>
                    <a:pt x="49" y="15"/>
                  </a:cubicBezTo>
                  <a:cubicBezTo>
                    <a:pt x="49" y="16"/>
                    <a:pt x="49" y="16"/>
                    <a:pt x="49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1"/>
                    <a:pt x="50" y="22"/>
                    <a:pt x="50" y="23"/>
                  </a:cubicBezTo>
                  <a:close/>
                  <a:moveTo>
                    <a:pt x="24" y="62"/>
                  </a:moveTo>
                  <a:cubicBezTo>
                    <a:pt x="24" y="64"/>
                    <a:pt x="24" y="66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8" y="69"/>
                    <a:pt x="18" y="69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7" y="70"/>
                    <a:pt x="16" y="69"/>
                    <a:pt x="14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0"/>
                    <a:pt x="13" y="69"/>
                    <a:pt x="12" y="68"/>
                  </a:cubicBezTo>
                  <a:cubicBezTo>
                    <a:pt x="11" y="68"/>
                    <a:pt x="10" y="69"/>
                    <a:pt x="11" y="70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9" y="70"/>
                    <a:pt x="7" y="70"/>
                  </a:cubicBezTo>
                  <a:cubicBezTo>
                    <a:pt x="6" y="70"/>
                    <a:pt x="6" y="70"/>
                    <a:pt x="5" y="69"/>
                  </a:cubicBezTo>
                  <a:cubicBezTo>
                    <a:pt x="5" y="68"/>
                    <a:pt x="4" y="67"/>
                    <a:pt x="4" y="6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7"/>
                    <a:pt x="5" y="57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6" y="54"/>
                    <a:pt x="6" y="54"/>
                  </a:cubicBezTo>
                  <a:cubicBezTo>
                    <a:pt x="7" y="55"/>
                    <a:pt x="7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3" y="63"/>
                  </a:cubicBezTo>
                  <a:cubicBezTo>
                    <a:pt x="13" y="64"/>
                    <a:pt x="14" y="64"/>
                    <a:pt x="15" y="65"/>
                  </a:cubicBezTo>
                  <a:cubicBezTo>
                    <a:pt x="15" y="66"/>
                    <a:pt x="16" y="67"/>
                    <a:pt x="17" y="67"/>
                  </a:cubicBezTo>
                  <a:cubicBezTo>
                    <a:pt x="17" y="67"/>
                    <a:pt x="18" y="67"/>
                    <a:pt x="18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2"/>
                    <a:pt x="17" y="61"/>
                    <a:pt x="18" y="61"/>
                  </a:cubicBezTo>
                  <a:cubicBezTo>
                    <a:pt x="18" y="61"/>
                    <a:pt x="19" y="60"/>
                    <a:pt x="19" y="60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20" y="61"/>
                    <a:pt x="20" y="61"/>
                  </a:cubicBezTo>
                  <a:cubicBezTo>
                    <a:pt x="20" y="61"/>
                    <a:pt x="20" y="62"/>
                    <a:pt x="21" y="63"/>
                  </a:cubicBezTo>
                  <a:cubicBezTo>
                    <a:pt x="21" y="62"/>
                    <a:pt x="22" y="61"/>
                    <a:pt x="23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1" y="56"/>
                    <a:pt x="21" y="54"/>
                  </a:cubicBezTo>
                  <a:cubicBezTo>
                    <a:pt x="21" y="53"/>
                    <a:pt x="21" y="53"/>
                    <a:pt x="20" y="5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1"/>
                    <a:pt x="22" y="51"/>
                  </a:cubicBezTo>
                  <a:cubicBezTo>
                    <a:pt x="23" y="52"/>
                    <a:pt x="23" y="53"/>
                    <a:pt x="23" y="53"/>
                  </a:cubicBezTo>
                  <a:cubicBezTo>
                    <a:pt x="23" y="54"/>
                    <a:pt x="23" y="55"/>
                    <a:pt x="22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8"/>
                    <a:pt x="24" y="59"/>
                    <a:pt x="24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4" y="60"/>
                  </a:cubicBezTo>
                  <a:lnTo>
                    <a:pt x="24" y="62"/>
                  </a:lnTo>
                  <a:close/>
                  <a:moveTo>
                    <a:pt x="5" y="51"/>
                  </a:moveTo>
                  <a:cubicBezTo>
                    <a:pt x="4" y="51"/>
                    <a:pt x="4" y="51"/>
                    <a:pt x="4" y="5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lnTo>
                    <a:pt x="5" y="51"/>
                  </a:lnTo>
                  <a:close/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lose/>
                  <a:moveTo>
                    <a:pt x="12" y="57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10" y="54"/>
                    <a:pt x="10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5"/>
                    <a:pt x="11" y="55"/>
                    <a:pt x="11" y="55"/>
                  </a:cubicBezTo>
                  <a:lnTo>
                    <a:pt x="12" y="57"/>
                  </a:lnTo>
                  <a:close/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9"/>
                    <a:pt x="12" y="49"/>
                    <a:pt x="12" y="49"/>
                  </a:cubicBezTo>
                  <a:lnTo>
                    <a:pt x="12" y="48"/>
                  </a:lnTo>
                  <a:close/>
                  <a:moveTo>
                    <a:pt x="19" y="56"/>
                  </a:moveTo>
                  <a:cubicBezTo>
                    <a:pt x="19" y="57"/>
                    <a:pt x="19" y="58"/>
                    <a:pt x="19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9"/>
                    <a:pt x="14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3" y="57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14" y="5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2"/>
                    <a:pt x="13" y="52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lnTo>
                    <a:pt x="14" y="52"/>
                  </a:lnTo>
                  <a:close/>
                  <a:moveTo>
                    <a:pt x="15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5" y="31"/>
                  </a:lnTo>
                  <a:close/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6" y="29"/>
                    <a:pt x="16" y="30"/>
                    <a:pt x="15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2"/>
                    <a:pt x="16" y="31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lnTo>
                    <a:pt x="17" y="29"/>
                  </a:ln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4"/>
                  </a:cubicBezTo>
                  <a:lnTo>
                    <a:pt x="16" y="33"/>
                  </a:lnTo>
                  <a:close/>
                  <a:moveTo>
                    <a:pt x="31" y="23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28" y="18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7"/>
                    <a:pt x="21" y="20"/>
                    <a:pt x="22" y="2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7" y="31"/>
                  </a:cubicBezTo>
                  <a:cubicBezTo>
                    <a:pt x="28" y="30"/>
                    <a:pt x="29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8"/>
                    <a:pt x="30" y="28"/>
                  </a:cubicBezTo>
                  <a:cubicBezTo>
                    <a:pt x="30" y="27"/>
                    <a:pt x="30" y="26"/>
                    <a:pt x="30" y="26"/>
                  </a:cubicBezTo>
                  <a:cubicBezTo>
                    <a:pt x="30" y="25"/>
                    <a:pt x="30" y="25"/>
                    <a:pt x="31" y="23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3" y="44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3" y="44"/>
                  </a:lnTo>
                  <a:close/>
                  <a:moveTo>
                    <a:pt x="31" y="46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30" y="46"/>
                    <a:pt x="30" y="46"/>
                    <a:pt x="29" y="46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4"/>
                    <a:pt x="29" y="43"/>
                    <a:pt x="29" y="43"/>
                  </a:cubicBezTo>
                  <a:cubicBezTo>
                    <a:pt x="29" y="43"/>
                    <a:pt x="29" y="42"/>
                    <a:pt x="29" y="42"/>
                  </a:cubicBezTo>
                  <a:cubicBezTo>
                    <a:pt x="29" y="42"/>
                    <a:pt x="30" y="42"/>
                    <a:pt x="30" y="43"/>
                  </a:cubicBezTo>
                  <a:cubicBezTo>
                    <a:pt x="30" y="43"/>
                    <a:pt x="31" y="43"/>
                    <a:pt x="31" y="43"/>
                  </a:cubicBezTo>
                  <a:cubicBezTo>
                    <a:pt x="31" y="43"/>
                    <a:pt x="31" y="44"/>
                    <a:pt x="31" y="46"/>
                  </a:cubicBezTo>
                  <a:close/>
                  <a:moveTo>
                    <a:pt x="34" y="40"/>
                  </a:moveTo>
                  <a:cubicBezTo>
                    <a:pt x="34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38"/>
                    <a:pt x="34" y="38"/>
                    <a:pt x="34" y="38"/>
                  </a:cubicBezTo>
                  <a:lnTo>
                    <a:pt x="3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9"/>
            <p:cNvSpPr>
              <a:spLocks noEditPoints="1"/>
            </p:cNvSpPr>
            <p:nvPr/>
          </p:nvSpPr>
          <p:spPr bwMode="auto">
            <a:xfrm>
              <a:off x="2293101" y="2703351"/>
              <a:ext cx="187325" cy="266700"/>
            </a:xfrm>
            <a:custGeom>
              <a:avLst/>
              <a:gdLst>
                <a:gd name="T0" fmla="*/ 48 w 50"/>
                <a:gd name="T1" fmla="*/ 30 h 69"/>
                <a:gd name="T2" fmla="*/ 41 w 50"/>
                <a:gd name="T3" fmla="*/ 42 h 69"/>
                <a:gd name="T4" fmla="*/ 36 w 50"/>
                <a:gd name="T5" fmla="*/ 44 h 69"/>
                <a:gd name="T6" fmla="*/ 33 w 50"/>
                <a:gd name="T7" fmla="*/ 46 h 69"/>
                <a:gd name="T8" fmla="*/ 34 w 50"/>
                <a:gd name="T9" fmla="*/ 43 h 69"/>
                <a:gd name="T10" fmla="*/ 36 w 50"/>
                <a:gd name="T11" fmla="*/ 38 h 69"/>
                <a:gd name="T12" fmla="*/ 33 w 50"/>
                <a:gd name="T13" fmla="*/ 35 h 69"/>
                <a:gd name="T14" fmla="*/ 31 w 50"/>
                <a:gd name="T15" fmla="*/ 35 h 69"/>
                <a:gd name="T16" fmla="*/ 30 w 50"/>
                <a:gd name="T17" fmla="*/ 37 h 69"/>
                <a:gd name="T18" fmla="*/ 28 w 50"/>
                <a:gd name="T19" fmla="*/ 39 h 69"/>
                <a:gd name="T20" fmla="*/ 27 w 50"/>
                <a:gd name="T21" fmla="*/ 37 h 69"/>
                <a:gd name="T22" fmla="*/ 23 w 50"/>
                <a:gd name="T23" fmla="*/ 38 h 69"/>
                <a:gd name="T24" fmla="*/ 22 w 50"/>
                <a:gd name="T25" fmla="*/ 42 h 69"/>
                <a:gd name="T26" fmla="*/ 28 w 50"/>
                <a:gd name="T27" fmla="*/ 45 h 69"/>
                <a:gd name="T28" fmla="*/ 22 w 50"/>
                <a:gd name="T29" fmla="*/ 48 h 69"/>
                <a:gd name="T30" fmla="*/ 17 w 50"/>
                <a:gd name="T31" fmla="*/ 50 h 69"/>
                <a:gd name="T32" fmla="*/ 12 w 50"/>
                <a:gd name="T33" fmla="*/ 48 h 69"/>
                <a:gd name="T34" fmla="*/ 10 w 50"/>
                <a:gd name="T35" fmla="*/ 50 h 69"/>
                <a:gd name="T36" fmla="*/ 8 w 50"/>
                <a:gd name="T37" fmla="*/ 48 h 69"/>
                <a:gd name="T38" fmla="*/ 6 w 50"/>
                <a:gd name="T39" fmla="*/ 52 h 69"/>
                <a:gd name="T40" fmla="*/ 3 w 50"/>
                <a:gd name="T41" fmla="*/ 48 h 69"/>
                <a:gd name="T42" fmla="*/ 1 w 50"/>
                <a:gd name="T43" fmla="*/ 18 h 69"/>
                <a:gd name="T44" fmla="*/ 5 w 50"/>
                <a:gd name="T45" fmla="*/ 1 h 69"/>
                <a:gd name="T46" fmla="*/ 15 w 50"/>
                <a:gd name="T47" fmla="*/ 0 h 69"/>
                <a:gd name="T48" fmla="*/ 27 w 50"/>
                <a:gd name="T49" fmla="*/ 0 h 69"/>
                <a:gd name="T50" fmla="*/ 40 w 50"/>
                <a:gd name="T51" fmla="*/ 4 h 69"/>
                <a:gd name="T52" fmla="*/ 47 w 50"/>
                <a:gd name="T53" fmla="*/ 11 h 69"/>
                <a:gd name="T54" fmla="*/ 49 w 50"/>
                <a:gd name="T55" fmla="*/ 19 h 69"/>
                <a:gd name="T56" fmla="*/ 21 w 50"/>
                <a:gd name="T57" fmla="*/ 68 h 69"/>
                <a:gd name="T58" fmla="*/ 18 w 50"/>
                <a:gd name="T59" fmla="*/ 69 h 69"/>
                <a:gd name="T60" fmla="*/ 10 w 50"/>
                <a:gd name="T61" fmla="*/ 69 h 69"/>
                <a:gd name="T62" fmla="*/ 3 w 50"/>
                <a:gd name="T63" fmla="*/ 57 h 69"/>
                <a:gd name="T64" fmla="*/ 8 w 50"/>
                <a:gd name="T65" fmla="*/ 57 h 69"/>
                <a:gd name="T66" fmla="*/ 12 w 50"/>
                <a:gd name="T67" fmla="*/ 60 h 69"/>
                <a:gd name="T68" fmla="*/ 16 w 50"/>
                <a:gd name="T69" fmla="*/ 66 h 69"/>
                <a:gd name="T70" fmla="*/ 18 w 50"/>
                <a:gd name="T71" fmla="*/ 60 h 69"/>
                <a:gd name="T72" fmla="*/ 20 w 50"/>
                <a:gd name="T73" fmla="*/ 57 h 69"/>
                <a:gd name="T74" fmla="*/ 20 w 50"/>
                <a:gd name="T75" fmla="*/ 50 h 69"/>
                <a:gd name="T76" fmla="*/ 22 w 50"/>
                <a:gd name="T77" fmla="*/ 50 h 69"/>
                <a:gd name="T78" fmla="*/ 23 w 50"/>
                <a:gd name="T79" fmla="*/ 60 h 69"/>
                <a:gd name="T80" fmla="*/ 4 w 50"/>
                <a:gd name="T81" fmla="*/ 50 h 69"/>
                <a:gd name="T82" fmla="*/ 11 w 50"/>
                <a:gd name="T83" fmla="*/ 56 h 69"/>
                <a:gd name="T84" fmla="*/ 11 w 50"/>
                <a:gd name="T85" fmla="*/ 56 h 69"/>
                <a:gd name="T86" fmla="*/ 19 w 50"/>
                <a:gd name="T87" fmla="*/ 55 h 69"/>
                <a:gd name="T88" fmla="*/ 13 w 50"/>
                <a:gd name="T89" fmla="*/ 59 h 69"/>
                <a:gd name="T90" fmla="*/ 16 w 50"/>
                <a:gd name="T91" fmla="*/ 54 h 69"/>
                <a:gd name="T92" fmla="*/ 13 w 50"/>
                <a:gd name="T93" fmla="*/ 51 h 69"/>
                <a:gd name="T94" fmla="*/ 13 w 50"/>
                <a:gd name="T95" fmla="*/ 31 h 69"/>
                <a:gd name="T96" fmla="*/ 15 w 50"/>
                <a:gd name="T97" fmla="*/ 28 h 69"/>
                <a:gd name="T98" fmla="*/ 14 w 50"/>
                <a:gd name="T99" fmla="*/ 31 h 69"/>
                <a:gd name="T100" fmla="*/ 16 w 50"/>
                <a:gd name="T101" fmla="*/ 28 h 69"/>
                <a:gd name="T102" fmla="*/ 30 w 50"/>
                <a:gd name="T103" fmla="*/ 23 h 69"/>
                <a:gd name="T104" fmla="*/ 23 w 50"/>
                <a:gd name="T105" fmla="*/ 15 h 69"/>
                <a:gd name="T106" fmla="*/ 21 w 50"/>
                <a:gd name="T107" fmla="*/ 28 h 69"/>
                <a:gd name="T108" fmla="*/ 29 w 50"/>
                <a:gd name="T109" fmla="*/ 29 h 69"/>
                <a:gd name="T110" fmla="*/ 21 w 50"/>
                <a:gd name="T111" fmla="*/ 31 h 69"/>
                <a:gd name="T112" fmla="*/ 21 w 50"/>
                <a:gd name="T113" fmla="*/ 44 h 69"/>
                <a:gd name="T114" fmla="*/ 28 w 50"/>
                <a:gd name="T115" fmla="*/ 44 h 69"/>
                <a:gd name="T116" fmla="*/ 31 w 50"/>
                <a:gd name="T117" fmla="*/ 45 h 69"/>
                <a:gd name="T118" fmla="*/ 31 w 50"/>
                <a:gd name="T119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" h="69">
                  <a:moveTo>
                    <a:pt x="50" y="22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5"/>
                    <a:pt x="49" y="26"/>
                    <a:pt x="49" y="27"/>
                  </a:cubicBezTo>
                  <a:cubicBezTo>
                    <a:pt x="49" y="29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7" y="32"/>
                    <a:pt x="47" y="34"/>
                  </a:cubicBezTo>
                  <a:cubicBezTo>
                    <a:pt x="47" y="35"/>
                    <a:pt x="46" y="36"/>
                    <a:pt x="46" y="36"/>
                  </a:cubicBezTo>
                  <a:cubicBezTo>
                    <a:pt x="45" y="37"/>
                    <a:pt x="45" y="38"/>
                    <a:pt x="45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9"/>
                    <a:pt x="43" y="40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0" y="42"/>
                    <a:pt x="39" y="42"/>
                  </a:cubicBezTo>
                  <a:cubicBezTo>
                    <a:pt x="39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2"/>
                  </a:cubicBezTo>
                  <a:cubicBezTo>
                    <a:pt x="37" y="43"/>
                    <a:pt x="37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2"/>
                    <a:pt x="33" y="41"/>
                    <a:pt x="34" y="41"/>
                  </a:cubicBezTo>
                  <a:cubicBezTo>
                    <a:pt x="34" y="41"/>
                    <a:pt x="35" y="42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4"/>
                  </a:cubicBezTo>
                  <a:cubicBezTo>
                    <a:pt x="36" y="43"/>
                    <a:pt x="37" y="42"/>
                    <a:pt x="37" y="41"/>
                  </a:cubicBezTo>
                  <a:cubicBezTo>
                    <a:pt x="37" y="40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4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3" y="39"/>
                    <a:pt x="22" y="40"/>
                  </a:cubicBezTo>
                  <a:cubicBezTo>
                    <a:pt x="21" y="40"/>
                    <a:pt x="21" y="39"/>
                    <a:pt x="20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1"/>
                    <a:pt x="21" y="42"/>
                    <a:pt x="22" y="42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4" y="41"/>
                  </a:cubicBezTo>
                  <a:cubicBezTo>
                    <a:pt x="24" y="42"/>
                    <a:pt x="25" y="42"/>
                    <a:pt x="25" y="4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4"/>
                    <a:pt x="28" y="45"/>
                  </a:cubicBezTo>
                  <a:cubicBezTo>
                    <a:pt x="27" y="45"/>
                    <a:pt x="26" y="46"/>
                    <a:pt x="25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0" y="48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50"/>
                    <a:pt x="17" y="51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8"/>
                    <a:pt x="12" y="48"/>
                  </a:cubicBezTo>
                  <a:cubicBezTo>
                    <a:pt x="12" y="48"/>
                    <a:pt x="11" y="48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48"/>
                    <a:pt x="6" y="49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8"/>
                  </a:cubicBezTo>
                  <a:cubicBezTo>
                    <a:pt x="4" y="48"/>
                    <a:pt x="4" y="48"/>
                    <a:pt x="3" y="48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1"/>
                    <a:pt x="2" y="28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6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1"/>
                    <a:pt x="33" y="0"/>
                  </a:cubicBezTo>
                  <a:cubicBezTo>
                    <a:pt x="35" y="1"/>
                    <a:pt x="37" y="3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3" y="5"/>
                    <a:pt x="44" y="7"/>
                  </a:cubicBezTo>
                  <a:cubicBezTo>
                    <a:pt x="46" y="9"/>
                    <a:pt x="47" y="10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8" y="13"/>
                    <a:pt x="48" y="15"/>
                  </a:cubicBezTo>
                  <a:cubicBezTo>
                    <a:pt x="48" y="15"/>
                    <a:pt x="48" y="16"/>
                    <a:pt x="49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9" y="21"/>
                    <a:pt x="50" y="22"/>
                  </a:cubicBezTo>
                  <a:close/>
                  <a:moveTo>
                    <a:pt x="23" y="61"/>
                  </a:moveTo>
                  <a:cubicBezTo>
                    <a:pt x="23" y="63"/>
                    <a:pt x="23" y="65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1" y="68"/>
                    <a:pt x="21" y="69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19" y="69"/>
                    <a:pt x="18" y="69"/>
                  </a:cubicBezTo>
                  <a:cubicBezTo>
                    <a:pt x="18" y="69"/>
                    <a:pt x="18" y="69"/>
                    <a:pt x="18" y="68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5" y="69"/>
                    <a:pt x="14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2" y="69"/>
                    <a:pt x="12" y="68"/>
                    <a:pt x="12" y="67"/>
                  </a:cubicBezTo>
                  <a:cubicBezTo>
                    <a:pt x="10" y="68"/>
                    <a:pt x="10" y="68"/>
                    <a:pt x="10" y="69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9"/>
                    <a:pt x="9" y="69"/>
                    <a:pt x="6" y="69"/>
                  </a:cubicBezTo>
                  <a:cubicBezTo>
                    <a:pt x="6" y="69"/>
                    <a:pt x="5" y="69"/>
                    <a:pt x="5" y="68"/>
                  </a:cubicBezTo>
                  <a:cubicBezTo>
                    <a:pt x="4" y="67"/>
                    <a:pt x="4" y="66"/>
                    <a:pt x="4" y="6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4" y="56"/>
                    <a:pt x="5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4"/>
                    <a:pt x="5" y="54"/>
                    <a:pt x="6" y="53"/>
                  </a:cubicBezTo>
                  <a:cubicBezTo>
                    <a:pt x="6" y="54"/>
                    <a:pt x="7" y="56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60"/>
                    <a:pt x="10" y="61"/>
                    <a:pt x="11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2" y="62"/>
                    <a:pt x="12" y="63"/>
                  </a:cubicBezTo>
                  <a:cubicBezTo>
                    <a:pt x="13" y="63"/>
                    <a:pt x="13" y="63"/>
                    <a:pt x="14" y="64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7" y="66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7" y="61"/>
                    <a:pt x="17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0" y="61"/>
                    <a:pt x="20" y="62"/>
                  </a:cubicBezTo>
                  <a:cubicBezTo>
                    <a:pt x="21" y="61"/>
                    <a:pt x="21" y="60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5"/>
                    <a:pt x="20" y="54"/>
                  </a:cubicBezTo>
                  <a:cubicBezTo>
                    <a:pt x="20" y="52"/>
                    <a:pt x="20" y="52"/>
                    <a:pt x="19" y="5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1"/>
                    <a:pt x="23" y="52"/>
                    <a:pt x="23" y="53"/>
                  </a:cubicBezTo>
                  <a:cubicBezTo>
                    <a:pt x="23" y="53"/>
                    <a:pt x="22" y="54"/>
                    <a:pt x="22" y="55"/>
                  </a:cubicBezTo>
                  <a:cubicBezTo>
                    <a:pt x="22" y="55"/>
                    <a:pt x="22" y="56"/>
                    <a:pt x="23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0"/>
                    <a:pt x="23" y="60"/>
                    <a:pt x="23" y="60"/>
                  </a:cubicBezTo>
                  <a:lnTo>
                    <a:pt x="23" y="61"/>
                  </a:lnTo>
                  <a:close/>
                  <a:moveTo>
                    <a:pt x="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4" y="49"/>
                    <a:pt x="4" y="49"/>
                  </a:cubicBezTo>
                  <a:lnTo>
                    <a:pt x="4" y="50"/>
                  </a:lnTo>
                  <a:close/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9" y="26"/>
                  </a:lnTo>
                  <a:close/>
                  <a:moveTo>
                    <a:pt x="11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3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lnTo>
                    <a:pt x="11" y="56"/>
                  </a:lnTo>
                  <a:close/>
                  <a:moveTo>
                    <a:pt x="12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2" y="48"/>
                  </a:lnTo>
                  <a:close/>
                  <a:moveTo>
                    <a:pt x="19" y="55"/>
                  </a:moveTo>
                  <a:cubicBezTo>
                    <a:pt x="18" y="56"/>
                    <a:pt x="18" y="57"/>
                    <a:pt x="18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6"/>
                    <a:pt x="14" y="55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7" y="54"/>
                    <a:pt x="17" y="54"/>
                  </a:cubicBez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8" y="55"/>
                    <a:pt x="19" y="55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2" y="51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lnTo>
                    <a:pt x="13" y="51"/>
                  </a:lnTo>
                  <a:close/>
                  <a:moveTo>
                    <a:pt x="14" y="31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lnTo>
                    <a:pt x="14" y="31"/>
                  </a:lnTo>
                  <a:close/>
                  <a:moveTo>
                    <a:pt x="16" y="28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6" y="30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8"/>
                    <a:pt x="15" y="28"/>
                    <a:pt x="15" y="28"/>
                  </a:cubicBezTo>
                  <a:lnTo>
                    <a:pt x="16" y="28"/>
                  </a:lnTo>
                  <a:close/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lnTo>
                    <a:pt x="16" y="32"/>
                  </a:lnTo>
                  <a:close/>
                  <a:moveTo>
                    <a:pt x="30" y="23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7" y="17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6"/>
                    <a:pt x="21" y="20"/>
                    <a:pt x="21" y="2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5" y="31"/>
                  </a:cubicBezTo>
                  <a:cubicBezTo>
                    <a:pt x="25" y="31"/>
                    <a:pt x="26" y="30"/>
                    <a:pt x="27" y="30"/>
                  </a:cubicBezTo>
                  <a:cubicBezTo>
                    <a:pt x="27" y="29"/>
                    <a:pt x="28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8"/>
                    <a:pt x="29" y="28"/>
                    <a:pt x="29" y="27"/>
                  </a:cubicBezTo>
                  <a:cubicBezTo>
                    <a:pt x="29" y="26"/>
                    <a:pt x="30" y="26"/>
                    <a:pt x="30" y="25"/>
                  </a:cubicBezTo>
                  <a:cubicBezTo>
                    <a:pt x="30" y="25"/>
                    <a:pt x="30" y="24"/>
                    <a:pt x="30" y="23"/>
                  </a:cubicBezTo>
                  <a:close/>
                  <a:moveTo>
                    <a:pt x="22" y="32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2" y="32"/>
                  </a:lnTo>
                  <a:close/>
                  <a:moveTo>
                    <a:pt x="22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2" y="44"/>
                    <a:pt x="22" y="44"/>
                    <a:pt x="22" y="44"/>
                  </a:cubicBezTo>
                  <a:lnTo>
                    <a:pt x="22" y="43"/>
                  </a:lnTo>
                  <a:close/>
                  <a:moveTo>
                    <a:pt x="31" y="45"/>
                  </a:move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29" y="45"/>
                    <a:pt x="28" y="45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9" y="44"/>
                    <a:pt x="29" y="43"/>
                  </a:cubicBezTo>
                  <a:cubicBezTo>
                    <a:pt x="29" y="43"/>
                    <a:pt x="28" y="43"/>
                    <a:pt x="28" y="42"/>
                  </a:cubicBezTo>
                  <a:cubicBezTo>
                    <a:pt x="28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4"/>
                    <a:pt x="31" y="45"/>
                  </a:cubicBezTo>
                  <a:close/>
                  <a:moveTo>
                    <a:pt x="34" y="40"/>
                  </a:moveTo>
                  <a:cubicBezTo>
                    <a:pt x="33" y="40"/>
                    <a:pt x="32" y="40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39"/>
                    <a:pt x="32" y="39"/>
                    <a:pt x="31" y="39"/>
                  </a:cubicBezTo>
                  <a:cubicBezTo>
                    <a:pt x="31" y="39"/>
                    <a:pt x="31" y="39"/>
                    <a:pt x="31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lnTo>
                    <a:pt x="3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2485188" y="2700176"/>
              <a:ext cx="146050" cy="258763"/>
            </a:xfrm>
            <a:custGeom>
              <a:avLst/>
              <a:gdLst>
                <a:gd name="T0" fmla="*/ 38 w 39"/>
                <a:gd name="T1" fmla="*/ 58 h 67"/>
                <a:gd name="T2" fmla="*/ 39 w 39"/>
                <a:gd name="T3" fmla="*/ 63 h 67"/>
                <a:gd name="T4" fmla="*/ 36 w 39"/>
                <a:gd name="T5" fmla="*/ 64 h 67"/>
                <a:gd name="T6" fmla="*/ 34 w 39"/>
                <a:gd name="T7" fmla="*/ 64 h 67"/>
                <a:gd name="T8" fmla="*/ 31 w 39"/>
                <a:gd name="T9" fmla="*/ 65 h 67"/>
                <a:gd name="T10" fmla="*/ 28 w 39"/>
                <a:gd name="T11" fmla="*/ 65 h 67"/>
                <a:gd name="T12" fmla="*/ 23 w 39"/>
                <a:gd name="T13" fmla="*/ 65 h 67"/>
                <a:gd name="T14" fmla="*/ 22 w 39"/>
                <a:gd name="T15" fmla="*/ 66 h 67"/>
                <a:gd name="T16" fmla="*/ 19 w 39"/>
                <a:gd name="T17" fmla="*/ 65 h 67"/>
                <a:gd name="T18" fmla="*/ 16 w 39"/>
                <a:gd name="T19" fmla="*/ 66 h 67"/>
                <a:gd name="T20" fmla="*/ 14 w 39"/>
                <a:gd name="T21" fmla="*/ 67 h 67"/>
                <a:gd name="T22" fmla="*/ 8 w 39"/>
                <a:gd name="T23" fmla="*/ 67 h 67"/>
                <a:gd name="T24" fmla="*/ 6 w 39"/>
                <a:gd name="T25" fmla="*/ 66 h 67"/>
                <a:gd name="T26" fmla="*/ 6 w 39"/>
                <a:gd name="T27" fmla="*/ 61 h 67"/>
                <a:gd name="T28" fmla="*/ 5 w 39"/>
                <a:gd name="T29" fmla="*/ 56 h 67"/>
                <a:gd name="T30" fmla="*/ 3 w 39"/>
                <a:gd name="T31" fmla="*/ 30 h 67"/>
                <a:gd name="T32" fmla="*/ 1 w 39"/>
                <a:gd name="T33" fmla="*/ 23 h 67"/>
                <a:gd name="T34" fmla="*/ 1 w 39"/>
                <a:gd name="T35" fmla="*/ 11 h 67"/>
                <a:gd name="T36" fmla="*/ 1 w 39"/>
                <a:gd name="T37" fmla="*/ 7 h 67"/>
                <a:gd name="T38" fmla="*/ 8 w 39"/>
                <a:gd name="T39" fmla="*/ 1 h 67"/>
                <a:gd name="T40" fmla="*/ 12 w 39"/>
                <a:gd name="T41" fmla="*/ 1 h 67"/>
                <a:gd name="T42" fmla="*/ 14 w 39"/>
                <a:gd name="T43" fmla="*/ 1 h 67"/>
                <a:gd name="T44" fmla="*/ 16 w 39"/>
                <a:gd name="T45" fmla="*/ 0 h 67"/>
                <a:gd name="T46" fmla="*/ 19 w 39"/>
                <a:gd name="T47" fmla="*/ 0 h 67"/>
                <a:gd name="T48" fmla="*/ 22 w 39"/>
                <a:gd name="T49" fmla="*/ 0 h 67"/>
                <a:gd name="T50" fmla="*/ 26 w 39"/>
                <a:gd name="T51" fmla="*/ 0 h 67"/>
                <a:gd name="T52" fmla="*/ 30 w 39"/>
                <a:gd name="T53" fmla="*/ 0 h 67"/>
                <a:gd name="T54" fmla="*/ 32 w 39"/>
                <a:gd name="T55" fmla="*/ 0 h 67"/>
                <a:gd name="T56" fmla="*/ 35 w 39"/>
                <a:gd name="T57" fmla="*/ 10 h 67"/>
                <a:gd name="T58" fmla="*/ 29 w 39"/>
                <a:gd name="T59" fmla="*/ 16 h 67"/>
                <a:gd name="T60" fmla="*/ 24 w 39"/>
                <a:gd name="T61" fmla="*/ 16 h 67"/>
                <a:gd name="T62" fmla="*/ 21 w 39"/>
                <a:gd name="T63" fmla="*/ 19 h 67"/>
                <a:gd name="T64" fmla="*/ 30 w 39"/>
                <a:gd name="T65" fmla="*/ 24 h 67"/>
                <a:gd name="T66" fmla="*/ 34 w 39"/>
                <a:gd name="T67" fmla="*/ 31 h 67"/>
                <a:gd name="T68" fmla="*/ 33 w 39"/>
                <a:gd name="T69" fmla="*/ 39 h 67"/>
                <a:gd name="T70" fmla="*/ 29 w 39"/>
                <a:gd name="T71" fmla="*/ 39 h 67"/>
                <a:gd name="T72" fmla="*/ 27 w 39"/>
                <a:gd name="T73" fmla="*/ 39 h 67"/>
                <a:gd name="T74" fmla="*/ 22 w 39"/>
                <a:gd name="T75" fmla="*/ 39 h 67"/>
                <a:gd name="T76" fmla="*/ 22 w 39"/>
                <a:gd name="T77" fmla="*/ 44 h 67"/>
                <a:gd name="T78" fmla="*/ 23 w 39"/>
                <a:gd name="T79" fmla="*/ 48 h 67"/>
                <a:gd name="T80" fmla="*/ 26 w 39"/>
                <a:gd name="T81" fmla="*/ 48 h 67"/>
                <a:gd name="T82" fmla="*/ 29 w 39"/>
                <a:gd name="T83" fmla="*/ 49 h 67"/>
                <a:gd name="T84" fmla="*/ 32 w 39"/>
                <a:gd name="T85" fmla="*/ 48 h 67"/>
                <a:gd name="T86" fmla="*/ 37 w 39"/>
                <a:gd name="T87" fmla="*/ 49 h 67"/>
                <a:gd name="T88" fmla="*/ 39 w 39"/>
                <a:gd name="T89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7">
                  <a:moveTo>
                    <a:pt x="39" y="55"/>
                  </a:moveTo>
                  <a:cubicBezTo>
                    <a:pt x="39" y="56"/>
                    <a:pt x="39" y="56"/>
                    <a:pt x="39" y="57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9" y="62"/>
                    <a:pt x="39" y="63"/>
                  </a:cubicBezTo>
                  <a:cubicBezTo>
                    <a:pt x="38" y="63"/>
                    <a:pt x="38" y="63"/>
                    <a:pt x="37" y="63"/>
                  </a:cubicBezTo>
                  <a:cubicBezTo>
                    <a:pt x="37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4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6"/>
                    <a:pt x="17" y="66"/>
                    <a:pt x="16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67"/>
                    <a:pt x="9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6" y="67"/>
                    <a:pt x="6" y="66"/>
                  </a:cubicBezTo>
                  <a:cubicBezTo>
                    <a:pt x="6" y="66"/>
                    <a:pt x="5" y="66"/>
                    <a:pt x="5" y="65"/>
                  </a:cubicBezTo>
                  <a:cubicBezTo>
                    <a:pt x="5" y="64"/>
                    <a:pt x="5" y="64"/>
                    <a:pt x="5" y="62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" y="58"/>
                    <a:pt x="5" y="57"/>
                    <a:pt x="5" y="56"/>
                  </a:cubicBezTo>
                  <a:cubicBezTo>
                    <a:pt x="5" y="54"/>
                    <a:pt x="4" y="51"/>
                    <a:pt x="4" y="46"/>
                  </a:cubicBezTo>
                  <a:cubicBezTo>
                    <a:pt x="3" y="41"/>
                    <a:pt x="3" y="37"/>
                    <a:pt x="3" y="36"/>
                  </a:cubicBezTo>
                  <a:cubicBezTo>
                    <a:pt x="3" y="33"/>
                    <a:pt x="3" y="31"/>
                    <a:pt x="3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2" y="25"/>
                    <a:pt x="2" y="24"/>
                    <a:pt x="1" y="23"/>
                  </a:cubicBezTo>
                  <a:cubicBezTo>
                    <a:pt x="1" y="20"/>
                    <a:pt x="1" y="17"/>
                    <a:pt x="1" y="15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4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0" y="1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6"/>
                    <a:pt x="35" y="10"/>
                  </a:cubicBezTo>
                  <a:cubicBezTo>
                    <a:pt x="34" y="13"/>
                    <a:pt x="34" y="15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20"/>
                    <a:pt x="22" y="22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3" y="25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29"/>
                    <a:pt x="34" y="30"/>
                    <a:pt x="34" y="31"/>
                  </a:cubicBezTo>
                  <a:cubicBezTo>
                    <a:pt x="34" y="31"/>
                    <a:pt x="34" y="32"/>
                    <a:pt x="34" y="33"/>
                  </a:cubicBezTo>
                  <a:cubicBezTo>
                    <a:pt x="34" y="35"/>
                    <a:pt x="34" y="37"/>
                    <a:pt x="34" y="3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9"/>
                    <a:pt x="30" y="49"/>
                    <a:pt x="31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8"/>
                    <a:pt x="37" y="49"/>
                  </a:cubicBezTo>
                  <a:cubicBezTo>
                    <a:pt x="38" y="49"/>
                    <a:pt x="38" y="50"/>
                    <a:pt x="38" y="52"/>
                  </a:cubicBezTo>
                  <a:cubicBezTo>
                    <a:pt x="38" y="52"/>
                    <a:pt x="38" y="53"/>
                    <a:pt x="38" y="54"/>
                  </a:cubicBezTo>
                  <a:cubicBezTo>
                    <a:pt x="39" y="54"/>
                    <a:pt x="39" y="55"/>
                    <a:pt x="39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1"/>
            <p:cNvSpPr>
              <a:spLocks noEditPoints="1"/>
            </p:cNvSpPr>
            <p:nvPr/>
          </p:nvSpPr>
          <p:spPr bwMode="auto">
            <a:xfrm>
              <a:off x="2650288" y="2692238"/>
              <a:ext cx="188913" cy="261938"/>
            </a:xfrm>
            <a:custGeom>
              <a:avLst/>
              <a:gdLst>
                <a:gd name="T0" fmla="*/ 50 w 50"/>
                <a:gd name="T1" fmla="*/ 38 h 68"/>
                <a:gd name="T2" fmla="*/ 49 w 50"/>
                <a:gd name="T3" fmla="*/ 43 h 68"/>
                <a:gd name="T4" fmla="*/ 45 w 50"/>
                <a:gd name="T5" fmla="*/ 54 h 68"/>
                <a:gd name="T6" fmla="*/ 38 w 50"/>
                <a:gd name="T7" fmla="*/ 62 h 68"/>
                <a:gd name="T8" fmla="*/ 35 w 50"/>
                <a:gd name="T9" fmla="*/ 64 h 68"/>
                <a:gd name="T10" fmla="*/ 30 w 50"/>
                <a:gd name="T11" fmla="*/ 65 h 68"/>
                <a:gd name="T12" fmla="*/ 28 w 50"/>
                <a:gd name="T13" fmla="*/ 66 h 68"/>
                <a:gd name="T14" fmla="*/ 26 w 50"/>
                <a:gd name="T15" fmla="*/ 66 h 68"/>
                <a:gd name="T16" fmla="*/ 23 w 50"/>
                <a:gd name="T17" fmla="*/ 67 h 68"/>
                <a:gd name="T18" fmla="*/ 22 w 50"/>
                <a:gd name="T19" fmla="*/ 67 h 68"/>
                <a:gd name="T20" fmla="*/ 19 w 50"/>
                <a:gd name="T21" fmla="*/ 67 h 68"/>
                <a:gd name="T22" fmla="*/ 16 w 50"/>
                <a:gd name="T23" fmla="*/ 68 h 68"/>
                <a:gd name="T24" fmla="*/ 13 w 50"/>
                <a:gd name="T25" fmla="*/ 68 h 68"/>
                <a:gd name="T26" fmla="*/ 11 w 50"/>
                <a:gd name="T27" fmla="*/ 68 h 68"/>
                <a:gd name="T28" fmla="*/ 7 w 50"/>
                <a:gd name="T29" fmla="*/ 68 h 68"/>
                <a:gd name="T30" fmla="*/ 5 w 50"/>
                <a:gd name="T31" fmla="*/ 58 h 68"/>
                <a:gd name="T32" fmla="*/ 3 w 50"/>
                <a:gd name="T33" fmla="*/ 49 h 68"/>
                <a:gd name="T34" fmla="*/ 3 w 50"/>
                <a:gd name="T35" fmla="*/ 40 h 68"/>
                <a:gd name="T36" fmla="*/ 2 w 50"/>
                <a:gd name="T37" fmla="*/ 34 h 68"/>
                <a:gd name="T38" fmla="*/ 2 w 50"/>
                <a:gd name="T39" fmla="*/ 26 h 68"/>
                <a:gd name="T40" fmla="*/ 2 w 50"/>
                <a:gd name="T41" fmla="*/ 20 h 68"/>
                <a:gd name="T42" fmla="*/ 1 w 50"/>
                <a:gd name="T43" fmla="*/ 20 h 68"/>
                <a:gd name="T44" fmla="*/ 1 w 50"/>
                <a:gd name="T45" fmla="*/ 17 h 68"/>
                <a:gd name="T46" fmla="*/ 3 w 50"/>
                <a:gd name="T47" fmla="*/ 2 h 68"/>
                <a:gd name="T48" fmla="*/ 7 w 50"/>
                <a:gd name="T49" fmla="*/ 2 h 68"/>
                <a:gd name="T50" fmla="*/ 11 w 50"/>
                <a:gd name="T51" fmla="*/ 2 h 68"/>
                <a:gd name="T52" fmla="*/ 17 w 50"/>
                <a:gd name="T53" fmla="*/ 1 h 68"/>
                <a:gd name="T54" fmla="*/ 21 w 50"/>
                <a:gd name="T55" fmla="*/ 0 h 68"/>
                <a:gd name="T56" fmla="*/ 35 w 50"/>
                <a:gd name="T57" fmla="*/ 5 h 68"/>
                <a:gd name="T58" fmla="*/ 37 w 50"/>
                <a:gd name="T59" fmla="*/ 5 h 68"/>
                <a:gd name="T60" fmla="*/ 44 w 50"/>
                <a:gd name="T61" fmla="*/ 12 h 68"/>
                <a:gd name="T62" fmla="*/ 47 w 50"/>
                <a:gd name="T63" fmla="*/ 20 h 68"/>
                <a:gd name="T64" fmla="*/ 48 w 50"/>
                <a:gd name="T65" fmla="*/ 25 h 68"/>
                <a:gd name="T66" fmla="*/ 18 w 50"/>
                <a:gd name="T67" fmla="*/ 49 h 68"/>
                <a:gd name="T68" fmla="*/ 18 w 50"/>
                <a:gd name="T69" fmla="*/ 49 h 68"/>
                <a:gd name="T70" fmla="*/ 18 w 50"/>
                <a:gd name="T71" fmla="*/ 50 h 68"/>
                <a:gd name="T72" fmla="*/ 30 w 50"/>
                <a:gd name="T73" fmla="*/ 41 h 68"/>
                <a:gd name="T74" fmla="*/ 26 w 50"/>
                <a:gd name="T75" fmla="*/ 23 h 68"/>
                <a:gd name="T76" fmla="*/ 23 w 50"/>
                <a:gd name="T77" fmla="*/ 19 h 68"/>
                <a:gd name="T78" fmla="*/ 21 w 50"/>
                <a:gd name="T79" fmla="*/ 25 h 68"/>
                <a:gd name="T80" fmla="*/ 22 w 50"/>
                <a:gd name="T81" fmla="*/ 31 h 68"/>
                <a:gd name="T82" fmla="*/ 23 w 50"/>
                <a:gd name="T83" fmla="*/ 40 h 68"/>
                <a:gd name="T84" fmla="*/ 23 w 50"/>
                <a:gd name="T85" fmla="*/ 43 h 68"/>
                <a:gd name="T86" fmla="*/ 25 w 50"/>
                <a:gd name="T87" fmla="*/ 49 h 68"/>
                <a:gd name="T88" fmla="*/ 27 w 50"/>
                <a:gd name="T89" fmla="*/ 49 h 68"/>
                <a:gd name="T90" fmla="*/ 28 w 50"/>
                <a:gd name="T91" fmla="*/ 48 h 68"/>
                <a:gd name="T92" fmla="*/ 28 w 50"/>
                <a:gd name="T93" fmla="*/ 46 h 68"/>
                <a:gd name="T94" fmla="*/ 30 w 50"/>
                <a:gd name="T95" fmla="*/ 4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68">
                  <a:moveTo>
                    <a:pt x="50" y="33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7"/>
                    <a:pt x="50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4"/>
                    <a:pt x="48" y="46"/>
                    <a:pt x="48" y="49"/>
                  </a:cubicBezTo>
                  <a:cubicBezTo>
                    <a:pt x="47" y="51"/>
                    <a:pt x="46" y="53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4" y="55"/>
                    <a:pt x="43" y="57"/>
                    <a:pt x="42" y="59"/>
                  </a:cubicBezTo>
                  <a:cubicBezTo>
                    <a:pt x="41" y="59"/>
                    <a:pt x="39" y="60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2" y="65"/>
                    <a:pt x="31" y="65"/>
                    <a:pt x="31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5" y="66"/>
                    <a:pt x="24" y="67"/>
                  </a:cubicBezTo>
                  <a:cubicBezTo>
                    <a:pt x="24" y="67"/>
                    <a:pt x="23" y="67"/>
                    <a:pt x="22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1" y="67"/>
                    <a:pt x="21" y="68"/>
                  </a:cubicBezTo>
                  <a:cubicBezTo>
                    <a:pt x="20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7" y="67"/>
                    <a:pt x="17" y="67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8"/>
                    <a:pt x="10" y="68"/>
                    <a:pt x="9" y="68"/>
                  </a:cubicBezTo>
                  <a:cubicBezTo>
                    <a:pt x="9" y="68"/>
                    <a:pt x="8" y="68"/>
                    <a:pt x="8" y="68"/>
                  </a:cubicBezTo>
                  <a:cubicBezTo>
                    <a:pt x="8" y="68"/>
                    <a:pt x="7" y="68"/>
                    <a:pt x="7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5"/>
                    <a:pt x="4" y="53"/>
                    <a:pt x="4" y="52"/>
                  </a:cubicBezTo>
                  <a:cubicBezTo>
                    <a:pt x="4" y="51"/>
                    <a:pt x="4" y="50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2" y="36"/>
                    <a:pt x="2" y="34"/>
                  </a:cubicBezTo>
                  <a:cubicBezTo>
                    <a:pt x="2" y="32"/>
                    <a:pt x="2" y="30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8"/>
                    <a:pt x="2" y="26"/>
                  </a:cubicBezTo>
                  <a:cubicBezTo>
                    <a:pt x="2" y="24"/>
                    <a:pt x="2" y="23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7" y="2"/>
                    <a:pt x="31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8" y="6"/>
                    <a:pt x="40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9"/>
                    <a:pt x="42" y="10"/>
                    <a:pt x="44" y="12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6"/>
                    <a:pt x="46" y="17"/>
                    <a:pt x="47" y="18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2"/>
                    <a:pt x="47" y="23"/>
                    <a:pt x="48" y="2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7"/>
                    <a:pt x="49" y="29"/>
                  </a:cubicBezTo>
                  <a:cubicBezTo>
                    <a:pt x="49" y="32"/>
                    <a:pt x="49" y="33"/>
                    <a:pt x="50" y="33"/>
                  </a:cubicBezTo>
                  <a:close/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lose/>
                  <a:moveTo>
                    <a:pt x="19" y="49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lnTo>
                    <a:pt x="19" y="49"/>
                  </a:lnTo>
                  <a:close/>
                  <a:moveTo>
                    <a:pt x="30" y="41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28"/>
                    <a:pt x="28" y="25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2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19"/>
                    <a:pt x="24" y="19"/>
                    <a:pt x="23" y="19"/>
                  </a:cubicBezTo>
                  <a:cubicBezTo>
                    <a:pt x="22" y="19"/>
                    <a:pt x="21" y="20"/>
                    <a:pt x="21" y="21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4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8"/>
                    <a:pt x="22" y="29"/>
                    <a:pt x="22" y="31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7"/>
                    <a:pt x="23" y="39"/>
                    <a:pt x="23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3" y="49"/>
                    <a:pt x="24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5"/>
                    <a:pt x="29" y="44"/>
                  </a:cubicBezTo>
                  <a:cubicBezTo>
                    <a:pt x="30" y="43"/>
                    <a:pt x="30" y="43"/>
                    <a:pt x="30" y="42"/>
                  </a:cubicBezTo>
                  <a:lnTo>
                    <a:pt x="30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2"/>
            <p:cNvSpPr>
              <a:spLocks noEditPoints="1"/>
            </p:cNvSpPr>
            <p:nvPr/>
          </p:nvSpPr>
          <p:spPr bwMode="auto">
            <a:xfrm>
              <a:off x="2936038" y="2684301"/>
              <a:ext cx="169863" cy="234950"/>
            </a:xfrm>
            <a:custGeom>
              <a:avLst/>
              <a:gdLst>
                <a:gd name="T0" fmla="*/ 22 w 45"/>
                <a:gd name="T1" fmla="*/ 53 h 61"/>
                <a:gd name="T2" fmla="*/ 21 w 45"/>
                <a:gd name="T3" fmla="*/ 53 h 61"/>
                <a:gd name="T4" fmla="*/ 19 w 45"/>
                <a:gd name="T5" fmla="*/ 49 h 61"/>
                <a:gd name="T6" fmla="*/ 17 w 45"/>
                <a:gd name="T7" fmla="*/ 49 h 61"/>
                <a:gd name="T8" fmla="*/ 18 w 45"/>
                <a:gd name="T9" fmla="*/ 52 h 61"/>
                <a:gd name="T10" fmla="*/ 17 w 45"/>
                <a:gd name="T11" fmla="*/ 58 h 61"/>
                <a:gd name="T12" fmla="*/ 15 w 45"/>
                <a:gd name="T13" fmla="*/ 57 h 61"/>
                <a:gd name="T14" fmla="*/ 11 w 45"/>
                <a:gd name="T15" fmla="*/ 50 h 61"/>
                <a:gd name="T16" fmla="*/ 9 w 45"/>
                <a:gd name="T17" fmla="*/ 44 h 61"/>
                <a:gd name="T18" fmla="*/ 7 w 45"/>
                <a:gd name="T19" fmla="*/ 45 h 61"/>
                <a:gd name="T20" fmla="*/ 7 w 45"/>
                <a:gd name="T21" fmla="*/ 48 h 61"/>
                <a:gd name="T22" fmla="*/ 4 w 45"/>
                <a:gd name="T23" fmla="*/ 47 h 61"/>
                <a:gd name="T24" fmla="*/ 0 w 45"/>
                <a:gd name="T25" fmla="*/ 32 h 61"/>
                <a:gd name="T26" fmla="*/ 19 w 45"/>
                <a:gd name="T27" fmla="*/ 1 h 61"/>
                <a:gd name="T28" fmla="*/ 45 w 45"/>
                <a:gd name="T29" fmla="*/ 28 h 61"/>
                <a:gd name="T30" fmla="*/ 39 w 45"/>
                <a:gd name="T31" fmla="*/ 49 h 61"/>
                <a:gd name="T32" fmla="*/ 36 w 45"/>
                <a:gd name="T33" fmla="*/ 51 h 61"/>
                <a:gd name="T34" fmla="*/ 35 w 45"/>
                <a:gd name="T35" fmla="*/ 46 h 61"/>
                <a:gd name="T36" fmla="*/ 33 w 45"/>
                <a:gd name="T37" fmla="*/ 47 h 61"/>
                <a:gd name="T38" fmla="*/ 27 w 45"/>
                <a:gd name="T39" fmla="*/ 47 h 61"/>
                <a:gd name="T40" fmla="*/ 25 w 45"/>
                <a:gd name="T41" fmla="*/ 46 h 61"/>
                <a:gd name="T42" fmla="*/ 28 w 45"/>
                <a:gd name="T43" fmla="*/ 36 h 61"/>
                <a:gd name="T44" fmla="*/ 28 w 45"/>
                <a:gd name="T45" fmla="*/ 24 h 61"/>
                <a:gd name="T46" fmla="*/ 25 w 45"/>
                <a:gd name="T47" fmla="*/ 16 h 61"/>
                <a:gd name="T48" fmla="*/ 19 w 45"/>
                <a:gd name="T49" fmla="*/ 17 h 61"/>
                <a:gd name="T50" fmla="*/ 17 w 45"/>
                <a:gd name="T51" fmla="*/ 33 h 61"/>
                <a:gd name="T52" fmla="*/ 22 w 45"/>
                <a:gd name="T53" fmla="*/ 47 h 61"/>
                <a:gd name="T54" fmla="*/ 26 w 45"/>
                <a:gd name="T55" fmla="*/ 50 h 61"/>
                <a:gd name="T56" fmla="*/ 27 w 45"/>
                <a:gd name="T57" fmla="*/ 56 h 61"/>
                <a:gd name="T58" fmla="*/ 24 w 45"/>
                <a:gd name="T59" fmla="*/ 52 h 61"/>
                <a:gd name="T60" fmla="*/ 11 w 45"/>
                <a:gd name="T61" fmla="*/ 56 h 61"/>
                <a:gd name="T62" fmla="*/ 7 w 45"/>
                <a:gd name="T63" fmla="*/ 53 h 61"/>
                <a:gd name="T64" fmla="*/ 10 w 45"/>
                <a:gd name="T65" fmla="*/ 51 h 61"/>
                <a:gd name="T66" fmla="*/ 25 w 45"/>
                <a:gd name="T67" fmla="*/ 50 h 61"/>
                <a:gd name="T68" fmla="*/ 23 w 45"/>
                <a:gd name="T69" fmla="*/ 51 h 61"/>
                <a:gd name="T70" fmla="*/ 24 w 45"/>
                <a:gd name="T71" fmla="*/ 51 h 61"/>
                <a:gd name="T72" fmla="*/ 25 w 45"/>
                <a:gd name="T73" fmla="*/ 61 h 61"/>
                <a:gd name="T74" fmla="*/ 25 w 45"/>
                <a:gd name="T75" fmla="*/ 58 h 61"/>
                <a:gd name="T76" fmla="*/ 27 w 45"/>
                <a:gd name="T77" fmla="*/ 58 h 61"/>
                <a:gd name="T78" fmla="*/ 27 w 45"/>
                <a:gd name="T79" fmla="*/ 50 h 61"/>
                <a:gd name="T80" fmla="*/ 27 w 45"/>
                <a:gd name="T81" fmla="*/ 57 h 61"/>
                <a:gd name="T82" fmla="*/ 29 w 45"/>
                <a:gd name="T83" fmla="*/ 52 h 61"/>
                <a:gd name="T84" fmla="*/ 39 w 45"/>
                <a:gd name="T85" fmla="*/ 54 h 61"/>
                <a:gd name="T86" fmla="*/ 34 w 45"/>
                <a:gd name="T87" fmla="*/ 58 h 61"/>
                <a:gd name="T88" fmla="*/ 30 w 45"/>
                <a:gd name="T89" fmla="*/ 59 h 61"/>
                <a:gd name="T90" fmla="*/ 32 w 45"/>
                <a:gd name="T91" fmla="*/ 55 h 61"/>
                <a:gd name="T92" fmla="*/ 34 w 45"/>
                <a:gd name="T93" fmla="*/ 52 h 61"/>
                <a:gd name="T94" fmla="*/ 38 w 45"/>
                <a:gd name="T95" fmla="*/ 53 h 61"/>
                <a:gd name="T96" fmla="*/ 33 w 45"/>
                <a:gd name="T97" fmla="*/ 50 h 61"/>
                <a:gd name="T98" fmla="*/ 32 w 45"/>
                <a:gd name="T99" fmla="*/ 48 h 61"/>
                <a:gd name="T100" fmla="*/ 33 w 45"/>
                <a:gd name="T101" fmla="*/ 4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" h="61">
                  <a:moveTo>
                    <a:pt x="23" y="51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1" y="55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3"/>
                    <a:pt x="19" y="52"/>
                    <a:pt x="19" y="51"/>
                  </a:cubicBezTo>
                  <a:cubicBezTo>
                    <a:pt x="19" y="51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7" y="49"/>
                    <a:pt x="18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8"/>
                  </a:cubicBezTo>
                  <a:cubicBezTo>
                    <a:pt x="17" y="47"/>
                    <a:pt x="17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51"/>
                    <a:pt x="18" y="52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9"/>
                    <a:pt x="17" y="59"/>
                  </a:cubicBezTo>
                  <a:cubicBezTo>
                    <a:pt x="16" y="59"/>
                    <a:pt x="15" y="58"/>
                    <a:pt x="14" y="59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6"/>
                    <a:pt x="15" y="56"/>
                    <a:pt x="14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3" y="51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8"/>
                  </a:cubicBezTo>
                  <a:cubicBezTo>
                    <a:pt x="9" y="48"/>
                    <a:pt x="9" y="47"/>
                    <a:pt x="8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6" y="47"/>
                    <a:pt x="5" y="48"/>
                  </a:cubicBezTo>
                  <a:cubicBezTo>
                    <a:pt x="5" y="48"/>
                    <a:pt x="6" y="48"/>
                    <a:pt x="6" y="48"/>
                  </a:cubicBezTo>
                  <a:cubicBezTo>
                    <a:pt x="6" y="48"/>
                    <a:pt x="7" y="48"/>
                    <a:pt x="6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9"/>
                    <a:pt x="6" y="48"/>
                    <a:pt x="6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5" y="48"/>
                    <a:pt x="5" y="47"/>
                    <a:pt x="4" y="47"/>
                  </a:cubicBezTo>
                  <a:cubicBezTo>
                    <a:pt x="3" y="45"/>
                    <a:pt x="2" y="43"/>
                    <a:pt x="0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7"/>
                    <a:pt x="0" y="36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2" y="15"/>
                    <a:pt x="6" y="7"/>
                    <a:pt x="12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5" y="1"/>
                    <a:pt x="16" y="1"/>
                    <a:pt x="19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3" y="2"/>
                    <a:pt x="37" y="7"/>
                  </a:cubicBezTo>
                  <a:cubicBezTo>
                    <a:pt x="41" y="11"/>
                    <a:pt x="44" y="17"/>
                    <a:pt x="44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7"/>
                    <a:pt x="45" y="28"/>
                  </a:cubicBezTo>
                  <a:cubicBezTo>
                    <a:pt x="45" y="32"/>
                    <a:pt x="45" y="37"/>
                    <a:pt x="44" y="41"/>
                  </a:cubicBezTo>
                  <a:cubicBezTo>
                    <a:pt x="43" y="48"/>
                    <a:pt x="42" y="51"/>
                    <a:pt x="40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50"/>
                    <a:pt x="37" y="51"/>
                    <a:pt x="36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5"/>
                    <a:pt x="32" y="46"/>
                    <a:pt x="33" y="47"/>
                  </a:cubicBezTo>
                  <a:cubicBezTo>
                    <a:pt x="32" y="47"/>
                    <a:pt x="31" y="48"/>
                    <a:pt x="31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7"/>
                    <a:pt x="28" y="47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5" y="47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5"/>
                    <a:pt x="27" y="44"/>
                    <a:pt x="28" y="43"/>
                  </a:cubicBezTo>
                  <a:cubicBezTo>
                    <a:pt x="28" y="41"/>
                    <a:pt x="28" y="40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4"/>
                    <a:pt x="28" y="33"/>
                    <a:pt x="27" y="33"/>
                  </a:cubicBezTo>
                  <a:cubicBezTo>
                    <a:pt x="28" y="32"/>
                    <a:pt x="28" y="30"/>
                    <a:pt x="28" y="29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8"/>
                    <a:pt x="28" y="27"/>
                    <a:pt x="28" y="27"/>
                  </a:cubicBezTo>
                  <a:cubicBezTo>
                    <a:pt x="28" y="27"/>
                    <a:pt x="28" y="26"/>
                    <a:pt x="28" y="24"/>
                  </a:cubicBezTo>
                  <a:cubicBezTo>
                    <a:pt x="28" y="22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7"/>
                    <a:pt x="25" y="17"/>
                    <a:pt x="2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7" y="21"/>
                    <a:pt x="17" y="24"/>
                    <a:pt x="17" y="27"/>
                  </a:cubicBezTo>
                  <a:cubicBezTo>
                    <a:pt x="17" y="28"/>
                    <a:pt x="17" y="30"/>
                    <a:pt x="18" y="31"/>
                  </a:cubicBezTo>
                  <a:cubicBezTo>
                    <a:pt x="17" y="31"/>
                    <a:pt x="17" y="32"/>
                    <a:pt x="17" y="33"/>
                  </a:cubicBezTo>
                  <a:cubicBezTo>
                    <a:pt x="17" y="34"/>
                    <a:pt x="18" y="35"/>
                    <a:pt x="18" y="36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9"/>
                    <a:pt x="18" y="39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4"/>
                    <a:pt x="20" y="46"/>
                    <a:pt x="22" y="47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6" y="56"/>
                    <a:pt x="26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1"/>
                    <a:pt x="23" y="51"/>
                    <a:pt x="23" y="51"/>
                  </a:cubicBezTo>
                  <a:close/>
                  <a:moveTo>
                    <a:pt x="13" y="56"/>
                  </a:moveTo>
                  <a:cubicBezTo>
                    <a:pt x="12" y="57"/>
                    <a:pt x="12" y="57"/>
                    <a:pt x="12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7"/>
                    <a:pt x="11" y="57"/>
                    <a:pt x="11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4"/>
                  </a:cubicBezTo>
                  <a:cubicBezTo>
                    <a:pt x="8" y="54"/>
                    <a:pt x="8" y="53"/>
                    <a:pt x="7" y="5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2" y="53"/>
                    <a:pt x="12" y="54"/>
                  </a:cubicBezTo>
                  <a:cubicBezTo>
                    <a:pt x="12" y="56"/>
                    <a:pt x="12" y="56"/>
                    <a:pt x="12" y="56"/>
                  </a:cubicBezTo>
                  <a:lnTo>
                    <a:pt x="13" y="56"/>
                  </a:lnTo>
                  <a:close/>
                  <a:moveTo>
                    <a:pt x="25" y="50"/>
                  </a:moveTo>
                  <a:cubicBezTo>
                    <a:pt x="25" y="50"/>
                    <a:pt x="24" y="49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50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lnTo>
                    <a:pt x="25" y="50"/>
                  </a:lnTo>
                  <a:close/>
                  <a:moveTo>
                    <a:pt x="28" y="60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58"/>
                    <a:pt x="24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6" y="58"/>
                    <a:pt x="26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8" y="58"/>
                  </a:cubicBezTo>
                  <a:lnTo>
                    <a:pt x="28" y="60"/>
                  </a:lnTo>
                  <a:close/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lose/>
                  <a:moveTo>
                    <a:pt x="29" y="56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6"/>
                    <a:pt x="27" y="56"/>
                    <a:pt x="28" y="55"/>
                  </a:cubicBezTo>
                  <a:lnTo>
                    <a:pt x="29" y="56"/>
                  </a:lnTo>
                  <a:close/>
                  <a:moveTo>
                    <a:pt x="30" y="52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50"/>
                    <a:pt x="30" y="50"/>
                    <a:pt x="30" y="50"/>
                  </a:cubicBezTo>
                  <a:lnTo>
                    <a:pt x="30" y="52"/>
                  </a:lnTo>
                  <a:close/>
                  <a:moveTo>
                    <a:pt x="39" y="54"/>
                  </a:moveTo>
                  <a:cubicBezTo>
                    <a:pt x="38" y="54"/>
                    <a:pt x="38" y="55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5" y="57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3" y="58"/>
                    <a:pt x="33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9"/>
                    <a:pt x="31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1" y="59"/>
                    <a:pt x="31" y="58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5"/>
                    <a:pt x="31" y="55"/>
                    <a:pt x="31" y="54"/>
                  </a:cubicBezTo>
                  <a:cubicBezTo>
                    <a:pt x="31" y="54"/>
                    <a:pt x="31" y="54"/>
                    <a:pt x="32" y="53"/>
                  </a:cubicBezTo>
                  <a:cubicBezTo>
                    <a:pt x="32" y="53"/>
                    <a:pt x="32" y="54"/>
                    <a:pt x="32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4" y="53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7" y="53"/>
                    <a:pt x="37" y="53"/>
                  </a:cubicBezTo>
                  <a:cubicBezTo>
                    <a:pt x="37" y="53"/>
                    <a:pt x="38" y="53"/>
                    <a:pt x="38" y="53"/>
                  </a:cubicBezTo>
                  <a:cubicBezTo>
                    <a:pt x="39" y="53"/>
                    <a:pt x="39" y="53"/>
                    <a:pt x="39" y="53"/>
                  </a:cubicBezTo>
                  <a:lnTo>
                    <a:pt x="39" y="54"/>
                  </a:lnTo>
                  <a:close/>
                  <a:moveTo>
                    <a:pt x="34" y="49"/>
                  </a:moveTo>
                  <a:cubicBezTo>
                    <a:pt x="33" y="49"/>
                    <a:pt x="33" y="50"/>
                    <a:pt x="33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0"/>
                    <a:pt x="31" y="50"/>
                  </a:cubicBezTo>
                  <a:cubicBezTo>
                    <a:pt x="31" y="49"/>
                    <a:pt x="31" y="49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lnTo>
                    <a:pt x="34" y="49"/>
                  </a:lnTo>
                  <a:close/>
                  <a:moveTo>
                    <a:pt x="34" y="44"/>
                  </a:move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3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3"/>
            <p:cNvSpPr>
              <a:spLocks noEditPoints="1"/>
            </p:cNvSpPr>
            <p:nvPr/>
          </p:nvSpPr>
          <p:spPr bwMode="auto">
            <a:xfrm>
              <a:off x="3109076" y="2654138"/>
              <a:ext cx="180975" cy="273050"/>
            </a:xfrm>
            <a:custGeom>
              <a:avLst/>
              <a:gdLst>
                <a:gd name="T0" fmla="*/ 44 w 48"/>
                <a:gd name="T1" fmla="*/ 62 h 71"/>
                <a:gd name="T2" fmla="*/ 37 w 48"/>
                <a:gd name="T3" fmla="*/ 67 h 71"/>
                <a:gd name="T4" fmla="*/ 34 w 48"/>
                <a:gd name="T5" fmla="*/ 67 h 71"/>
                <a:gd name="T6" fmla="*/ 28 w 48"/>
                <a:gd name="T7" fmla="*/ 68 h 71"/>
                <a:gd name="T8" fmla="*/ 24 w 48"/>
                <a:gd name="T9" fmla="*/ 69 h 71"/>
                <a:gd name="T10" fmla="*/ 21 w 48"/>
                <a:gd name="T11" fmla="*/ 69 h 71"/>
                <a:gd name="T12" fmla="*/ 16 w 48"/>
                <a:gd name="T13" fmla="*/ 69 h 71"/>
                <a:gd name="T14" fmla="*/ 12 w 48"/>
                <a:gd name="T15" fmla="*/ 69 h 71"/>
                <a:gd name="T16" fmla="*/ 10 w 48"/>
                <a:gd name="T17" fmla="*/ 70 h 71"/>
                <a:gd name="T18" fmla="*/ 4 w 48"/>
                <a:gd name="T19" fmla="*/ 66 h 71"/>
                <a:gd name="T20" fmla="*/ 3 w 48"/>
                <a:gd name="T21" fmla="*/ 54 h 71"/>
                <a:gd name="T22" fmla="*/ 2 w 48"/>
                <a:gd name="T23" fmla="*/ 48 h 71"/>
                <a:gd name="T24" fmla="*/ 2 w 48"/>
                <a:gd name="T25" fmla="*/ 36 h 71"/>
                <a:gd name="T26" fmla="*/ 1 w 48"/>
                <a:gd name="T27" fmla="*/ 25 h 71"/>
                <a:gd name="T28" fmla="*/ 0 w 48"/>
                <a:gd name="T29" fmla="*/ 7 h 71"/>
                <a:gd name="T30" fmla="*/ 6 w 48"/>
                <a:gd name="T31" fmla="*/ 2 h 71"/>
                <a:gd name="T32" fmla="*/ 12 w 48"/>
                <a:gd name="T33" fmla="*/ 1 h 71"/>
                <a:gd name="T34" fmla="*/ 20 w 48"/>
                <a:gd name="T35" fmla="*/ 1 h 71"/>
                <a:gd name="T36" fmla="*/ 24 w 48"/>
                <a:gd name="T37" fmla="*/ 0 h 71"/>
                <a:gd name="T38" fmla="*/ 31 w 48"/>
                <a:gd name="T39" fmla="*/ 1 h 71"/>
                <a:gd name="T40" fmla="*/ 38 w 48"/>
                <a:gd name="T41" fmla="*/ 3 h 71"/>
                <a:gd name="T42" fmla="*/ 46 w 48"/>
                <a:gd name="T43" fmla="*/ 17 h 71"/>
                <a:gd name="T44" fmla="*/ 41 w 48"/>
                <a:gd name="T45" fmla="*/ 29 h 71"/>
                <a:gd name="T46" fmla="*/ 43 w 48"/>
                <a:gd name="T47" fmla="*/ 35 h 71"/>
                <a:gd name="T48" fmla="*/ 47 w 48"/>
                <a:gd name="T49" fmla="*/ 44 h 71"/>
                <a:gd name="T50" fmla="*/ 46 w 48"/>
                <a:gd name="T51" fmla="*/ 49 h 71"/>
                <a:gd name="T52" fmla="*/ 41 w 48"/>
                <a:gd name="T53" fmla="*/ 54 h 71"/>
                <a:gd name="T54" fmla="*/ 41 w 48"/>
                <a:gd name="T55" fmla="*/ 58 h 71"/>
                <a:gd name="T56" fmla="*/ 48 w 48"/>
                <a:gd name="T57" fmla="*/ 54 h 71"/>
                <a:gd name="T58" fmla="*/ 18 w 48"/>
                <a:gd name="T59" fmla="*/ 58 h 71"/>
                <a:gd name="T60" fmla="*/ 16 w 48"/>
                <a:gd name="T61" fmla="*/ 55 h 71"/>
                <a:gd name="T62" fmla="*/ 15 w 48"/>
                <a:gd name="T63" fmla="*/ 56 h 71"/>
                <a:gd name="T64" fmla="*/ 11 w 48"/>
                <a:gd name="T65" fmla="*/ 54 h 71"/>
                <a:gd name="T66" fmla="*/ 13 w 48"/>
                <a:gd name="T67" fmla="*/ 56 h 71"/>
                <a:gd name="T68" fmla="*/ 14 w 48"/>
                <a:gd name="T69" fmla="*/ 60 h 71"/>
                <a:gd name="T70" fmla="*/ 14 w 48"/>
                <a:gd name="T71" fmla="*/ 61 h 71"/>
                <a:gd name="T72" fmla="*/ 18 w 48"/>
                <a:gd name="T73" fmla="*/ 59 h 71"/>
                <a:gd name="T74" fmla="*/ 14 w 48"/>
                <a:gd name="T75" fmla="*/ 67 h 71"/>
                <a:gd name="T76" fmla="*/ 24 w 48"/>
                <a:gd name="T77" fmla="*/ 17 h 71"/>
                <a:gd name="T78" fmla="*/ 22 w 48"/>
                <a:gd name="T79" fmla="*/ 24 h 71"/>
                <a:gd name="T80" fmla="*/ 24 w 48"/>
                <a:gd name="T81" fmla="*/ 26 h 71"/>
                <a:gd name="T82" fmla="*/ 28 w 48"/>
                <a:gd name="T83" fmla="*/ 42 h 71"/>
                <a:gd name="T84" fmla="*/ 25 w 48"/>
                <a:gd name="T85" fmla="*/ 41 h 71"/>
                <a:gd name="T86" fmla="*/ 22 w 48"/>
                <a:gd name="T87" fmla="*/ 44 h 71"/>
                <a:gd name="T88" fmla="*/ 26 w 48"/>
                <a:gd name="T89" fmla="*/ 53 h 71"/>
                <a:gd name="T90" fmla="*/ 30 w 48"/>
                <a:gd name="T91" fmla="*/ 49 h 71"/>
                <a:gd name="T92" fmla="*/ 39 w 48"/>
                <a:gd name="T93" fmla="*/ 42 h 71"/>
                <a:gd name="T94" fmla="*/ 37 w 48"/>
                <a:gd name="T95" fmla="*/ 43 h 71"/>
                <a:gd name="T96" fmla="*/ 34 w 48"/>
                <a:gd name="T97" fmla="*/ 49 h 71"/>
                <a:gd name="T98" fmla="*/ 34 w 48"/>
                <a:gd name="T99" fmla="*/ 53 h 71"/>
                <a:gd name="T100" fmla="*/ 32 w 48"/>
                <a:gd name="T101" fmla="*/ 53 h 71"/>
                <a:gd name="T102" fmla="*/ 32 w 48"/>
                <a:gd name="T103" fmla="*/ 54 h 71"/>
                <a:gd name="T104" fmla="*/ 34 w 48"/>
                <a:gd name="T105" fmla="*/ 55 h 71"/>
                <a:gd name="T106" fmla="*/ 36 w 48"/>
                <a:gd name="T107" fmla="*/ 55 h 71"/>
                <a:gd name="T108" fmla="*/ 38 w 48"/>
                <a:gd name="T109" fmla="*/ 52 h 71"/>
                <a:gd name="T110" fmla="*/ 38 w 48"/>
                <a:gd name="T111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1">
                  <a:moveTo>
                    <a:pt x="48" y="55"/>
                  </a:moveTo>
                  <a:cubicBezTo>
                    <a:pt x="48" y="57"/>
                    <a:pt x="46" y="59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3"/>
                    <a:pt x="42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6"/>
                    <a:pt x="38" y="66"/>
                    <a:pt x="37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8"/>
                    <a:pt x="30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5" y="68"/>
                    <a:pt x="24" y="68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1" y="68"/>
                    <a:pt x="22" y="68"/>
                  </a:cubicBezTo>
                  <a:cubicBezTo>
                    <a:pt x="21" y="68"/>
                    <a:pt x="21" y="68"/>
                    <a:pt x="21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2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9" y="71"/>
                    <a:pt x="8" y="71"/>
                    <a:pt x="7" y="71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6" y="71"/>
                    <a:pt x="5" y="70"/>
                    <a:pt x="5" y="69"/>
                  </a:cubicBezTo>
                  <a:cubicBezTo>
                    <a:pt x="4" y="67"/>
                    <a:pt x="4" y="66"/>
                    <a:pt x="4" y="66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4" y="56"/>
                    <a:pt x="3" y="54"/>
                    <a:pt x="3" y="54"/>
                  </a:cubicBezTo>
                  <a:cubicBezTo>
                    <a:pt x="4" y="53"/>
                    <a:pt x="4" y="53"/>
                    <a:pt x="4" y="52"/>
                  </a:cubicBezTo>
                  <a:cubicBezTo>
                    <a:pt x="4" y="51"/>
                    <a:pt x="3" y="50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6"/>
                  </a:cubicBezTo>
                  <a:cubicBezTo>
                    <a:pt x="3" y="45"/>
                    <a:pt x="3" y="44"/>
                    <a:pt x="3" y="44"/>
                  </a:cubicBezTo>
                  <a:cubicBezTo>
                    <a:pt x="3" y="44"/>
                    <a:pt x="3" y="42"/>
                    <a:pt x="3" y="40"/>
                  </a:cubicBezTo>
                  <a:cubicBezTo>
                    <a:pt x="2" y="39"/>
                    <a:pt x="2" y="38"/>
                    <a:pt x="2" y="36"/>
                  </a:cubicBezTo>
                  <a:cubicBezTo>
                    <a:pt x="2" y="36"/>
                    <a:pt x="2" y="35"/>
                    <a:pt x="2" y="34"/>
                  </a:cubicBezTo>
                  <a:cubicBezTo>
                    <a:pt x="2" y="33"/>
                    <a:pt x="2" y="32"/>
                    <a:pt x="2" y="31"/>
                  </a:cubicBezTo>
                  <a:cubicBezTo>
                    <a:pt x="2" y="29"/>
                    <a:pt x="2" y="28"/>
                    <a:pt x="2" y="27"/>
                  </a:cubicBezTo>
                  <a:cubicBezTo>
                    <a:pt x="2" y="26"/>
                    <a:pt x="2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6" y="0"/>
                  </a:cubicBezTo>
                  <a:cubicBezTo>
                    <a:pt x="17" y="0"/>
                    <a:pt x="18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1" y="1"/>
                    <a:pt x="31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3" y="2"/>
                    <a:pt x="34" y="2"/>
                    <a:pt x="37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3" y="8"/>
                    <a:pt x="44" y="10"/>
                  </a:cubicBezTo>
                  <a:cubicBezTo>
                    <a:pt x="45" y="13"/>
                    <a:pt x="46" y="14"/>
                    <a:pt x="46" y="14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6" y="19"/>
                    <a:pt x="46" y="20"/>
                  </a:cubicBezTo>
                  <a:cubicBezTo>
                    <a:pt x="46" y="21"/>
                    <a:pt x="45" y="23"/>
                    <a:pt x="43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2" y="28"/>
                    <a:pt x="41" y="29"/>
                  </a:cubicBezTo>
                  <a:cubicBezTo>
                    <a:pt x="40" y="30"/>
                    <a:pt x="40" y="30"/>
                    <a:pt x="39" y="30"/>
                  </a:cubicBezTo>
                  <a:cubicBezTo>
                    <a:pt x="39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41" y="34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8"/>
                    <a:pt x="43" y="39"/>
                    <a:pt x="43" y="39"/>
                  </a:cubicBezTo>
                  <a:cubicBezTo>
                    <a:pt x="44" y="40"/>
                    <a:pt x="45" y="41"/>
                    <a:pt x="46" y="41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6" y="46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0"/>
                    <a:pt x="44" y="51"/>
                    <a:pt x="43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2"/>
                    <a:pt x="42" y="53"/>
                    <a:pt x="41" y="5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5" y="57"/>
                    <a:pt x="47" y="55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lose/>
                  <a:moveTo>
                    <a:pt x="18" y="59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6" y="56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9"/>
                    <a:pt x="13" y="59"/>
                    <a:pt x="13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0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8" y="59"/>
                  </a:lnTo>
                  <a:close/>
                  <a:moveTo>
                    <a:pt x="14" y="67"/>
                  </a:moveTo>
                  <a:cubicBezTo>
                    <a:pt x="14" y="66"/>
                    <a:pt x="14" y="66"/>
                    <a:pt x="14" y="66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lose/>
                  <a:moveTo>
                    <a:pt x="27" y="21"/>
                  </a:moveTo>
                  <a:cubicBezTo>
                    <a:pt x="27" y="20"/>
                    <a:pt x="27" y="19"/>
                    <a:pt x="26" y="18"/>
                  </a:cubicBezTo>
                  <a:cubicBezTo>
                    <a:pt x="26" y="17"/>
                    <a:pt x="25" y="17"/>
                    <a:pt x="24" y="17"/>
                  </a:cubicBezTo>
                  <a:cubicBezTo>
                    <a:pt x="23" y="17"/>
                    <a:pt x="22" y="17"/>
                    <a:pt x="22" y="18"/>
                  </a:cubicBezTo>
                  <a:cubicBezTo>
                    <a:pt x="21" y="18"/>
                    <a:pt x="21" y="20"/>
                    <a:pt x="21" y="21"/>
                  </a:cubicBezTo>
                  <a:cubicBezTo>
                    <a:pt x="22" y="23"/>
                    <a:pt x="22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2" y="25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7" y="21"/>
                  </a:lnTo>
                  <a:close/>
                  <a:moveTo>
                    <a:pt x="31" y="47"/>
                  </a:moveTo>
                  <a:cubicBezTo>
                    <a:pt x="30" y="46"/>
                    <a:pt x="29" y="44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3" y="41"/>
                    <a:pt x="22" y="42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50"/>
                    <a:pt x="23" y="53"/>
                    <a:pt x="25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3"/>
                    <a:pt x="28" y="53"/>
                    <a:pt x="28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8"/>
                    <a:pt x="30" y="48"/>
                    <a:pt x="31" y="47"/>
                  </a:cubicBezTo>
                  <a:close/>
                  <a:moveTo>
                    <a:pt x="39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7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4"/>
                    <a:pt x="35" y="46"/>
                    <a:pt x="34" y="47"/>
                  </a:cubicBezTo>
                  <a:cubicBezTo>
                    <a:pt x="34" y="47"/>
                    <a:pt x="33" y="47"/>
                    <a:pt x="33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4" y="48"/>
                    <a:pt x="34" y="49"/>
                  </a:cubicBezTo>
                  <a:cubicBezTo>
                    <a:pt x="35" y="49"/>
                    <a:pt x="36" y="50"/>
                    <a:pt x="36" y="50"/>
                  </a:cubicBezTo>
                  <a:cubicBezTo>
                    <a:pt x="35" y="51"/>
                    <a:pt x="35" y="51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4" y="52"/>
                    <a:pt x="34" y="53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6" y="53"/>
                    <a:pt x="37" y="52"/>
                    <a:pt x="38" y="5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8" y="48"/>
                    <a:pt x="38" y="48"/>
                  </a:cubicBezTo>
                  <a:cubicBezTo>
                    <a:pt x="38" y="45"/>
                    <a:pt x="39" y="44"/>
                    <a:pt x="39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14"/>
            <p:cNvSpPr>
              <a:spLocks noEditPoints="1"/>
            </p:cNvSpPr>
            <p:nvPr/>
          </p:nvSpPr>
          <p:spPr bwMode="auto">
            <a:xfrm>
              <a:off x="3305926" y="2643026"/>
              <a:ext cx="120650" cy="268288"/>
            </a:xfrm>
            <a:custGeom>
              <a:avLst/>
              <a:gdLst>
                <a:gd name="T0" fmla="*/ 31 w 32"/>
                <a:gd name="T1" fmla="*/ 32 h 70"/>
                <a:gd name="T2" fmla="*/ 31 w 32"/>
                <a:gd name="T3" fmla="*/ 35 h 70"/>
                <a:gd name="T4" fmla="*/ 31 w 32"/>
                <a:gd name="T5" fmla="*/ 43 h 70"/>
                <a:gd name="T6" fmla="*/ 31 w 32"/>
                <a:gd name="T7" fmla="*/ 50 h 70"/>
                <a:gd name="T8" fmla="*/ 30 w 32"/>
                <a:gd name="T9" fmla="*/ 55 h 70"/>
                <a:gd name="T10" fmla="*/ 26 w 32"/>
                <a:gd name="T11" fmla="*/ 63 h 70"/>
                <a:gd name="T12" fmla="*/ 23 w 32"/>
                <a:gd name="T13" fmla="*/ 67 h 70"/>
                <a:gd name="T14" fmla="*/ 18 w 32"/>
                <a:gd name="T15" fmla="*/ 69 h 70"/>
                <a:gd name="T16" fmla="*/ 17 w 32"/>
                <a:gd name="T17" fmla="*/ 69 h 70"/>
                <a:gd name="T18" fmla="*/ 15 w 32"/>
                <a:gd name="T19" fmla="*/ 69 h 70"/>
                <a:gd name="T20" fmla="*/ 12 w 32"/>
                <a:gd name="T21" fmla="*/ 70 h 70"/>
                <a:gd name="T22" fmla="*/ 10 w 32"/>
                <a:gd name="T23" fmla="*/ 70 h 70"/>
                <a:gd name="T24" fmla="*/ 8 w 32"/>
                <a:gd name="T25" fmla="*/ 69 h 70"/>
                <a:gd name="T26" fmla="*/ 7 w 32"/>
                <a:gd name="T27" fmla="*/ 69 h 70"/>
                <a:gd name="T28" fmla="*/ 2 w 32"/>
                <a:gd name="T29" fmla="*/ 68 h 70"/>
                <a:gd name="T30" fmla="*/ 0 w 32"/>
                <a:gd name="T31" fmla="*/ 65 h 70"/>
                <a:gd name="T32" fmla="*/ 0 w 32"/>
                <a:gd name="T33" fmla="*/ 63 h 70"/>
                <a:gd name="T34" fmla="*/ 0 w 32"/>
                <a:gd name="T35" fmla="*/ 55 h 70"/>
                <a:gd name="T36" fmla="*/ 0 w 32"/>
                <a:gd name="T37" fmla="*/ 54 h 70"/>
                <a:gd name="T38" fmla="*/ 1 w 32"/>
                <a:gd name="T39" fmla="*/ 51 h 70"/>
                <a:gd name="T40" fmla="*/ 2 w 32"/>
                <a:gd name="T41" fmla="*/ 51 h 70"/>
                <a:gd name="T42" fmla="*/ 4 w 32"/>
                <a:gd name="T43" fmla="*/ 52 h 70"/>
                <a:gd name="T44" fmla="*/ 5 w 32"/>
                <a:gd name="T45" fmla="*/ 52 h 70"/>
                <a:gd name="T46" fmla="*/ 6 w 32"/>
                <a:gd name="T47" fmla="*/ 52 h 70"/>
                <a:gd name="T48" fmla="*/ 11 w 32"/>
                <a:gd name="T49" fmla="*/ 48 h 70"/>
                <a:gd name="T50" fmla="*/ 11 w 32"/>
                <a:gd name="T51" fmla="*/ 42 h 70"/>
                <a:gd name="T52" fmla="*/ 10 w 32"/>
                <a:gd name="T53" fmla="*/ 32 h 70"/>
                <a:gd name="T54" fmla="*/ 10 w 32"/>
                <a:gd name="T55" fmla="*/ 19 h 70"/>
                <a:gd name="T56" fmla="*/ 10 w 32"/>
                <a:gd name="T57" fmla="*/ 9 h 70"/>
                <a:gd name="T58" fmla="*/ 9 w 32"/>
                <a:gd name="T59" fmla="*/ 5 h 70"/>
                <a:gd name="T60" fmla="*/ 11 w 32"/>
                <a:gd name="T61" fmla="*/ 2 h 70"/>
                <a:gd name="T62" fmla="*/ 14 w 32"/>
                <a:gd name="T63" fmla="*/ 1 h 70"/>
                <a:gd name="T64" fmla="*/ 15 w 32"/>
                <a:gd name="T65" fmla="*/ 1 h 70"/>
                <a:gd name="T66" fmla="*/ 15 w 32"/>
                <a:gd name="T67" fmla="*/ 1 h 70"/>
                <a:gd name="T68" fmla="*/ 18 w 32"/>
                <a:gd name="T69" fmla="*/ 1 h 70"/>
                <a:gd name="T70" fmla="*/ 21 w 32"/>
                <a:gd name="T71" fmla="*/ 1 h 70"/>
                <a:gd name="T72" fmla="*/ 26 w 32"/>
                <a:gd name="T73" fmla="*/ 0 h 70"/>
                <a:gd name="T74" fmla="*/ 29 w 32"/>
                <a:gd name="T75" fmla="*/ 2 h 70"/>
                <a:gd name="T76" fmla="*/ 29 w 32"/>
                <a:gd name="T77" fmla="*/ 8 h 70"/>
                <a:gd name="T78" fmla="*/ 30 w 32"/>
                <a:gd name="T79" fmla="*/ 20 h 70"/>
                <a:gd name="T80" fmla="*/ 30 w 32"/>
                <a:gd name="T81" fmla="*/ 29 h 70"/>
                <a:gd name="T82" fmla="*/ 21 w 32"/>
                <a:gd name="T83" fmla="*/ 64 h 70"/>
                <a:gd name="T84" fmla="*/ 20 w 32"/>
                <a:gd name="T85" fmla="*/ 64 h 70"/>
                <a:gd name="T86" fmla="*/ 20 w 32"/>
                <a:gd name="T87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" h="70">
                  <a:moveTo>
                    <a:pt x="31" y="30"/>
                  </a:moveTo>
                  <a:cubicBezTo>
                    <a:pt x="31" y="30"/>
                    <a:pt x="31" y="31"/>
                    <a:pt x="31" y="32"/>
                  </a:cubicBezTo>
                  <a:cubicBezTo>
                    <a:pt x="31" y="33"/>
                    <a:pt x="31" y="34"/>
                    <a:pt x="31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5"/>
                    <a:pt x="31" y="47"/>
                    <a:pt x="31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3"/>
                    <a:pt x="30" y="55"/>
                  </a:cubicBezTo>
                  <a:cubicBezTo>
                    <a:pt x="30" y="57"/>
                    <a:pt x="29" y="58"/>
                    <a:pt x="29" y="58"/>
                  </a:cubicBezTo>
                  <a:cubicBezTo>
                    <a:pt x="29" y="59"/>
                    <a:pt x="28" y="61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5"/>
                    <a:pt x="23" y="66"/>
                    <a:pt x="23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8"/>
                    <a:pt x="19" y="69"/>
                    <a:pt x="18" y="69"/>
                  </a:cubicBezTo>
                  <a:cubicBezTo>
                    <a:pt x="18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0"/>
                    <a:pt x="13" y="70"/>
                    <a:pt x="12" y="70"/>
                  </a:cubicBezTo>
                  <a:cubicBezTo>
                    <a:pt x="12" y="70"/>
                    <a:pt x="11" y="70"/>
                    <a:pt x="11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8" y="70"/>
                    <a:pt x="8" y="70"/>
                  </a:cubicBezTo>
                  <a:cubicBezTo>
                    <a:pt x="8" y="70"/>
                    <a:pt x="7" y="69"/>
                    <a:pt x="7" y="69"/>
                  </a:cubicBezTo>
                  <a:cubicBezTo>
                    <a:pt x="5" y="69"/>
                    <a:pt x="4" y="69"/>
                    <a:pt x="3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1" y="67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1"/>
                    <a:pt x="0" y="59"/>
                  </a:cubicBezTo>
                  <a:cubicBezTo>
                    <a:pt x="0" y="57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3"/>
                  </a:cubicBezTo>
                  <a:cubicBezTo>
                    <a:pt x="0" y="52"/>
                    <a:pt x="1" y="51"/>
                    <a:pt x="1" y="51"/>
                  </a:cubicBezTo>
                  <a:cubicBezTo>
                    <a:pt x="1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1"/>
                    <a:pt x="4" y="51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2"/>
                    <a:pt x="6" y="52"/>
                  </a:cubicBezTo>
                  <a:cubicBezTo>
                    <a:pt x="8" y="52"/>
                    <a:pt x="9" y="52"/>
                    <a:pt x="9" y="52"/>
                  </a:cubicBezTo>
                  <a:cubicBezTo>
                    <a:pt x="10" y="51"/>
                    <a:pt x="10" y="50"/>
                    <a:pt x="11" y="48"/>
                  </a:cubicBezTo>
                  <a:cubicBezTo>
                    <a:pt x="11" y="48"/>
                    <a:pt x="11" y="47"/>
                    <a:pt x="11" y="46"/>
                  </a:cubicBezTo>
                  <a:cubicBezTo>
                    <a:pt x="11" y="45"/>
                    <a:pt x="11" y="44"/>
                    <a:pt x="11" y="42"/>
                  </a:cubicBezTo>
                  <a:cubicBezTo>
                    <a:pt x="11" y="39"/>
                    <a:pt x="11" y="38"/>
                    <a:pt x="11" y="37"/>
                  </a:cubicBezTo>
                  <a:cubicBezTo>
                    <a:pt x="11" y="35"/>
                    <a:pt x="11" y="34"/>
                    <a:pt x="10" y="32"/>
                  </a:cubicBezTo>
                  <a:cubicBezTo>
                    <a:pt x="10" y="32"/>
                    <a:pt x="11" y="30"/>
                    <a:pt x="11" y="27"/>
                  </a:cubicBezTo>
                  <a:cubicBezTo>
                    <a:pt x="10" y="26"/>
                    <a:pt x="10" y="23"/>
                    <a:pt x="10" y="1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0"/>
                    <a:pt x="10" y="9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10" y="2"/>
                    <a:pt x="11" y="1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4" y="0"/>
                    <a:pt x="26" y="0"/>
                  </a:cubicBezTo>
                  <a:cubicBezTo>
                    <a:pt x="28" y="0"/>
                    <a:pt x="28" y="1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6"/>
                    <a:pt x="29" y="8"/>
                  </a:cubicBezTo>
                  <a:cubicBezTo>
                    <a:pt x="29" y="9"/>
                    <a:pt x="30" y="11"/>
                    <a:pt x="30" y="14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3"/>
                    <a:pt x="30" y="24"/>
                    <a:pt x="30" y="25"/>
                  </a:cubicBezTo>
                  <a:cubicBezTo>
                    <a:pt x="30" y="29"/>
                    <a:pt x="30" y="29"/>
                    <a:pt x="30" y="29"/>
                  </a:cubicBezTo>
                  <a:lnTo>
                    <a:pt x="31" y="30"/>
                  </a:lnTo>
                  <a:close/>
                  <a:moveTo>
                    <a:pt x="21" y="64"/>
                  </a:move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4"/>
                    <a:pt x="20" y="64"/>
                  </a:cubicBezTo>
                  <a:cubicBezTo>
                    <a:pt x="20" y="64"/>
                    <a:pt x="20" y="64"/>
                    <a:pt x="20" y="65"/>
                  </a:cubicBezTo>
                  <a:cubicBezTo>
                    <a:pt x="20" y="64"/>
                    <a:pt x="20" y="64"/>
                    <a:pt x="20" y="64"/>
                  </a:cubicBezTo>
                  <a:lnTo>
                    <a:pt x="21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auto">
            <a:xfrm>
              <a:off x="3440863" y="2646201"/>
              <a:ext cx="147638" cy="261938"/>
            </a:xfrm>
            <a:custGeom>
              <a:avLst/>
              <a:gdLst>
                <a:gd name="T0" fmla="*/ 38 w 39"/>
                <a:gd name="T1" fmla="*/ 58 h 68"/>
                <a:gd name="T2" fmla="*/ 38 w 39"/>
                <a:gd name="T3" fmla="*/ 63 h 68"/>
                <a:gd name="T4" fmla="*/ 35 w 39"/>
                <a:gd name="T5" fmla="*/ 65 h 68"/>
                <a:gd name="T6" fmla="*/ 33 w 39"/>
                <a:gd name="T7" fmla="*/ 65 h 68"/>
                <a:gd name="T8" fmla="*/ 30 w 39"/>
                <a:gd name="T9" fmla="*/ 66 h 68"/>
                <a:gd name="T10" fmla="*/ 27 w 39"/>
                <a:gd name="T11" fmla="*/ 65 h 68"/>
                <a:gd name="T12" fmla="*/ 22 w 39"/>
                <a:gd name="T13" fmla="*/ 66 h 68"/>
                <a:gd name="T14" fmla="*/ 21 w 39"/>
                <a:gd name="T15" fmla="*/ 66 h 68"/>
                <a:gd name="T16" fmla="*/ 19 w 39"/>
                <a:gd name="T17" fmla="*/ 66 h 68"/>
                <a:gd name="T18" fmla="*/ 16 w 39"/>
                <a:gd name="T19" fmla="*/ 67 h 68"/>
                <a:gd name="T20" fmla="*/ 13 w 39"/>
                <a:gd name="T21" fmla="*/ 67 h 68"/>
                <a:gd name="T22" fmla="*/ 7 w 39"/>
                <a:gd name="T23" fmla="*/ 68 h 68"/>
                <a:gd name="T24" fmla="*/ 6 w 39"/>
                <a:gd name="T25" fmla="*/ 67 h 68"/>
                <a:gd name="T26" fmla="*/ 5 w 39"/>
                <a:gd name="T27" fmla="*/ 61 h 68"/>
                <a:gd name="T28" fmla="*/ 4 w 39"/>
                <a:gd name="T29" fmla="*/ 56 h 68"/>
                <a:gd name="T30" fmla="*/ 2 w 39"/>
                <a:gd name="T31" fmla="*/ 30 h 68"/>
                <a:gd name="T32" fmla="*/ 0 w 39"/>
                <a:gd name="T33" fmla="*/ 24 h 68"/>
                <a:gd name="T34" fmla="*/ 1 w 39"/>
                <a:gd name="T35" fmla="*/ 12 h 68"/>
                <a:gd name="T36" fmla="*/ 0 w 39"/>
                <a:gd name="T37" fmla="*/ 8 h 68"/>
                <a:gd name="T38" fmla="*/ 8 w 39"/>
                <a:gd name="T39" fmla="*/ 2 h 68"/>
                <a:gd name="T40" fmla="*/ 11 w 39"/>
                <a:gd name="T41" fmla="*/ 2 h 68"/>
                <a:gd name="T42" fmla="*/ 13 w 39"/>
                <a:gd name="T43" fmla="*/ 2 h 68"/>
                <a:gd name="T44" fmla="*/ 15 w 39"/>
                <a:gd name="T45" fmla="*/ 1 h 68"/>
                <a:gd name="T46" fmla="*/ 19 w 39"/>
                <a:gd name="T47" fmla="*/ 1 h 68"/>
                <a:gd name="T48" fmla="*/ 22 w 39"/>
                <a:gd name="T49" fmla="*/ 1 h 68"/>
                <a:gd name="T50" fmla="*/ 26 w 39"/>
                <a:gd name="T51" fmla="*/ 1 h 68"/>
                <a:gd name="T52" fmla="*/ 30 w 39"/>
                <a:gd name="T53" fmla="*/ 1 h 68"/>
                <a:gd name="T54" fmla="*/ 31 w 39"/>
                <a:gd name="T55" fmla="*/ 1 h 68"/>
                <a:gd name="T56" fmla="*/ 34 w 39"/>
                <a:gd name="T57" fmla="*/ 10 h 68"/>
                <a:gd name="T58" fmla="*/ 29 w 39"/>
                <a:gd name="T59" fmla="*/ 17 h 68"/>
                <a:gd name="T60" fmla="*/ 24 w 39"/>
                <a:gd name="T61" fmla="*/ 17 h 68"/>
                <a:gd name="T62" fmla="*/ 21 w 39"/>
                <a:gd name="T63" fmla="*/ 20 h 68"/>
                <a:gd name="T64" fmla="*/ 30 w 39"/>
                <a:gd name="T65" fmla="*/ 25 h 68"/>
                <a:gd name="T66" fmla="*/ 33 w 39"/>
                <a:gd name="T67" fmla="*/ 31 h 68"/>
                <a:gd name="T68" fmla="*/ 32 w 39"/>
                <a:gd name="T69" fmla="*/ 39 h 68"/>
                <a:gd name="T70" fmla="*/ 29 w 39"/>
                <a:gd name="T71" fmla="*/ 40 h 68"/>
                <a:gd name="T72" fmla="*/ 26 w 39"/>
                <a:gd name="T73" fmla="*/ 40 h 68"/>
                <a:gd name="T74" fmla="*/ 22 w 39"/>
                <a:gd name="T75" fmla="*/ 40 h 68"/>
                <a:gd name="T76" fmla="*/ 22 w 39"/>
                <a:gd name="T77" fmla="*/ 45 h 68"/>
                <a:gd name="T78" fmla="*/ 23 w 39"/>
                <a:gd name="T79" fmla="*/ 48 h 68"/>
                <a:gd name="T80" fmla="*/ 26 w 39"/>
                <a:gd name="T81" fmla="*/ 49 h 68"/>
                <a:gd name="T82" fmla="*/ 29 w 39"/>
                <a:gd name="T83" fmla="*/ 50 h 68"/>
                <a:gd name="T84" fmla="*/ 32 w 39"/>
                <a:gd name="T85" fmla="*/ 49 h 68"/>
                <a:gd name="T86" fmla="*/ 37 w 39"/>
                <a:gd name="T87" fmla="*/ 49 h 68"/>
                <a:gd name="T88" fmla="*/ 38 w 39"/>
                <a:gd name="T8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8">
                  <a:moveTo>
                    <a:pt x="38" y="56"/>
                  </a:moveTo>
                  <a:cubicBezTo>
                    <a:pt x="38" y="56"/>
                    <a:pt x="38" y="57"/>
                    <a:pt x="38" y="57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8" y="63"/>
                    <a:pt x="38" y="63"/>
                  </a:cubicBezTo>
                  <a:cubicBezTo>
                    <a:pt x="38" y="63"/>
                    <a:pt x="38" y="64"/>
                    <a:pt x="37" y="6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6"/>
                    <a:pt x="30" y="66"/>
                  </a:cubicBezTo>
                  <a:cubicBezTo>
                    <a:pt x="30" y="66"/>
                    <a:pt x="30" y="66"/>
                    <a:pt x="29" y="65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6"/>
                    <a:pt x="23" y="66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7"/>
                    <a:pt x="16" y="67"/>
                    <a:pt x="16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0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7"/>
                    <a:pt x="6" y="67"/>
                  </a:cubicBezTo>
                  <a:cubicBezTo>
                    <a:pt x="5" y="67"/>
                    <a:pt x="5" y="66"/>
                    <a:pt x="5" y="65"/>
                  </a:cubicBezTo>
                  <a:cubicBezTo>
                    <a:pt x="5" y="65"/>
                    <a:pt x="5" y="64"/>
                    <a:pt x="5" y="63"/>
                  </a:cubicBezTo>
                  <a:cubicBezTo>
                    <a:pt x="5" y="62"/>
                    <a:pt x="5" y="62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8"/>
                    <a:pt x="4" y="57"/>
                    <a:pt x="4" y="56"/>
                  </a:cubicBezTo>
                  <a:cubicBezTo>
                    <a:pt x="4" y="55"/>
                    <a:pt x="4" y="52"/>
                    <a:pt x="3" y="46"/>
                  </a:cubicBezTo>
                  <a:cubicBezTo>
                    <a:pt x="3" y="41"/>
                    <a:pt x="2" y="38"/>
                    <a:pt x="2" y="36"/>
                  </a:cubicBezTo>
                  <a:cubicBezTo>
                    <a:pt x="2" y="34"/>
                    <a:pt x="2" y="32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8"/>
                    <a:pt x="2" y="28"/>
                  </a:cubicBezTo>
                  <a:cubicBezTo>
                    <a:pt x="2" y="26"/>
                    <a:pt x="1" y="25"/>
                    <a:pt x="0" y="24"/>
                  </a:cubicBezTo>
                  <a:cubicBezTo>
                    <a:pt x="1" y="21"/>
                    <a:pt x="1" y="18"/>
                    <a:pt x="1" y="16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4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1"/>
                    <a:pt x="33" y="1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4" y="7"/>
                    <a:pt x="34" y="10"/>
                  </a:cubicBezTo>
                  <a:cubicBezTo>
                    <a:pt x="34" y="14"/>
                    <a:pt x="33" y="16"/>
                    <a:pt x="33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6" y="17"/>
                    <a:pt x="24" y="17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9"/>
                    <a:pt x="21" y="20"/>
                  </a:cubicBezTo>
                  <a:cubicBezTo>
                    <a:pt x="21" y="21"/>
                    <a:pt x="21" y="22"/>
                    <a:pt x="23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5"/>
                    <a:pt x="32" y="25"/>
                    <a:pt x="34" y="27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3" y="30"/>
                    <a:pt x="33" y="31"/>
                    <a:pt x="33" y="31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4" y="36"/>
                    <a:pt x="34" y="37"/>
                    <a:pt x="34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0"/>
                    <a:pt x="24" y="40"/>
                    <a:pt x="23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1"/>
                    <a:pt x="22" y="42"/>
                  </a:cubicBezTo>
                  <a:cubicBezTo>
                    <a:pt x="22" y="43"/>
                    <a:pt x="22" y="44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6" y="49"/>
                    <a:pt x="36" y="49"/>
                    <a:pt x="37" y="49"/>
                  </a:cubicBezTo>
                  <a:cubicBezTo>
                    <a:pt x="37" y="50"/>
                    <a:pt x="37" y="51"/>
                    <a:pt x="37" y="52"/>
                  </a:cubicBezTo>
                  <a:cubicBezTo>
                    <a:pt x="37" y="53"/>
                    <a:pt x="38" y="53"/>
                    <a:pt x="38" y="54"/>
                  </a:cubicBezTo>
                  <a:cubicBezTo>
                    <a:pt x="38" y="55"/>
                    <a:pt x="38" y="56"/>
                    <a:pt x="3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16"/>
            <p:cNvSpPr>
              <a:spLocks noEditPoints="1"/>
            </p:cNvSpPr>
            <p:nvPr/>
          </p:nvSpPr>
          <p:spPr bwMode="auto">
            <a:xfrm>
              <a:off x="3591676" y="2619213"/>
              <a:ext cx="169863" cy="292100"/>
            </a:xfrm>
            <a:custGeom>
              <a:avLst/>
              <a:gdLst>
                <a:gd name="T0" fmla="*/ 39 w 45"/>
                <a:gd name="T1" fmla="*/ 19 h 76"/>
                <a:gd name="T2" fmla="*/ 31 w 45"/>
                <a:gd name="T3" fmla="*/ 20 h 76"/>
                <a:gd name="T4" fmla="*/ 24 w 45"/>
                <a:gd name="T5" fmla="*/ 28 h 76"/>
                <a:gd name="T6" fmla="*/ 22 w 45"/>
                <a:gd name="T7" fmla="*/ 34 h 76"/>
                <a:gd name="T8" fmla="*/ 26 w 45"/>
                <a:gd name="T9" fmla="*/ 51 h 76"/>
                <a:gd name="T10" fmla="*/ 27 w 45"/>
                <a:gd name="T11" fmla="*/ 52 h 76"/>
                <a:gd name="T12" fmla="*/ 29 w 45"/>
                <a:gd name="T13" fmla="*/ 59 h 76"/>
                <a:gd name="T14" fmla="*/ 26 w 45"/>
                <a:gd name="T15" fmla="*/ 59 h 76"/>
                <a:gd name="T16" fmla="*/ 23 w 45"/>
                <a:gd name="T17" fmla="*/ 62 h 76"/>
                <a:gd name="T18" fmla="*/ 23 w 45"/>
                <a:gd name="T19" fmla="*/ 63 h 76"/>
                <a:gd name="T20" fmla="*/ 27 w 45"/>
                <a:gd name="T21" fmla="*/ 64 h 76"/>
                <a:gd name="T22" fmla="*/ 30 w 45"/>
                <a:gd name="T23" fmla="*/ 68 h 76"/>
                <a:gd name="T24" fmla="*/ 28 w 45"/>
                <a:gd name="T25" fmla="*/ 76 h 76"/>
                <a:gd name="T26" fmla="*/ 12 w 45"/>
                <a:gd name="T27" fmla="*/ 69 h 76"/>
                <a:gd name="T28" fmla="*/ 0 w 45"/>
                <a:gd name="T29" fmla="*/ 34 h 76"/>
                <a:gd name="T30" fmla="*/ 4 w 45"/>
                <a:gd name="T31" fmla="*/ 26 h 76"/>
                <a:gd name="T32" fmla="*/ 3 w 45"/>
                <a:gd name="T33" fmla="*/ 17 h 76"/>
                <a:gd name="T34" fmla="*/ 11 w 45"/>
                <a:gd name="T35" fmla="*/ 9 h 76"/>
                <a:gd name="T36" fmla="*/ 25 w 45"/>
                <a:gd name="T37" fmla="*/ 1 h 76"/>
                <a:gd name="T38" fmla="*/ 33 w 45"/>
                <a:gd name="T39" fmla="*/ 0 h 76"/>
                <a:gd name="T40" fmla="*/ 43 w 45"/>
                <a:gd name="T41" fmla="*/ 12 h 76"/>
                <a:gd name="T42" fmla="*/ 14 w 45"/>
                <a:gd name="T43" fmla="*/ 29 h 76"/>
                <a:gd name="T44" fmla="*/ 13 w 45"/>
                <a:gd name="T45" fmla="*/ 27 h 76"/>
                <a:gd name="T46" fmla="*/ 14 w 45"/>
                <a:gd name="T47" fmla="*/ 28 h 76"/>
                <a:gd name="T48" fmla="*/ 16 w 45"/>
                <a:gd name="T49" fmla="*/ 31 h 76"/>
                <a:gd name="T50" fmla="*/ 16 w 45"/>
                <a:gd name="T51" fmla="*/ 18 h 76"/>
                <a:gd name="T52" fmla="*/ 16 w 45"/>
                <a:gd name="T53" fmla="*/ 30 h 76"/>
                <a:gd name="T54" fmla="*/ 18 w 45"/>
                <a:gd name="T55" fmla="*/ 21 h 76"/>
                <a:gd name="T56" fmla="*/ 18 w 45"/>
                <a:gd name="T57" fmla="*/ 22 h 76"/>
                <a:gd name="T58" fmla="*/ 18 w 45"/>
                <a:gd name="T59" fmla="*/ 25 h 76"/>
                <a:gd name="T60" fmla="*/ 19 w 45"/>
                <a:gd name="T61" fmla="*/ 25 h 76"/>
                <a:gd name="T62" fmla="*/ 18 w 45"/>
                <a:gd name="T63" fmla="*/ 26 h 76"/>
                <a:gd name="T64" fmla="*/ 18 w 45"/>
                <a:gd name="T65" fmla="*/ 22 h 76"/>
                <a:gd name="T66" fmla="*/ 20 w 45"/>
                <a:gd name="T67" fmla="*/ 64 h 76"/>
                <a:gd name="T68" fmla="*/ 19 w 45"/>
                <a:gd name="T69" fmla="*/ 57 h 76"/>
                <a:gd name="T70" fmla="*/ 21 w 45"/>
                <a:gd name="T71" fmla="*/ 38 h 76"/>
                <a:gd name="T72" fmla="*/ 20 w 45"/>
                <a:gd name="T73" fmla="*/ 40 h 76"/>
                <a:gd name="T74" fmla="*/ 21 w 45"/>
                <a:gd name="T75" fmla="*/ 38 h 76"/>
                <a:gd name="T76" fmla="*/ 21 w 45"/>
                <a:gd name="T77" fmla="*/ 20 h 76"/>
                <a:gd name="T78" fmla="*/ 20 w 45"/>
                <a:gd name="T79" fmla="*/ 22 h 76"/>
                <a:gd name="T80" fmla="*/ 24 w 45"/>
                <a:gd name="T81" fmla="*/ 52 h 76"/>
                <a:gd name="T82" fmla="*/ 22 w 45"/>
                <a:gd name="T83" fmla="*/ 22 h 76"/>
                <a:gd name="T84" fmla="*/ 22 w 45"/>
                <a:gd name="T85" fmla="*/ 21 h 76"/>
                <a:gd name="T86" fmla="*/ 24 w 45"/>
                <a:gd name="T87" fmla="*/ 71 h 76"/>
                <a:gd name="T88" fmla="*/ 24 w 45"/>
                <a:gd name="T89" fmla="*/ 5 h 76"/>
                <a:gd name="T90" fmla="*/ 26 w 45"/>
                <a:gd name="T91" fmla="*/ 64 h 76"/>
                <a:gd name="T92" fmla="*/ 26 w 45"/>
                <a:gd name="T93" fmla="*/ 4 h 76"/>
                <a:gd name="T94" fmla="*/ 31 w 45"/>
                <a:gd name="T95" fmla="*/ 65 h 76"/>
                <a:gd name="T96" fmla="*/ 28 w 45"/>
                <a:gd name="T97" fmla="*/ 63 h 76"/>
                <a:gd name="T98" fmla="*/ 32 w 45"/>
                <a:gd name="T99" fmla="*/ 64 h 76"/>
                <a:gd name="T100" fmla="*/ 32 w 45"/>
                <a:gd name="T101" fmla="*/ 68 h 76"/>
                <a:gd name="T102" fmla="*/ 35 w 45"/>
                <a:gd name="T103" fmla="*/ 76 h 76"/>
                <a:gd name="T104" fmla="*/ 45 w 45"/>
                <a:gd name="T105" fmla="*/ 65 h 76"/>
                <a:gd name="T106" fmla="*/ 38 w 45"/>
                <a:gd name="T107" fmla="*/ 64 h 76"/>
                <a:gd name="T108" fmla="*/ 43 w 45"/>
                <a:gd name="T109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" h="76">
                  <a:moveTo>
                    <a:pt x="43" y="12"/>
                  </a:moveTo>
                  <a:cubicBezTo>
                    <a:pt x="43" y="13"/>
                    <a:pt x="42" y="16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5" y="2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8"/>
                    <a:pt x="32" y="19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0" y="20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7" y="22"/>
                    <a:pt x="26" y="23"/>
                    <a:pt x="26" y="23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5" y="26"/>
                    <a:pt x="24" y="27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41"/>
                    <a:pt x="23" y="44"/>
                    <a:pt x="24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1"/>
                  </a:cubicBezTo>
                  <a:cubicBezTo>
                    <a:pt x="27" y="51"/>
                    <a:pt x="27" y="51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1" y="55"/>
                    <a:pt x="33" y="56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0" y="60"/>
                    <a:pt x="30" y="60"/>
                    <a:pt x="29" y="59"/>
                  </a:cubicBezTo>
                  <a:cubicBezTo>
                    <a:pt x="29" y="58"/>
                    <a:pt x="29" y="57"/>
                    <a:pt x="29" y="57"/>
                  </a:cubicBezTo>
                  <a:cubicBezTo>
                    <a:pt x="28" y="57"/>
                    <a:pt x="28" y="57"/>
                    <a:pt x="27" y="57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4"/>
                    <a:pt x="23" y="6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5"/>
                    <a:pt x="32" y="75"/>
                    <a:pt x="31" y="75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6" y="75"/>
                    <a:pt x="25" y="75"/>
                    <a:pt x="24" y="75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0" y="74"/>
                    <a:pt x="20" y="73"/>
                    <a:pt x="19" y="73"/>
                  </a:cubicBezTo>
                  <a:cubicBezTo>
                    <a:pt x="17" y="72"/>
                    <a:pt x="15" y="71"/>
                    <a:pt x="13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9" y="66"/>
                    <a:pt x="7" y="62"/>
                    <a:pt x="5" y="57"/>
                  </a:cubicBezTo>
                  <a:cubicBezTo>
                    <a:pt x="3" y="52"/>
                    <a:pt x="2" y="48"/>
                    <a:pt x="2" y="44"/>
                  </a:cubicBezTo>
                  <a:cubicBezTo>
                    <a:pt x="2" y="44"/>
                    <a:pt x="1" y="42"/>
                    <a:pt x="1" y="41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1" y="33"/>
                    <a:pt x="1" y="32"/>
                    <a:pt x="1" y="32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4"/>
                    <a:pt x="4" y="25"/>
                    <a:pt x="4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2"/>
                    <a:pt x="3" y="20"/>
                  </a:cubicBezTo>
                  <a:cubicBezTo>
                    <a:pt x="3" y="19"/>
                    <a:pt x="4" y="18"/>
                    <a:pt x="3" y="17"/>
                  </a:cubicBezTo>
                  <a:cubicBezTo>
                    <a:pt x="5" y="16"/>
                    <a:pt x="5" y="15"/>
                    <a:pt x="6" y="14"/>
                  </a:cubicBezTo>
                  <a:cubicBezTo>
                    <a:pt x="6" y="14"/>
                    <a:pt x="7" y="13"/>
                    <a:pt x="7" y="12"/>
                  </a:cubicBezTo>
                  <a:cubicBezTo>
                    <a:pt x="8" y="12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9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8" y="3"/>
                    <a:pt x="20" y="2"/>
                    <a:pt x="21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4" y="0"/>
                    <a:pt x="35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9" y="2"/>
                    <a:pt x="41" y="3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10"/>
                    <a:pt x="42" y="11"/>
                  </a:cubicBezTo>
                  <a:cubicBezTo>
                    <a:pt x="42" y="12"/>
                    <a:pt x="43" y="12"/>
                    <a:pt x="43" y="12"/>
                  </a:cubicBezTo>
                  <a:close/>
                  <a:moveTo>
                    <a:pt x="4" y="42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3" y="43"/>
                    <a:pt x="3" y="43"/>
                  </a:cubicBezTo>
                  <a:lnTo>
                    <a:pt x="4" y="42"/>
                  </a:ln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0"/>
                    <a:pt x="13" y="30"/>
                    <a:pt x="13" y="30"/>
                  </a:cubicBezTo>
                  <a:lnTo>
                    <a:pt x="14" y="29"/>
                  </a:lnTo>
                  <a:close/>
                  <a:moveTo>
                    <a:pt x="14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lnTo>
                    <a:pt x="14" y="28"/>
                  </a:lnTo>
                  <a:close/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lnTo>
                    <a:pt x="16" y="30"/>
                  </a:lnTo>
                  <a:close/>
                  <a:moveTo>
                    <a:pt x="19" y="17"/>
                  </a:moveTo>
                  <a:cubicBezTo>
                    <a:pt x="18" y="17"/>
                    <a:pt x="18" y="17"/>
                    <a:pt x="17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8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9" y="17"/>
                  </a:lnTo>
                  <a:close/>
                  <a:moveTo>
                    <a:pt x="17" y="30"/>
                  </a:moveTo>
                  <a:cubicBezTo>
                    <a:pt x="17" y="30"/>
                    <a:pt x="17" y="30"/>
                    <a:pt x="17" y="29"/>
                  </a:cubicBezTo>
                  <a:cubicBezTo>
                    <a:pt x="16" y="30"/>
                    <a:pt x="16" y="30"/>
                    <a:pt x="16" y="30"/>
                  </a:cubicBezTo>
                  <a:lnTo>
                    <a:pt x="17" y="30"/>
                  </a:lnTo>
                  <a:close/>
                  <a:moveTo>
                    <a:pt x="20" y="2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lnTo>
                    <a:pt x="20" y="23"/>
                  </a:lnTo>
                  <a:close/>
                  <a:moveTo>
                    <a:pt x="18" y="27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lose/>
                  <a:moveTo>
                    <a:pt x="18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8" y="22"/>
                  </a:ln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20" y="16"/>
                  </a:lnTo>
                  <a:close/>
                  <a:moveTo>
                    <a:pt x="20" y="64"/>
                  </a:move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4"/>
                    <a:pt x="18" y="64"/>
                  </a:cubicBezTo>
                  <a:lnTo>
                    <a:pt x="20" y="64"/>
                  </a:lnTo>
                  <a:close/>
                  <a:moveTo>
                    <a:pt x="20" y="58"/>
                  </a:move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lnTo>
                    <a:pt x="20" y="58"/>
                  </a:lnTo>
                  <a:close/>
                  <a:moveTo>
                    <a:pt x="22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lose/>
                  <a:moveTo>
                    <a:pt x="22" y="19"/>
                  </a:moveTo>
                  <a:cubicBezTo>
                    <a:pt x="22" y="19"/>
                    <a:pt x="22" y="19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22" y="19"/>
                  </a:lnTo>
                  <a:close/>
                  <a:moveTo>
                    <a:pt x="21" y="23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lnTo>
                    <a:pt x="21" y="23"/>
                  </a:lnTo>
                  <a:close/>
                  <a:moveTo>
                    <a:pt x="22" y="69"/>
                  </a:move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lnTo>
                    <a:pt x="22" y="69"/>
                  </a:lnTo>
                  <a:close/>
                  <a:moveTo>
                    <a:pt x="24" y="52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3"/>
                    <a:pt x="21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3" y="54"/>
                    <a:pt x="23" y="53"/>
                    <a:pt x="24" y="52"/>
                  </a:cubicBezTo>
                  <a:close/>
                  <a:moveTo>
                    <a:pt x="2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1" y="22"/>
                  </a:cubicBezTo>
                  <a:lnTo>
                    <a:pt x="22" y="22"/>
                  </a:lnTo>
                  <a:close/>
                  <a:moveTo>
                    <a:pt x="23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23" y="21"/>
                  </a:lnTo>
                  <a:close/>
                  <a:moveTo>
                    <a:pt x="26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4" y="71"/>
                    <a:pt x="24" y="72"/>
                  </a:cubicBezTo>
                  <a:lnTo>
                    <a:pt x="26" y="71"/>
                  </a:ln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27" y="63"/>
                  </a:moveTo>
                  <a:cubicBezTo>
                    <a:pt x="26" y="63"/>
                    <a:pt x="26" y="64"/>
                    <a:pt x="26" y="64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lnTo>
                    <a:pt x="27" y="63"/>
                  </a:lnTo>
                  <a:close/>
                  <a:moveTo>
                    <a:pt x="26" y="4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lose/>
                  <a:moveTo>
                    <a:pt x="27" y="67"/>
                  </a:moveTo>
                  <a:cubicBezTo>
                    <a:pt x="26" y="66"/>
                    <a:pt x="26" y="66"/>
                    <a:pt x="26" y="66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31" y="65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2"/>
                    <a:pt x="31" y="63"/>
                    <a:pt x="32" y="64"/>
                  </a:cubicBezTo>
                  <a:cubicBezTo>
                    <a:pt x="31" y="65"/>
                    <a:pt x="31" y="65"/>
                    <a:pt x="31" y="65"/>
                  </a:cubicBezTo>
                  <a:close/>
                  <a:moveTo>
                    <a:pt x="33" y="68"/>
                  </a:move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7"/>
                    <a:pt x="33" y="67"/>
                    <a:pt x="33" y="68"/>
                  </a:cubicBezTo>
                  <a:close/>
                  <a:moveTo>
                    <a:pt x="39" y="73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8" y="75"/>
                    <a:pt x="37" y="75"/>
                    <a:pt x="35" y="76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5" y="71"/>
                    <a:pt x="36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7" y="70"/>
                    <a:pt x="38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lose/>
                  <a:moveTo>
                    <a:pt x="45" y="65"/>
                  </a:moveTo>
                  <a:cubicBezTo>
                    <a:pt x="44" y="66"/>
                    <a:pt x="44" y="67"/>
                    <a:pt x="44" y="67"/>
                  </a:cubicBezTo>
                  <a:cubicBezTo>
                    <a:pt x="44" y="67"/>
                    <a:pt x="43" y="68"/>
                    <a:pt x="42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39" y="67"/>
                    <a:pt x="39" y="67"/>
                  </a:cubicBezTo>
                  <a:cubicBezTo>
                    <a:pt x="38" y="65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40" y="63"/>
                    <a:pt x="41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3" y="63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4"/>
                    <a:pt x="44" y="64"/>
                    <a:pt x="44" y="64"/>
                  </a:cubicBezTo>
                  <a:lnTo>
                    <a:pt x="45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7"/>
            <p:cNvSpPr>
              <a:spLocks noEditPoints="1"/>
            </p:cNvSpPr>
            <p:nvPr/>
          </p:nvSpPr>
          <p:spPr bwMode="auto">
            <a:xfrm>
              <a:off x="3761538" y="2603338"/>
              <a:ext cx="180975" cy="296863"/>
            </a:xfrm>
            <a:custGeom>
              <a:avLst/>
              <a:gdLst>
                <a:gd name="T0" fmla="*/ 37 w 48"/>
                <a:gd name="T1" fmla="*/ 50 h 77"/>
                <a:gd name="T2" fmla="*/ 15 w 48"/>
                <a:gd name="T3" fmla="*/ 53 h 77"/>
                <a:gd name="T4" fmla="*/ 0 w 48"/>
                <a:gd name="T5" fmla="*/ 14 h 77"/>
                <a:gd name="T6" fmla="*/ 11 w 48"/>
                <a:gd name="T7" fmla="*/ 0 h 77"/>
                <a:gd name="T8" fmla="*/ 32 w 48"/>
                <a:gd name="T9" fmla="*/ 1 h 77"/>
                <a:gd name="T10" fmla="*/ 45 w 48"/>
                <a:gd name="T11" fmla="*/ 0 h 77"/>
                <a:gd name="T12" fmla="*/ 4 w 48"/>
                <a:gd name="T13" fmla="*/ 16 h 77"/>
                <a:gd name="T14" fmla="*/ 6 w 48"/>
                <a:gd name="T15" fmla="*/ 12 h 77"/>
                <a:gd name="T16" fmla="*/ 9 w 48"/>
                <a:gd name="T17" fmla="*/ 13 h 77"/>
                <a:gd name="T18" fmla="*/ 29 w 48"/>
                <a:gd name="T19" fmla="*/ 9 h 77"/>
                <a:gd name="T20" fmla="*/ 24 w 48"/>
                <a:gd name="T21" fmla="*/ 9 h 77"/>
                <a:gd name="T22" fmla="*/ 25 w 48"/>
                <a:gd name="T23" fmla="*/ 12 h 77"/>
                <a:gd name="T24" fmla="*/ 19 w 48"/>
                <a:gd name="T25" fmla="*/ 16 h 77"/>
                <a:gd name="T26" fmla="*/ 13 w 48"/>
                <a:gd name="T27" fmla="*/ 14 h 77"/>
                <a:gd name="T28" fmla="*/ 17 w 48"/>
                <a:gd name="T29" fmla="*/ 27 h 77"/>
                <a:gd name="T30" fmla="*/ 20 w 48"/>
                <a:gd name="T31" fmla="*/ 29 h 77"/>
                <a:gd name="T32" fmla="*/ 18 w 48"/>
                <a:gd name="T33" fmla="*/ 21 h 77"/>
                <a:gd name="T34" fmla="*/ 23 w 48"/>
                <a:gd name="T35" fmla="*/ 17 h 77"/>
                <a:gd name="T36" fmla="*/ 20 w 48"/>
                <a:gd name="T37" fmla="*/ 22 h 77"/>
                <a:gd name="T38" fmla="*/ 22 w 48"/>
                <a:gd name="T39" fmla="*/ 25 h 77"/>
                <a:gd name="T40" fmla="*/ 26 w 48"/>
                <a:gd name="T41" fmla="*/ 23 h 77"/>
                <a:gd name="T42" fmla="*/ 26 w 48"/>
                <a:gd name="T43" fmla="*/ 18 h 77"/>
                <a:gd name="T44" fmla="*/ 29 w 48"/>
                <a:gd name="T45" fmla="*/ 21 h 77"/>
                <a:gd name="T46" fmla="*/ 32 w 48"/>
                <a:gd name="T47" fmla="*/ 15 h 77"/>
                <a:gd name="T48" fmla="*/ 33 w 48"/>
                <a:gd name="T49" fmla="*/ 10 h 77"/>
                <a:gd name="T50" fmla="*/ 20 w 48"/>
                <a:gd name="T51" fmla="*/ 10 h 77"/>
                <a:gd name="T52" fmla="*/ 20 w 48"/>
                <a:gd name="T53" fmla="*/ 11 h 77"/>
                <a:gd name="T54" fmla="*/ 19 w 48"/>
                <a:gd name="T55" fmla="*/ 35 h 77"/>
                <a:gd name="T56" fmla="*/ 24 w 48"/>
                <a:gd name="T57" fmla="*/ 28 h 77"/>
                <a:gd name="T58" fmla="*/ 21 w 48"/>
                <a:gd name="T59" fmla="*/ 31 h 77"/>
                <a:gd name="T60" fmla="*/ 21 w 48"/>
                <a:gd name="T61" fmla="*/ 35 h 77"/>
                <a:gd name="T62" fmla="*/ 23 w 48"/>
                <a:gd name="T63" fmla="*/ 39 h 77"/>
                <a:gd name="T64" fmla="*/ 24 w 48"/>
                <a:gd name="T65" fmla="*/ 40 h 77"/>
                <a:gd name="T66" fmla="*/ 24 w 48"/>
                <a:gd name="T67" fmla="*/ 32 h 77"/>
                <a:gd name="T68" fmla="*/ 29 w 48"/>
                <a:gd name="T69" fmla="*/ 24 h 77"/>
                <a:gd name="T70" fmla="*/ 27 w 48"/>
                <a:gd name="T71" fmla="*/ 28 h 77"/>
                <a:gd name="T72" fmla="*/ 28 w 48"/>
                <a:gd name="T73" fmla="*/ 30 h 77"/>
                <a:gd name="T74" fmla="*/ 28 w 48"/>
                <a:gd name="T75" fmla="*/ 26 h 77"/>
                <a:gd name="T76" fmla="*/ 27 w 48"/>
                <a:gd name="T77" fmla="*/ 15 h 77"/>
                <a:gd name="T78" fmla="*/ 30 w 48"/>
                <a:gd name="T79" fmla="*/ 35 h 77"/>
                <a:gd name="T80" fmla="*/ 31 w 48"/>
                <a:gd name="T81" fmla="*/ 35 h 77"/>
                <a:gd name="T82" fmla="*/ 29 w 48"/>
                <a:gd name="T83" fmla="*/ 31 h 77"/>
                <a:gd name="T84" fmla="*/ 31 w 48"/>
                <a:gd name="T85" fmla="*/ 19 h 77"/>
                <a:gd name="T86" fmla="*/ 32 w 48"/>
                <a:gd name="T87" fmla="*/ 23 h 77"/>
                <a:gd name="T88" fmla="*/ 30 w 48"/>
                <a:gd name="T89" fmla="*/ 29 h 77"/>
                <a:gd name="T90" fmla="*/ 33 w 48"/>
                <a:gd name="T91" fmla="*/ 20 h 77"/>
                <a:gd name="T92" fmla="*/ 30 w 48"/>
                <a:gd name="T93" fmla="*/ 20 h 77"/>
                <a:gd name="T94" fmla="*/ 31 w 48"/>
                <a:gd name="T95" fmla="*/ 12 h 77"/>
                <a:gd name="T96" fmla="*/ 32 w 48"/>
                <a:gd name="T97" fmla="*/ 26 h 77"/>
                <a:gd name="T98" fmla="*/ 33 w 48"/>
                <a:gd name="T99" fmla="*/ 18 h 77"/>
                <a:gd name="T100" fmla="*/ 33 w 48"/>
                <a:gd name="T101" fmla="*/ 8 h 77"/>
                <a:gd name="T102" fmla="*/ 35 w 48"/>
                <a:gd name="T103" fmla="*/ 8 h 77"/>
                <a:gd name="T104" fmla="*/ 37 w 48"/>
                <a:gd name="T105" fmla="*/ 13 h 77"/>
                <a:gd name="T106" fmla="*/ 45 w 48"/>
                <a:gd name="T107" fmla="*/ 10 h 77"/>
                <a:gd name="T108" fmla="*/ 43 w 48"/>
                <a:gd name="T109" fmla="*/ 7 h 77"/>
                <a:gd name="T110" fmla="*/ 44 w 48"/>
                <a:gd name="T111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7">
                  <a:moveTo>
                    <a:pt x="48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7"/>
                    <a:pt x="41" y="17"/>
                    <a:pt x="40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6" y="19"/>
                    <a:pt x="35" y="23"/>
                    <a:pt x="36" y="29"/>
                  </a:cubicBezTo>
                  <a:cubicBezTo>
                    <a:pt x="36" y="32"/>
                    <a:pt x="36" y="39"/>
                    <a:pt x="37" y="50"/>
                  </a:cubicBezTo>
                  <a:cubicBezTo>
                    <a:pt x="37" y="53"/>
                    <a:pt x="38" y="60"/>
                    <a:pt x="39" y="71"/>
                  </a:cubicBezTo>
                  <a:cubicBezTo>
                    <a:pt x="39" y="73"/>
                    <a:pt x="39" y="74"/>
                    <a:pt x="38" y="75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6" y="77"/>
                    <a:pt x="24" y="77"/>
                    <a:pt x="23" y="77"/>
                  </a:cubicBezTo>
                  <a:cubicBezTo>
                    <a:pt x="19" y="77"/>
                    <a:pt x="16" y="75"/>
                    <a:pt x="16" y="70"/>
                  </a:cubicBezTo>
                  <a:cubicBezTo>
                    <a:pt x="16" y="66"/>
                    <a:pt x="16" y="63"/>
                    <a:pt x="17" y="63"/>
                  </a:cubicBezTo>
                  <a:cubicBezTo>
                    <a:pt x="16" y="62"/>
                    <a:pt x="16" y="59"/>
                    <a:pt x="15" y="53"/>
                  </a:cubicBezTo>
                  <a:cubicBezTo>
                    <a:pt x="15" y="51"/>
                    <a:pt x="15" y="47"/>
                    <a:pt x="15" y="40"/>
                  </a:cubicBezTo>
                  <a:cubicBezTo>
                    <a:pt x="15" y="33"/>
                    <a:pt x="15" y="29"/>
                    <a:pt x="15" y="27"/>
                  </a:cubicBezTo>
                  <a:cubicBezTo>
                    <a:pt x="14" y="23"/>
                    <a:pt x="14" y="21"/>
                    <a:pt x="14" y="21"/>
                  </a:cubicBezTo>
                  <a:cubicBezTo>
                    <a:pt x="13" y="20"/>
                    <a:pt x="11" y="19"/>
                    <a:pt x="8" y="19"/>
                  </a:cubicBezTo>
                  <a:cubicBezTo>
                    <a:pt x="6" y="19"/>
                    <a:pt x="4" y="19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4"/>
                  </a:cubicBezTo>
                  <a:cubicBezTo>
                    <a:pt x="0" y="10"/>
                    <a:pt x="0" y="7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9" y="1"/>
                    <a:pt x="19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8" y="1"/>
                    <a:pt x="31" y="0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5"/>
                    <a:pt x="48" y="5"/>
                  </a:cubicBezTo>
                  <a:lnTo>
                    <a:pt x="48" y="17"/>
                  </a:lnTo>
                  <a:close/>
                  <a:moveTo>
                    <a:pt x="5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4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6" y="12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lnTo>
                    <a:pt x="8" y="15"/>
                  </a:ln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4" y="10"/>
                  </a:moveTo>
                  <a:cubicBezTo>
                    <a:pt x="33" y="9"/>
                    <a:pt x="32" y="9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28" y="11"/>
                    <a:pt x="28" y="10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6" y="17"/>
                    <a:pt x="18" y="17"/>
                    <a:pt x="18" y="18"/>
                  </a:cubicBezTo>
                  <a:cubicBezTo>
                    <a:pt x="18" y="18"/>
                    <a:pt x="17" y="19"/>
                    <a:pt x="17" y="19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8"/>
                    <a:pt x="18" y="27"/>
                  </a:cubicBezTo>
                  <a:cubicBezTo>
                    <a:pt x="18" y="28"/>
                    <a:pt x="18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7"/>
                    <a:pt x="20" y="25"/>
                    <a:pt x="20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19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21" y="23"/>
                  </a:cubicBezTo>
                  <a:cubicBezTo>
                    <a:pt x="21" y="24"/>
                    <a:pt x="22" y="24"/>
                    <a:pt x="22" y="24"/>
                  </a:cubicBezTo>
                  <a:cubicBezTo>
                    <a:pt x="21" y="25"/>
                    <a:pt x="20" y="25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4" y="23"/>
                  </a:cubicBezTo>
                  <a:cubicBezTo>
                    <a:pt x="24" y="22"/>
                    <a:pt x="23" y="21"/>
                    <a:pt x="23" y="20"/>
                  </a:cubicBezTo>
                  <a:cubicBezTo>
                    <a:pt x="23" y="19"/>
                    <a:pt x="24" y="18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6"/>
                    <a:pt x="25" y="16"/>
                  </a:cubicBezTo>
                  <a:cubicBezTo>
                    <a:pt x="25" y="16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19"/>
                    <a:pt x="27" y="22"/>
                  </a:cubicBezTo>
                  <a:cubicBezTo>
                    <a:pt x="27" y="22"/>
                    <a:pt x="27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19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4" y="10"/>
                  </a:lnTo>
                  <a:close/>
                  <a:moveTo>
                    <a:pt x="23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3" y="11"/>
                  </a:lnTo>
                  <a:close/>
                  <a:moveTo>
                    <a:pt x="1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5"/>
                  </a:lnTo>
                  <a:close/>
                  <a:moveTo>
                    <a:pt x="19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23"/>
                  </a:lnTo>
                  <a:close/>
                  <a:moveTo>
                    <a:pt x="24" y="29"/>
                  </a:moveTo>
                  <a:cubicBezTo>
                    <a:pt x="24" y="29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2"/>
                    <a:pt x="20" y="31"/>
                    <a:pt x="21" y="31"/>
                  </a:cubicBezTo>
                  <a:cubicBezTo>
                    <a:pt x="21" y="32"/>
                    <a:pt x="22" y="33"/>
                    <a:pt x="22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2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0"/>
                    <a:pt x="24" y="30"/>
                    <a:pt x="24" y="29"/>
                  </a:cubicBezTo>
                  <a:close/>
                  <a:moveTo>
                    <a:pt x="21" y="35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3" y="38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3" y="38"/>
                    <a:pt x="23" y="39"/>
                  </a:cubicBezTo>
                  <a:lnTo>
                    <a:pt x="23" y="38"/>
                  </a:lnTo>
                  <a:close/>
                  <a:moveTo>
                    <a:pt x="23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lnTo>
                    <a:pt x="23" y="30"/>
                  </a:ln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4" y="40"/>
                  </a:lnTo>
                  <a:close/>
                  <a:moveTo>
                    <a:pt x="25" y="32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25" y="32"/>
                  </a:lnTo>
                  <a:close/>
                  <a:moveTo>
                    <a:pt x="26" y="29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29"/>
                  </a:ln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4"/>
                    <a:pt x="27" y="24"/>
                    <a:pt x="27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8"/>
                    <a:pt x="28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9"/>
                    <a:pt x="26" y="30"/>
                  </a:cubicBezTo>
                  <a:cubicBezTo>
                    <a:pt x="26" y="31"/>
                    <a:pt x="26" y="32"/>
                    <a:pt x="26" y="32"/>
                  </a:cubicBezTo>
                  <a:cubicBezTo>
                    <a:pt x="27" y="34"/>
                    <a:pt x="27" y="35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3"/>
                    <a:pt x="27" y="33"/>
                    <a:pt x="27" y="33"/>
                  </a:cubicBezTo>
                  <a:cubicBezTo>
                    <a:pt x="27" y="32"/>
                    <a:pt x="27" y="32"/>
                    <a:pt x="28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4"/>
                    <a:pt x="29" y="24"/>
                  </a:cubicBezTo>
                  <a:close/>
                  <a:moveTo>
                    <a:pt x="28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26"/>
                  </a:lnTo>
                  <a:close/>
                  <a:moveTo>
                    <a:pt x="28" y="14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lose/>
                  <a:moveTo>
                    <a:pt x="29" y="12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7" y="12"/>
                    <a:pt x="27" y="12"/>
                    <a:pt x="27" y="12"/>
                  </a:cubicBezTo>
                  <a:lnTo>
                    <a:pt x="29" y="12"/>
                  </a:ln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1" y="35"/>
                  </a:lnTo>
                  <a:close/>
                  <a:moveTo>
                    <a:pt x="29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lose/>
                  <a:moveTo>
                    <a:pt x="31" y="33"/>
                  </a:moveTo>
                  <a:cubicBezTo>
                    <a:pt x="31" y="32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3" y="19"/>
                    <a:pt x="33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20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6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1"/>
                    <a:pt x="32" y="3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7"/>
                    <a:pt x="32" y="26"/>
                    <a:pt x="33" y="24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0" y="20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32" y="11"/>
                  </a:moveTo>
                  <a:cubicBezTo>
                    <a:pt x="31" y="12"/>
                    <a:pt x="31" y="12"/>
                    <a:pt x="31" y="13"/>
                  </a:cubicBezTo>
                  <a:cubicBezTo>
                    <a:pt x="31" y="13"/>
                    <a:pt x="31" y="13"/>
                    <a:pt x="31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1"/>
                    <a:pt x="32" y="11"/>
                  </a:cubicBezTo>
                  <a:close/>
                  <a:moveTo>
                    <a:pt x="33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1" y="36"/>
                    <a:pt x="31" y="38"/>
                  </a:cubicBezTo>
                  <a:cubicBezTo>
                    <a:pt x="31" y="38"/>
                    <a:pt x="32" y="37"/>
                    <a:pt x="33" y="36"/>
                  </a:cubicBezTo>
                  <a:close/>
                  <a:moveTo>
                    <a:pt x="32" y="26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2" y="26"/>
                  </a:lnTo>
                  <a:close/>
                  <a:moveTo>
                    <a:pt x="33" y="16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6"/>
                  </a:lnTo>
                  <a:close/>
                  <a:moveTo>
                    <a:pt x="33" y="38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34" y="8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8"/>
                  </a:lnTo>
                  <a:close/>
                  <a:moveTo>
                    <a:pt x="39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9"/>
                    <a:pt x="37" y="9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4" y="10"/>
                    <a:pt x="34" y="1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4"/>
                    <a:pt x="36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7" y="12"/>
                    <a:pt x="37" y="11"/>
                    <a:pt x="36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39" y="10"/>
                  </a:lnTo>
                  <a:close/>
                  <a:moveTo>
                    <a:pt x="45" y="10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10"/>
                    <a:pt x="42" y="10"/>
                  </a:cubicBezTo>
                  <a:lnTo>
                    <a:pt x="45" y="10"/>
                  </a:lnTo>
                  <a:close/>
                  <a:moveTo>
                    <a:pt x="45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4" y="12"/>
                    <a:pt x="44" y="12"/>
                    <a:pt x="44" y="12"/>
                  </a:cubicBezTo>
                  <a:lnTo>
                    <a:pt x="45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8"/>
            <p:cNvSpPr>
              <a:spLocks noEditPoints="1"/>
            </p:cNvSpPr>
            <p:nvPr/>
          </p:nvSpPr>
          <p:spPr bwMode="auto">
            <a:xfrm>
              <a:off x="3972676" y="2600163"/>
              <a:ext cx="161925" cy="284163"/>
            </a:xfrm>
            <a:custGeom>
              <a:avLst/>
              <a:gdLst>
                <a:gd name="T0" fmla="*/ 3 w 43"/>
                <a:gd name="T1" fmla="*/ 51 h 74"/>
                <a:gd name="T2" fmla="*/ 6 w 43"/>
                <a:gd name="T3" fmla="*/ 53 h 74"/>
                <a:gd name="T4" fmla="*/ 9 w 43"/>
                <a:gd name="T5" fmla="*/ 54 h 74"/>
                <a:gd name="T6" fmla="*/ 11 w 43"/>
                <a:gd name="T7" fmla="*/ 54 h 74"/>
                <a:gd name="T8" fmla="*/ 14 w 43"/>
                <a:gd name="T9" fmla="*/ 55 h 74"/>
                <a:gd name="T10" fmla="*/ 15 w 43"/>
                <a:gd name="T11" fmla="*/ 55 h 74"/>
                <a:gd name="T12" fmla="*/ 17 w 43"/>
                <a:gd name="T13" fmla="*/ 55 h 74"/>
                <a:gd name="T14" fmla="*/ 21 w 43"/>
                <a:gd name="T15" fmla="*/ 51 h 74"/>
                <a:gd name="T16" fmla="*/ 21 w 43"/>
                <a:gd name="T17" fmla="*/ 50 h 74"/>
                <a:gd name="T18" fmla="*/ 20 w 43"/>
                <a:gd name="T19" fmla="*/ 48 h 74"/>
                <a:gd name="T20" fmla="*/ 18 w 43"/>
                <a:gd name="T21" fmla="*/ 46 h 74"/>
                <a:gd name="T22" fmla="*/ 5 w 43"/>
                <a:gd name="T23" fmla="*/ 36 h 74"/>
                <a:gd name="T24" fmla="*/ 1 w 43"/>
                <a:gd name="T25" fmla="*/ 29 h 74"/>
                <a:gd name="T26" fmla="*/ 1 w 43"/>
                <a:gd name="T27" fmla="*/ 26 h 74"/>
                <a:gd name="T28" fmla="*/ 0 w 43"/>
                <a:gd name="T29" fmla="*/ 24 h 74"/>
                <a:gd name="T30" fmla="*/ 5 w 43"/>
                <a:gd name="T31" fmla="*/ 9 h 74"/>
                <a:gd name="T32" fmla="*/ 16 w 43"/>
                <a:gd name="T33" fmla="*/ 1 h 74"/>
                <a:gd name="T34" fmla="*/ 19 w 43"/>
                <a:gd name="T35" fmla="*/ 0 h 74"/>
                <a:gd name="T36" fmla="*/ 23 w 43"/>
                <a:gd name="T37" fmla="*/ 0 h 74"/>
                <a:gd name="T38" fmla="*/ 27 w 43"/>
                <a:gd name="T39" fmla="*/ 1 h 74"/>
                <a:gd name="T40" fmla="*/ 31 w 43"/>
                <a:gd name="T41" fmla="*/ 2 h 74"/>
                <a:gd name="T42" fmla="*/ 37 w 43"/>
                <a:gd name="T43" fmla="*/ 5 h 74"/>
                <a:gd name="T44" fmla="*/ 37 w 43"/>
                <a:gd name="T45" fmla="*/ 6 h 74"/>
                <a:gd name="T46" fmla="*/ 37 w 43"/>
                <a:gd name="T47" fmla="*/ 9 h 74"/>
                <a:gd name="T48" fmla="*/ 38 w 43"/>
                <a:gd name="T49" fmla="*/ 10 h 74"/>
                <a:gd name="T50" fmla="*/ 38 w 43"/>
                <a:gd name="T51" fmla="*/ 10 h 74"/>
                <a:gd name="T52" fmla="*/ 37 w 43"/>
                <a:gd name="T53" fmla="*/ 17 h 74"/>
                <a:gd name="T54" fmla="*/ 36 w 43"/>
                <a:gd name="T55" fmla="*/ 20 h 74"/>
                <a:gd name="T56" fmla="*/ 34 w 43"/>
                <a:gd name="T57" fmla="*/ 20 h 74"/>
                <a:gd name="T58" fmla="*/ 32 w 43"/>
                <a:gd name="T59" fmla="*/ 19 h 74"/>
                <a:gd name="T60" fmla="*/ 29 w 43"/>
                <a:gd name="T61" fmla="*/ 18 h 74"/>
                <a:gd name="T62" fmla="*/ 27 w 43"/>
                <a:gd name="T63" fmla="*/ 18 h 74"/>
                <a:gd name="T64" fmla="*/ 22 w 43"/>
                <a:gd name="T65" fmla="*/ 20 h 74"/>
                <a:gd name="T66" fmla="*/ 21 w 43"/>
                <a:gd name="T67" fmla="*/ 24 h 74"/>
                <a:gd name="T68" fmla="*/ 22 w 43"/>
                <a:gd name="T69" fmla="*/ 25 h 74"/>
                <a:gd name="T70" fmla="*/ 33 w 43"/>
                <a:gd name="T71" fmla="*/ 33 h 74"/>
                <a:gd name="T72" fmla="*/ 33 w 43"/>
                <a:gd name="T73" fmla="*/ 33 h 74"/>
                <a:gd name="T74" fmla="*/ 34 w 43"/>
                <a:gd name="T75" fmla="*/ 34 h 74"/>
                <a:gd name="T76" fmla="*/ 35 w 43"/>
                <a:gd name="T77" fmla="*/ 35 h 74"/>
                <a:gd name="T78" fmla="*/ 35 w 43"/>
                <a:gd name="T79" fmla="*/ 68 h 74"/>
                <a:gd name="T80" fmla="*/ 34 w 43"/>
                <a:gd name="T81" fmla="*/ 68 h 74"/>
                <a:gd name="T82" fmla="*/ 29 w 43"/>
                <a:gd name="T83" fmla="*/ 71 h 74"/>
                <a:gd name="T84" fmla="*/ 27 w 43"/>
                <a:gd name="T85" fmla="*/ 72 h 74"/>
                <a:gd name="T86" fmla="*/ 25 w 43"/>
                <a:gd name="T87" fmla="*/ 73 h 74"/>
                <a:gd name="T88" fmla="*/ 23 w 43"/>
                <a:gd name="T89" fmla="*/ 74 h 74"/>
                <a:gd name="T90" fmla="*/ 20 w 43"/>
                <a:gd name="T91" fmla="*/ 74 h 74"/>
                <a:gd name="T92" fmla="*/ 17 w 43"/>
                <a:gd name="T93" fmla="*/ 74 h 74"/>
                <a:gd name="T94" fmla="*/ 12 w 43"/>
                <a:gd name="T95" fmla="*/ 73 h 74"/>
                <a:gd name="T96" fmla="*/ 10 w 43"/>
                <a:gd name="T97" fmla="*/ 73 h 74"/>
                <a:gd name="T98" fmla="*/ 7 w 43"/>
                <a:gd name="T99" fmla="*/ 72 h 74"/>
                <a:gd name="T100" fmla="*/ 4 w 43"/>
                <a:gd name="T101" fmla="*/ 71 h 74"/>
                <a:gd name="T102" fmla="*/ 3 w 43"/>
                <a:gd name="T103" fmla="*/ 71 h 74"/>
                <a:gd name="T104" fmla="*/ 1 w 43"/>
                <a:gd name="T105" fmla="*/ 64 h 74"/>
                <a:gd name="T106" fmla="*/ 1 w 43"/>
                <a:gd name="T107" fmla="*/ 54 h 74"/>
                <a:gd name="T108" fmla="*/ 2 w 43"/>
                <a:gd name="T109" fmla="*/ 51 h 74"/>
                <a:gd name="T110" fmla="*/ 2 w 43"/>
                <a:gd name="T111" fmla="*/ 51 h 74"/>
                <a:gd name="T112" fmla="*/ 2 w 43"/>
                <a:gd name="T113" fmla="*/ 51 h 74"/>
                <a:gd name="T114" fmla="*/ 3 w 43"/>
                <a:gd name="T115" fmla="*/ 52 h 74"/>
                <a:gd name="T116" fmla="*/ 3 w 43"/>
                <a:gd name="T117" fmla="*/ 52 h 74"/>
                <a:gd name="T118" fmla="*/ 2 w 43"/>
                <a:gd name="T119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74">
                  <a:moveTo>
                    <a:pt x="3" y="52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8" y="53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8" y="55"/>
                    <a:pt x="20" y="5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5"/>
                    <a:pt x="14" y="44"/>
                    <a:pt x="11" y="41"/>
                  </a:cubicBezTo>
                  <a:cubicBezTo>
                    <a:pt x="10" y="41"/>
                    <a:pt x="8" y="39"/>
                    <a:pt x="5" y="36"/>
                  </a:cubicBezTo>
                  <a:cubicBezTo>
                    <a:pt x="3" y="33"/>
                    <a:pt x="2" y="31"/>
                    <a:pt x="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6"/>
                    <a:pt x="0" y="25"/>
                    <a:pt x="0" y="24"/>
                  </a:cubicBezTo>
                  <a:cubicBezTo>
                    <a:pt x="0" y="22"/>
                    <a:pt x="0" y="19"/>
                    <a:pt x="0" y="15"/>
                  </a:cubicBezTo>
                  <a:cubicBezTo>
                    <a:pt x="2" y="14"/>
                    <a:pt x="3" y="12"/>
                    <a:pt x="5" y="9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10" y="4"/>
                    <a:pt x="12" y="2"/>
                    <a:pt x="16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8" y="1"/>
                    <a:pt x="28" y="1"/>
                    <a:pt x="29" y="0"/>
                  </a:cubicBezTo>
                  <a:cubicBezTo>
                    <a:pt x="29" y="1"/>
                    <a:pt x="30" y="1"/>
                    <a:pt x="31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3"/>
                    <a:pt x="36" y="4"/>
                    <a:pt x="37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8"/>
                    <a:pt x="38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7" y="10"/>
                  </a:cubicBezTo>
                  <a:cubicBezTo>
                    <a:pt x="37" y="10"/>
                    <a:pt x="37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2"/>
                    <a:pt x="37" y="14"/>
                    <a:pt x="37" y="1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3" y="19"/>
                    <a:pt x="32" y="18"/>
                  </a:cubicBezTo>
                  <a:cubicBezTo>
                    <a:pt x="32" y="18"/>
                    <a:pt x="32" y="18"/>
                    <a:pt x="32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8"/>
                    <a:pt x="27" y="18"/>
                    <a:pt x="27" y="18"/>
                  </a:cubicBezTo>
                  <a:cubicBezTo>
                    <a:pt x="26" y="18"/>
                    <a:pt x="25" y="18"/>
                    <a:pt x="24" y="17"/>
                  </a:cubicBezTo>
                  <a:cubicBezTo>
                    <a:pt x="23" y="18"/>
                    <a:pt x="22" y="18"/>
                    <a:pt x="22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8" y="29"/>
                    <a:pt x="32" y="31"/>
                  </a:cubicBezTo>
                  <a:cubicBezTo>
                    <a:pt x="32" y="32"/>
                    <a:pt x="32" y="32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5" y="35"/>
                    <a:pt x="35" y="3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40" y="40"/>
                    <a:pt x="42" y="45"/>
                    <a:pt x="42" y="50"/>
                  </a:cubicBezTo>
                  <a:cubicBezTo>
                    <a:pt x="43" y="55"/>
                    <a:pt x="40" y="61"/>
                    <a:pt x="35" y="68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9"/>
                    <a:pt x="31" y="70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8" y="71"/>
                    <a:pt x="28" y="71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6" y="72"/>
                    <a:pt x="26" y="72"/>
                  </a:cubicBezTo>
                  <a:cubicBezTo>
                    <a:pt x="26" y="72"/>
                    <a:pt x="25" y="72"/>
                    <a:pt x="25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2" y="74"/>
                    <a:pt x="22" y="74"/>
                    <a:pt x="21" y="73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0" y="73"/>
                    <a:pt x="9" y="73"/>
                    <a:pt x="10" y="73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8" y="72"/>
                    <a:pt x="7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8"/>
                    <a:pt x="1" y="66"/>
                    <a:pt x="1" y="64"/>
                  </a:cubicBezTo>
                  <a:cubicBezTo>
                    <a:pt x="1" y="64"/>
                    <a:pt x="1" y="62"/>
                    <a:pt x="1" y="61"/>
                  </a:cubicBezTo>
                  <a:cubicBezTo>
                    <a:pt x="1" y="59"/>
                    <a:pt x="1" y="57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2"/>
                    <a:pt x="3" y="52"/>
                  </a:cubicBezTo>
                  <a:close/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2"/>
                    <a:pt x="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208143" y="2338681"/>
            <a:ext cx="2723920" cy="335214"/>
            <a:chOff x="2208143" y="3275709"/>
            <a:chExt cx="2723920" cy="335214"/>
          </a:xfrm>
        </p:grpSpPr>
        <p:grpSp>
          <p:nvGrpSpPr>
            <p:cNvPr id="109" name="Group 108"/>
            <p:cNvGrpSpPr/>
            <p:nvPr/>
          </p:nvGrpSpPr>
          <p:grpSpPr>
            <a:xfrm>
              <a:off x="2208143" y="3316680"/>
              <a:ext cx="942322" cy="294243"/>
              <a:chOff x="1538288" y="3125788"/>
              <a:chExt cx="1204912" cy="376238"/>
            </a:xfrm>
          </p:grpSpPr>
          <p:sp>
            <p:nvSpPr>
              <p:cNvPr id="84" name="Freeform 6"/>
              <p:cNvSpPr>
                <a:spLocks noEditPoints="1"/>
              </p:cNvSpPr>
              <p:nvPr/>
            </p:nvSpPr>
            <p:spPr bwMode="auto">
              <a:xfrm>
                <a:off x="1538288" y="3157538"/>
                <a:ext cx="223837" cy="344488"/>
              </a:xfrm>
              <a:custGeom>
                <a:avLst/>
                <a:gdLst>
                  <a:gd name="T0" fmla="*/ 1 w 22"/>
                  <a:gd name="T1" fmla="*/ 23 h 33"/>
                  <a:gd name="T2" fmla="*/ 3 w 22"/>
                  <a:gd name="T3" fmla="*/ 23 h 33"/>
                  <a:gd name="T4" fmla="*/ 5 w 22"/>
                  <a:gd name="T5" fmla="*/ 24 h 33"/>
                  <a:gd name="T6" fmla="*/ 5 w 22"/>
                  <a:gd name="T7" fmla="*/ 24 h 33"/>
                  <a:gd name="T8" fmla="*/ 7 w 22"/>
                  <a:gd name="T9" fmla="*/ 25 h 33"/>
                  <a:gd name="T10" fmla="*/ 8 w 22"/>
                  <a:gd name="T11" fmla="*/ 25 h 33"/>
                  <a:gd name="T12" fmla="*/ 9 w 22"/>
                  <a:gd name="T13" fmla="*/ 25 h 33"/>
                  <a:gd name="T14" fmla="*/ 11 w 22"/>
                  <a:gd name="T15" fmla="*/ 23 h 33"/>
                  <a:gd name="T16" fmla="*/ 11 w 22"/>
                  <a:gd name="T17" fmla="*/ 23 h 33"/>
                  <a:gd name="T18" fmla="*/ 11 w 22"/>
                  <a:gd name="T19" fmla="*/ 22 h 33"/>
                  <a:gd name="T20" fmla="*/ 9 w 22"/>
                  <a:gd name="T21" fmla="*/ 21 h 33"/>
                  <a:gd name="T22" fmla="*/ 3 w 22"/>
                  <a:gd name="T23" fmla="*/ 16 h 33"/>
                  <a:gd name="T24" fmla="*/ 1 w 22"/>
                  <a:gd name="T25" fmla="*/ 13 h 33"/>
                  <a:gd name="T26" fmla="*/ 1 w 22"/>
                  <a:gd name="T27" fmla="*/ 11 h 33"/>
                  <a:gd name="T28" fmla="*/ 1 w 22"/>
                  <a:gd name="T29" fmla="*/ 11 h 33"/>
                  <a:gd name="T30" fmla="*/ 3 w 22"/>
                  <a:gd name="T31" fmla="*/ 4 h 33"/>
                  <a:gd name="T32" fmla="*/ 9 w 22"/>
                  <a:gd name="T33" fmla="*/ 0 h 33"/>
                  <a:gd name="T34" fmla="*/ 11 w 22"/>
                  <a:gd name="T35" fmla="*/ 0 h 33"/>
                  <a:gd name="T36" fmla="*/ 13 w 22"/>
                  <a:gd name="T37" fmla="*/ 0 h 33"/>
                  <a:gd name="T38" fmla="*/ 15 w 22"/>
                  <a:gd name="T39" fmla="*/ 0 h 33"/>
                  <a:gd name="T40" fmla="*/ 17 w 22"/>
                  <a:gd name="T41" fmla="*/ 1 h 33"/>
                  <a:gd name="T42" fmla="*/ 20 w 22"/>
                  <a:gd name="T43" fmla="*/ 2 h 33"/>
                  <a:gd name="T44" fmla="*/ 20 w 22"/>
                  <a:gd name="T45" fmla="*/ 3 h 33"/>
                  <a:gd name="T46" fmla="*/ 20 w 22"/>
                  <a:gd name="T47" fmla="*/ 4 h 33"/>
                  <a:gd name="T48" fmla="*/ 20 w 22"/>
                  <a:gd name="T49" fmla="*/ 5 h 33"/>
                  <a:gd name="T50" fmla="*/ 20 w 22"/>
                  <a:gd name="T51" fmla="*/ 5 h 33"/>
                  <a:gd name="T52" fmla="*/ 20 w 22"/>
                  <a:gd name="T53" fmla="*/ 8 h 33"/>
                  <a:gd name="T54" fmla="*/ 19 w 22"/>
                  <a:gd name="T55" fmla="*/ 9 h 33"/>
                  <a:gd name="T56" fmla="*/ 18 w 22"/>
                  <a:gd name="T57" fmla="*/ 9 h 33"/>
                  <a:gd name="T58" fmla="*/ 17 w 22"/>
                  <a:gd name="T59" fmla="*/ 8 h 33"/>
                  <a:gd name="T60" fmla="*/ 16 w 22"/>
                  <a:gd name="T61" fmla="*/ 8 h 33"/>
                  <a:gd name="T62" fmla="*/ 14 w 22"/>
                  <a:gd name="T63" fmla="*/ 8 h 33"/>
                  <a:gd name="T64" fmla="*/ 12 w 22"/>
                  <a:gd name="T65" fmla="*/ 9 h 33"/>
                  <a:gd name="T66" fmla="*/ 12 w 22"/>
                  <a:gd name="T67" fmla="*/ 11 h 33"/>
                  <a:gd name="T68" fmla="*/ 12 w 22"/>
                  <a:gd name="T69" fmla="*/ 11 h 33"/>
                  <a:gd name="T70" fmla="*/ 17 w 22"/>
                  <a:gd name="T71" fmla="*/ 15 h 33"/>
                  <a:gd name="T72" fmla="*/ 17 w 22"/>
                  <a:gd name="T73" fmla="*/ 15 h 33"/>
                  <a:gd name="T74" fmla="*/ 18 w 22"/>
                  <a:gd name="T75" fmla="*/ 15 h 33"/>
                  <a:gd name="T76" fmla="*/ 19 w 22"/>
                  <a:gd name="T77" fmla="*/ 16 h 33"/>
                  <a:gd name="T78" fmla="*/ 18 w 22"/>
                  <a:gd name="T79" fmla="*/ 31 h 33"/>
                  <a:gd name="T80" fmla="*/ 18 w 22"/>
                  <a:gd name="T81" fmla="*/ 31 h 33"/>
                  <a:gd name="T82" fmla="*/ 14 w 22"/>
                  <a:gd name="T83" fmla="*/ 32 h 33"/>
                  <a:gd name="T84" fmla="*/ 13 w 22"/>
                  <a:gd name="T85" fmla="*/ 32 h 33"/>
                  <a:gd name="T86" fmla="*/ 13 w 22"/>
                  <a:gd name="T87" fmla="*/ 33 h 33"/>
                  <a:gd name="T88" fmla="*/ 11 w 22"/>
                  <a:gd name="T89" fmla="*/ 33 h 33"/>
                  <a:gd name="T90" fmla="*/ 10 w 22"/>
                  <a:gd name="T91" fmla="*/ 33 h 33"/>
                  <a:gd name="T92" fmla="*/ 8 w 22"/>
                  <a:gd name="T93" fmla="*/ 33 h 33"/>
                  <a:gd name="T94" fmla="*/ 6 w 22"/>
                  <a:gd name="T95" fmla="*/ 33 h 33"/>
                  <a:gd name="T96" fmla="*/ 5 w 22"/>
                  <a:gd name="T97" fmla="*/ 33 h 33"/>
                  <a:gd name="T98" fmla="*/ 3 w 22"/>
                  <a:gd name="T99" fmla="*/ 32 h 33"/>
                  <a:gd name="T100" fmla="*/ 2 w 22"/>
                  <a:gd name="T101" fmla="*/ 32 h 33"/>
                  <a:gd name="T102" fmla="*/ 1 w 22"/>
                  <a:gd name="T103" fmla="*/ 32 h 33"/>
                  <a:gd name="T104" fmla="*/ 0 w 22"/>
                  <a:gd name="T105" fmla="*/ 29 h 33"/>
                  <a:gd name="T106" fmla="*/ 0 w 22"/>
                  <a:gd name="T107" fmla="*/ 24 h 33"/>
                  <a:gd name="T108" fmla="*/ 1 w 22"/>
                  <a:gd name="T109" fmla="*/ 23 h 33"/>
                  <a:gd name="T110" fmla="*/ 1 w 22"/>
                  <a:gd name="T111" fmla="*/ 23 h 33"/>
                  <a:gd name="T112" fmla="*/ 1 w 22"/>
                  <a:gd name="T113" fmla="*/ 23 h 33"/>
                  <a:gd name="T114" fmla="*/ 1 w 22"/>
                  <a:gd name="T115" fmla="*/ 23 h 33"/>
                  <a:gd name="T116" fmla="*/ 1 w 22"/>
                  <a:gd name="T117" fmla="*/ 23 h 33"/>
                  <a:gd name="T118" fmla="*/ 1 w 22"/>
                  <a:gd name="T119" fmla="*/ 23 h 33"/>
                  <a:gd name="T120" fmla="*/ 2 w 22"/>
                  <a:gd name="T121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" h="33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4"/>
                      <a:pt x="4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" y="24"/>
                      <a:pt x="6" y="25"/>
                      <a:pt x="6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10" y="24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0"/>
                      <a:pt x="7" y="20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5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8"/>
                      <a:pt x="1" y="6"/>
                    </a:cubicBezTo>
                    <a:cubicBezTo>
                      <a:pt x="2" y="6"/>
                      <a:pt x="2" y="5"/>
                      <a:pt x="3" y="4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6" y="1"/>
                      <a:pt x="7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7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19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6"/>
                      <a:pt x="20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4" y="8"/>
                      <a:pt x="13" y="8"/>
                      <a:pt x="13" y="8"/>
                    </a:cubicBezTo>
                    <a:cubicBezTo>
                      <a:pt x="12" y="8"/>
                      <a:pt x="12" y="8"/>
                      <a:pt x="12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5" y="13"/>
                      <a:pt x="17" y="14"/>
                    </a:cubicBezTo>
                    <a:cubicBezTo>
                      <a:pt x="17" y="14"/>
                      <a:pt x="17" y="15"/>
                      <a:pt x="17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1" y="18"/>
                      <a:pt x="22" y="20"/>
                      <a:pt x="22" y="23"/>
                    </a:cubicBezTo>
                    <a:cubicBezTo>
                      <a:pt x="22" y="25"/>
                      <a:pt x="21" y="28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6" y="32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0"/>
                      <a:pt x="0" y="30"/>
                      <a:pt x="0" y="29"/>
                    </a:cubicBezTo>
                    <a:cubicBezTo>
                      <a:pt x="0" y="28"/>
                      <a:pt x="1" y="28"/>
                      <a:pt x="1" y="27"/>
                    </a:cubicBezTo>
                    <a:cubicBezTo>
                      <a:pt x="1" y="26"/>
                      <a:pt x="0" y="25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lose/>
                    <a:moveTo>
                      <a:pt x="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7"/>
              <p:cNvSpPr>
                <a:spLocks noEditPoints="1"/>
              </p:cNvSpPr>
              <p:nvPr/>
            </p:nvSpPr>
            <p:spPr bwMode="auto">
              <a:xfrm>
                <a:off x="1803400" y="3136900"/>
                <a:ext cx="255587" cy="365125"/>
              </a:xfrm>
              <a:custGeom>
                <a:avLst/>
                <a:gdLst>
                  <a:gd name="T0" fmla="*/ 18 w 25"/>
                  <a:gd name="T1" fmla="*/ 23 h 35"/>
                  <a:gd name="T2" fmla="*/ 7 w 25"/>
                  <a:gd name="T3" fmla="*/ 24 h 35"/>
                  <a:gd name="T4" fmla="*/ 0 w 25"/>
                  <a:gd name="T5" fmla="*/ 6 h 35"/>
                  <a:gd name="T6" fmla="*/ 6 w 25"/>
                  <a:gd name="T7" fmla="*/ 0 h 35"/>
                  <a:gd name="T8" fmla="*/ 16 w 25"/>
                  <a:gd name="T9" fmla="*/ 1 h 35"/>
                  <a:gd name="T10" fmla="*/ 23 w 25"/>
                  <a:gd name="T11" fmla="*/ 1 h 35"/>
                  <a:gd name="T12" fmla="*/ 2 w 25"/>
                  <a:gd name="T13" fmla="*/ 7 h 35"/>
                  <a:gd name="T14" fmla="*/ 3 w 25"/>
                  <a:gd name="T15" fmla="*/ 6 h 35"/>
                  <a:gd name="T16" fmla="*/ 5 w 25"/>
                  <a:gd name="T17" fmla="*/ 6 h 35"/>
                  <a:gd name="T18" fmla="*/ 14 w 25"/>
                  <a:gd name="T19" fmla="*/ 6 h 35"/>
                  <a:gd name="T20" fmla="*/ 13 w 25"/>
                  <a:gd name="T21" fmla="*/ 6 h 35"/>
                  <a:gd name="T22" fmla="*/ 13 w 25"/>
                  <a:gd name="T23" fmla="*/ 7 h 35"/>
                  <a:gd name="T24" fmla="*/ 8 w 25"/>
                  <a:gd name="T25" fmla="*/ 7 h 35"/>
                  <a:gd name="T26" fmla="*/ 7 w 25"/>
                  <a:gd name="T27" fmla="*/ 7 h 35"/>
                  <a:gd name="T28" fmla="*/ 8 w 25"/>
                  <a:gd name="T29" fmla="*/ 14 h 35"/>
                  <a:gd name="T30" fmla="*/ 10 w 25"/>
                  <a:gd name="T31" fmla="*/ 11 h 35"/>
                  <a:gd name="T32" fmla="*/ 9 w 25"/>
                  <a:gd name="T33" fmla="*/ 8 h 35"/>
                  <a:gd name="T34" fmla="*/ 11 w 25"/>
                  <a:gd name="T35" fmla="*/ 9 h 35"/>
                  <a:gd name="T36" fmla="*/ 11 w 25"/>
                  <a:gd name="T37" fmla="*/ 11 h 35"/>
                  <a:gd name="T38" fmla="*/ 12 w 25"/>
                  <a:gd name="T39" fmla="*/ 12 h 35"/>
                  <a:gd name="T40" fmla="*/ 12 w 25"/>
                  <a:gd name="T41" fmla="*/ 11 h 35"/>
                  <a:gd name="T42" fmla="*/ 14 w 25"/>
                  <a:gd name="T43" fmla="*/ 11 h 35"/>
                  <a:gd name="T44" fmla="*/ 15 w 25"/>
                  <a:gd name="T45" fmla="*/ 8 h 35"/>
                  <a:gd name="T46" fmla="*/ 17 w 25"/>
                  <a:gd name="T47" fmla="*/ 7 h 35"/>
                  <a:gd name="T48" fmla="*/ 12 w 25"/>
                  <a:gd name="T49" fmla="*/ 5 h 35"/>
                  <a:gd name="T50" fmla="*/ 9 w 25"/>
                  <a:gd name="T51" fmla="*/ 5 h 35"/>
                  <a:gd name="T52" fmla="*/ 12 w 25"/>
                  <a:gd name="T53" fmla="*/ 6 h 35"/>
                  <a:gd name="T54" fmla="*/ 11 w 25"/>
                  <a:gd name="T55" fmla="*/ 13 h 35"/>
                  <a:gd name="T56" fmla="*/ 11 w 25"/>
                  <a:gd name="T57" fmla="*/ 16 h 35"/>
                  <a:gd name="T58" fmla="*/ 9 w 25"/>
                  <a:gd name="T59" fmla="*/ 11 h 35"/>
                  <a:gd name="T60" fmla="*/ 11 w 25"/>
                  <a:gd name="T61" fmla="*/ 18 h 35"/>
                  <a:gd name="T62" fmla="*/ 11 w 25"/>
                  <a:gd name="T63" fmla="*/ 14 h 35"/>
                  <a:gd name="T64" fmla="*/ 12 w 25"/>
                  <a:gd name="T65" fmla="*/ 14 h 35"/>
                  <a:gd name="T66" fmla="*/ 15 w 25"/>
                  <a:gd name="T67" fmla="*/ 11 h 35"/>
                  <a:gd name="T68" fmla="*/ 13 w 25"/>
                  <a:gd name="T69" fmla="*/ 13 h 35"/>
                  <a:gd name="T70" fmla="*/ 14 w 25"/>
                  <a:gd name="T71" fmla="*/ 14 h 35"/>
                  <a:gd name="T72" fmla="*/ 14 w 25"/>
                  <a:gd name="T73" fmla="*/ 12 h 35"/>
                  <a:gd name="T74" fmla="*/ 14 w 25"/>
                  <a:gd name="T75" fmla="*/ 7 h 35"/>
                  <a:gd name="T76" fmla="*/ 15 w 25"/>
                  <a:gd name="T77" fmla="*/ 16 h 35"/>
                  <a:gd name="T78" fmla="*/ 15 w 25"/>
                  <a:gd name="T79" fmla="*/ 16 h 35"/>
                  <a:gd name="T80" fmla="*/ 14 w 25"/>
                  <a:gd name="T81" fmla="*/ 14 h 35"/>
                  <a:gd name="T82" fmla="*/ 16 w 25"/>
                  <a:gd name="T83" fmla="*/ 9 h 35"/>
                  <a:gd name="T84" fmla="*/ 16 w 25"/>
                  <a:gd name="T85" fmla="*/ 11 h 35"/>
                  <a:gd name="T86" fmla="*/ 15 w 25"/>
                  <a:gd name="T87" fmla="*/ 14 h 35"/>
                  <a:gd name="T88" fmla="*/ 16 w 25"/>
                  <a:gd name="T89" fmla="*/ 10 h 35"/>
                  <a:gd name="T90" fmla="*/ 15 w 25"/>
                  <a:gd name="T91" fmla="*/ 9 h 35"/>
                  <a:gd name="T92" fmla="*/ 16 w 25"/>
                  <a:gd name="T93" fmla="*/ 17 h 35"/>
                  <a:gd name="T94" fmla="*/ 16 w 25"/>
                  <a:gd name="T95" fmla="*/ 6 h 35"/>
                  <a:gd name="T96" fmla="*/ 16 w 25"/>
                  <a:gd name="T97" fmla="*/ 18 h 35"/>
                  <a:gd name="T98" fmla="*/ 17 w 25"/>
                  <a:gd name="T99" fmla="*/ 4 h 35"/>
                  <a:gd name="T100" fmla="*/ 18 w 25"/>
                  <a:gd name="T101" fmla="*/ 4 h 35"/>
                  <a:gd name="T102" fmla="*/ 19 w 25"/>
                  <a:gd name="T103" fmla="*/ 6 h 35"/>
                  <a:gd name="T104" fmla="*/ 23 w 25"/>
                  <a:gd name="T105" fmla="*/ 5 h 35"/>
                  <a:gd name="T106" fmla="*/ 22 w 25"/>
                  <a:gd name="T107" fmla="*/ 4 h 35"/>
                  <a:gd name="T108" fmla="*/ 22 w 25"/>
                  <a:gd name="T109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35">
                    <a:moveTo>
                      <a:pt x="25" y="8"/>
                    </a:move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8"/>
                      <a:pt x="21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11"/>
                      <a:pt x="18" y="14"/>
                    </a:cubicBezTo>
                    <a:cubicBezTo>
                      <a:pt x="18" y="15"/>
                      <a:pt x="18" y="18"/>
                      <a:pt x="18" y="23"/>
                    </a:cubicBezTo>
                    <a:cubicBezTo>
                      <a:pt x="18" y="25"/>
                      <a:pt x="18" y="28"/>
                      <a:pt x="19" y="33"/>
                    </a:cubicBezTo>
                    <a:cubicBezTo>
                      <a:pt x="19" y="34"/>
                      <a:pt x="18" y="34"/>
                      <a:pt x="18" y="34"/>
                    </a:cubicBezTo>
                    <a:cubicBezTo>
                      <a:pt x="18" y="34"/>
                      <a:pt x="16" y="35"/>
                      <a:pt x="13" y="35"/>
                    </a:cubicBezTo>
                    <a:cubicBezTo>
                      <a:pt x="12" y="35"/>
                      <a:pt x="11" y="35"/>
                      <a:pt x="11" y="35"/>
                    </a:cubicBezTo>
                    <a:cubicBezTo>
                      <a:pt x="8" y="35"/>
                      <a:pt x="7" y="34"/>
                      <a:pt x="7" y="32"/>
                    </a:cubicBezTo>
                    <a:cubicBezTo>
                      <a:pt x="7" y="30"/>
                      <a:pt x="7" y="29"/>
                      <a:pt x="8" y="29"/>
                    </a:cubicBezTo>
                    <a:cubicBezTo>
                      <a:pt x="7" y="29"/>
                      <a:pt x="7" y="27"/>
                      <a:pt x="7" y="24"/>
                    </a:cubicBezTo>
                    <a:cubicBezTo>
                      <a:pt x="7" y="24"/>
                      <a:pt x="7" y="22"/>
                      <a:pt x="7" y="18"/>
                    </a:cubicBezTo>
                    <a:cubicBezTo>
                      <a:pt x="7" y="15"/>
                      <a:pt x="7" y="13"/>
                      <a:pt x="7" y="12"/>
                    </a:cubicBezTo>
                    <a:cubicBezTo>
                      <a:pt x="7" y="11"/>
                      <a:pt x="7" y="10"/>
                      <a:pt x="7" y="10"/>
                    </a:cubicBezTo>
                    <a:cubicBezTo>
                      <a:pt x="6" y="9"/>
                      <a:pt x="5" y="9"/>
                      <a:pt x="4" y="9"/>
                    </a:cubicBezTo>
                    <a:cubicBezTo>
                      <a:pt x="3" y="9"/>
                      <a:pt x="2" y="9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4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3"/>
                      <a:pt x="24" y="3"/>
                      <a:pt x="24" y="3"/>
                    </a:cubicBezTo>
                    <a:lnTo>
                      <a:pt x="25" y="8"/>
                    </a:lnTo>
                    <a:close/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  <a:moveTo>
                      <a:pt x="4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lnTo>
                      <a:pt x="4" y="7"/>
                    </a:lnTo>
                    <a:close/>
                    <a:moveTo>
                      <a:pt x="5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  <a:moveTo>
                      <a:pt x="17" y="5"/>
                    </a:moveTo>
                    <a:cubicBezTo>
                      <a:pt x="17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0" y="7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7" y="6"/>
                      <a:pt x="7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8" y="8"/>
                      <a:pt x="9" y="8"/>
                      <a:pt x="9" y="9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2"/>
                      <a:pt x="10" y="12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9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lose/>
                    <a:moveTo>
                      <a:pt x="12" y="6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lnTo>
                      <a:pt x="12" y="6"/>
                    </a:lnTo>
                    <a:close/>
                    <a:moveTo>
                      <a:pt x="9" y="16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lnTo>
                      <a:pt x="9" y="16"/>
                    </a:lnTo>
                    <a:close/>
                    <a:moveTo>
                      <a:pt x="12" y="14"/>
                    </a:moveTo>
                    <a:cubicBezTo>
                      <a:pt x="12" y="14"/>
                      <a:pt x="12" y="13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0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5"/>
                      <a:pt x="11" y="14"/>
                      <a:pt x="11" y="14"/>
                    </a:cubicBezTo>
                    <a:cubicBezTo>
                      <a:pt x="12" y="14"/>
                      <a:pt x="12" y="14"/>
                      <a:pt x="12" y="14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10" y="16"/>
                    </a:move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lose/>
                    <a:moveTo>
                      <a:pt x="11" y="18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8"/>
                      <a:pt x="11" y="18"/>
                      <a:pt x="11" y="18"/>
                    </a:cubicBezTo>
                    <a:close/>
                    <a:moveTo>
                      <a:pt x="11" y="14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lose/>
                    <a:moveTo>
                      <a:pt x="12" y="18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9"/>
                      <a:pt x="11" y="19"/>
                      <a:pt x="11" y="19"/>
                    </a:cubicBezTo>
                    <a:lnTo>
                      <a:pt x="12" y="18"/>
                    </a:lnTo>
                    <a:close/>
                    <a:moveTo>
                      <a:pt x="12" y="15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lose/>
                    <a:moveTo>
                      <a:pt x="13" y="14"/>
                    </a:move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lnTo>
                      <a:pt x="13" y="14"/>
                    </a:lnTo>
                    <a:close/>
                    <a:moveTo>
                      <a:pt x="15" y="11"/>
                    </a:moveTo>
                    <a:cubicBezTo>
                      <a:pt x="15" y="11"/>
                      <a:pt x="15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4"/>
                      <a:pt x="13" y="14"/>
                    </a:cubicBezTo>
                    <a:cubicBezTo>
                      <a:pt x="13" y="14"/>
                      <a:pt x="13" y="15"/>
                      <a:pt x="13" y="15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5" y="11"/>
                    </a:cubicBezTo>
                    <a:close/>
                    <a:moveTo>
                      <a:pt x="14" y="12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3"/>
                      <a:pt x="14" y="13"/>
                      <a:pt x="14" y="13"/>
                    </a:cubicBezTo>
                    <a:lnTo>
                      <a:pt x="14" y="12"/>
                    </a:lnTo>
                    <a:close/>
                    <a:moveTo>
                      <a:pt x="1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lose/>
                    <a:moveTo>
                      <a:pt x="15" y="6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15" y="6"/>
                    </a:lnTo>
                    <a:close/>
                    <a:moveTo>
                      <a:pt x="15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15" y="16"/>
                    </a:lnTo>
                    <a:close/>
                    <a:moveTo>
                      <a:pt x="15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8"/>
                      <a:pt x="15" y="8"/>
                      <a:pt x="15" y="8"/>
                    </a:cubicBezTo>
                    <a:close/>
                    <a:moveTo>
                      <a:pt x="15" y="15"/>
                    </a:moveTo>
                    <a:cubicBezTo>
                      <a:pt x="15" y="15"/>
                      <a:pt x="15" y="15"/>
                      <a:pt x="15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5"/>
                      <a:pt x="15" y="15"/>
                      <a:pt x="15" y="15"/>
                    </a:cubicBezTo>
                    <a:close/>
                    <a:moveTo>
                      <a:pt x="17" y="10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5" y="12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6" y="10"/>
                    </a:cubicBezTo>
                    <a:lnTo>
                      <a:pt x="17" y="10"/>
                    </a:lnTo>
                    <a:close/>
                    <a:moveTo>
                      <a:pt x="15" y="6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lose/>
                    <a:moveTo>
                      <a:pt x="15" y="10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5" y="10"/>
                      <a:pt x="15" y="10"/>
                    </a:cubicBezTo>
                    <a:close/>
                    <a:moveTo>
                      <a:pt x="16" y="17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7"/>
                      <a:pt x="15" y="17"/>
                      <a:pt x="15" y="18"/>
                    </a:cubicBezTo>
                    <a:cubicBezTo>
                      <a:pt x="15" y="18"/>
                      <a:pt x="16" y="17"/>
                      <a:pt x="16" y="17"/>
                    </a:cubicBezTo>
                    <a:close/>
                    <a:moveTo>
                      <a:pt x="16" y="12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lnTo>
                      <a:pt x="16" y="12"/>
                    </a:lnTo>
                    <a:close/>
                    <a:moveTo>
                      <a:pt x="16" y="6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7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5"/>
                    </a:cubicBezTo>
                    <a:lnTo>
                      <a:pt x="16" y="6"/>
                    </a:lnTo>
                    <a:close/>
                    <a:moveTo>
                      <a:pt x="16" y="18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lose/>
                    <a:moveTo>
                      <a:pt x="17" y="8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7" y="9"/>
                      <a:pt x="17" y="9"/>
                      <a:pt x="17" y="9"/>
                    </a:cubicBezTo>
                    <a:lnTo>
                      <a:pt x="17" y="8"/>
                    </a:lnTo>
                    <a:close/>
                    <a:moveTo>
                      <a:pt x="18" y="4"/>
                    </a:move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lnTo>
                      <a:pt x="18" y="4"/>
                    </a:lnTo>
                    <a:close/>
                    <a:moveTo>
                      <a:pt x="20" y="5"/>
                    </a:move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5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6"/>
                      <a:pt x="18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8" y="7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0" y="6"/>
                      <a:pt x="20" y="6"/>
                    </a:cubicBezTo>
                    <a:lnTo>
                      <a:pt x="20" y="5"/>
                    </a:lnTo>
                    <a:close/>
                    <a:moveTo>
                      <a:pt x="23" y="5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lnTo>
                      <a:pt x="23" y="5"/>
                    </a:lnTo>
                    <a:close/>
                    <a:moveTo>
                      <a:pt x="23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2" y="6"/>
                    </a:cubicBez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8"/>
              <p:cNvSpPr>
                <a:spLocks noEditPoints="1"/>
              </p:cNvSpPr>
              <p:nvPr/>
            </p:nvSpPr>
            <p:spPr bwMode="auto">
              <a:xfrm>
                <a:off x="2120900" y="3146425"/>
                <a:ext cx="111125" cy="334963"/>
              </a:xfrm>
              <a:custGeom>
                <a:avLst/>
                <a:gdLst>
                  <a:gd name="T0" fmla="*/ 11 w 11"/>
                  <a:gd name="T1" fmla="*/ 5 h 32"/>
                  <a:gd name="T2" fmla="*/ 11 w 11"/>
                  <a:gd name="T3" fmla="*/ 9 h 32"/>
                  <a:gd name="T4" fmla="*/ 11 w 11"/>
                  <a:gd name="T5" fmla="*/ 9 h 32"/>
                  <a:gd name="T6" fmla="*/ 11 w 11"/>
                  <a:gd name="T7" fmla="*/ 10 h 32"/>
                  <a:gd name="T8" fmla="*/ 11 w 11"/>
                  <a:gd name="T9" fmla="*/ 10 h 32"/>
                  <a:gd name="T10" fmla="*/ 11 w 11"/>
                  <a:gd name="T11" fmla="*/ 16 h 32"/>
                  <a:gd name="T12" fmla="*/ 11 w 11"/>
                  <a:gd name="T13" fmla="*/ 23 h 32"/>
                  <a:gd name="T14" fmla="*/ 11 w 11"/>
                  <a:gd name="T15" fmla="*/ 24 h 32"/>
                  <a:gd name="T16" fmla="*/ 11 w 11"/>
                  <a:gd name="T17" fmla="*/ 30 h 32"/>
                  <a:gd name="T18" fmla="*/ 9 w 11"/>
                  <a:gd name="T19" fmla="*/ 31 h 32"/>
                  <a:gd name="T20" fmla="*/ 7 w 11"/>
                  <a:gd name="T21" fmla="*/ 31 h 32"/>
                  <a:gd name="T22" fmla="*/ 6 w 11"/>
                  <a:gd name="T23" fmla="*/ 31 h 32"/>
                  <a:gd name="T24" fmla="*/ 5 w 11"/>
                  <a:gd name="T25" fmla="*/ 31 h 32"/>
                  <a:gd name="T26" fmla="*/ 4 w 11"/>
                  <a:gd name="T27" fmla="*/ 31 h 32"/>
                  <a:gd name="T28" fmla="*/ 4 w 11"/>
                  <a:gd name="T29" fmla="*/ 32 h 32"/>
                  <a:gd name="T30" fmla="*/ 3 w 11"/>
                  <a:gd name="T31" fmla="*/ 31 h 32"/>
                  <a:gd name="T32" fmla="*/ 3 w 11"/>
                  <a:gd name="T33" fmla="*/ 31 h 32"/>
                  <a:gd name="T34" fmla="*/ 2 w 11"/>
                  <a:gd name="T35" fmla="*/ 31 h 32"/>
                  <a:gd name="T36" fmla="*/ 1 w 11"/>
                  <a:gd name="T37" fmla="*/ 31 h 32"/>
                  <a:gd name="T38" fmla="*/ 0 w 11"/>
                  <a:gd name="T39" fmla="*/ 25 h 32"/>
                  <a:gd name="T40" fmla="*/ 0 w 11"/>
                  <a:gd name="T41" fmla="*/ 23 h 32"/>
                  <a:gd name="T42" fmla="*/ 0 w 11"/>
                  <a:gd name="T43" fmla="*/ 8 h 32"/>
                  <a:gd name="T44" fmla="*/ 0 w 11"/>
                  <a:gd name="T45" fmla="*/ 4 h 32"/>
                  <a:gd name="T46" fmla="*/ 1 w 11"/>
                  <a:gd name="T47" fmla="*/ 1 h 32"/>
                  <a:gd name="T48" fmla="*/ 2 w 11"/>
                  <a:gd name="T49" fmla="*/ 1 h 32"/>
                  <a:gd name="T50" fmla="*/ 4 w 11"/>
                  <a:gd name="T51" fmla="*/ 1 h 32"/>
                  <a:gd name="T52" fmla="*/ 7 w 11"/>
                  <a:gd name="T53" fmla="*/ 1 h 32"/>
                  <a:gd name="T54" fmla="*/ 9 w 11"/>
                  <a:gd name="T55" fmla="*/ 1 h 32"/>
                  <a:gd name="T56" fmla="*/ 10 w 11"/>
                  <a:gd name="T57" fmla="*/ 2 h 32"/>
                  <a:gd name="T58" fmla="*/ 5 w 11"/>
                  <a:gd name="T59" fmla="*/ 27 h 32"/>
                  <a:gd name="T60" fmla="*/ 5 w 11"/>
                  <a:gd name="T61" fmla="*/ 27 h 32"/>
                  <a:gd name="T62" fmla="*/ 6 w 11"/>
                  <a:gd name="T63" fmla="*/ 28 h 32"/>
                  <a:gd name="T64" fmla="*/ 5 w 11"/>
                  <a:gd name="T65" fmla="*/ 28 h 32"/>
                  <a:gd name="T66" fmla="*/ 6 w 11"/>
                  <a:gd name="T67" fmla="*/ 28 h 32"/>
                  <a:gd name="T68" fmla="*/ 7 w 11"/>
                  <a:gd name="T6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" h="32">
                    <a:moveTo>
                      <a:pt x="11" y="2"/>
                    </a:moveTo>
                    <a:cubicBezTo>
                      <a:pt x="11" y="2"/>
                      <a:pt x="11" y="3"/>
                      <a:pt x="11" y="5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0" y="8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1"/>
                      <a:pt x="10" y="12"/>
                      <a:pt x="10" y="13"/>
                    </a:cubicBezTo>
                    <a:cubicBezTo>
                      <a:pt x="10" y="13"/>
                      <a:pt x="10" y="14"/>
                      <a:pt x="11" y="16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1" y="21"/>
                      <a:pt x="11" y="22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6" y="31"/>
                      <a:pt x="6" y="31"/>
                    </a:cubicBezTo>
                    <a:cubicBezTo>
                      <a:pt x="6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1"/>
                      <a:pt x="0" y="29"/>
                      <a:pt x="0" y="27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4"/>
                      <a:pt x="0" y="24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lnTo>
                      <a:pt x="11" y="2"/>
                    </a:lnTo>
                    <a:close/>
                    <a:moveTo>
                      <a:pt x="5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lose/>
                    <a:moveTo>
                      <a:pt x="6" y="28"/>
                    </a:moveTo>
                    <a:cubicBezTo>
                      <a:pt x="6" y="28"/>
                      <a:pt x="6" y="27"/>
                      <a:pt x="6" y="27"/>
                    </a:cubicBezTo>
                    <a:cubicBezTo>
                      <a:pt x="6" y="27"/>
                      <a:pt x="6" y="27"/>
                      <a:pt x="5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lose/>
                    <a:moveTo>
                      <a:pt x="7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9"/>
              <p:cNvSpPr>
                <a:spLocks noEditPoints="1"/>
              </p:cNvSpPr>
              <p:nvPr/>
            </p:nvSpPr>
            <p:spPr bwMode="auto">
              <a:xfrm>
                <a:off x="2284413" y="3125788"/>
                <a:ext cx="214312" cy="355600"/>
              </a:xfrm>
              <a:custGeom>
                <a:avLst/>
                <a:gdLst>
                  <a:gd name="T0" fmla="*/ 21 w 21"/>
                  <a:gd name="T1" fmla="*/ 26 h 34"/>
                  <a:gd name="T2" fmla="*/ 21 w 21"/>
                  <a:gd name="T3" fmla="*/ 32 h 34"/>
                  <a:gd name="T4" fmla="*/ 18 w 21"/>
                  <a:gd name="T5" fmla="*/ 34 h 34"/>
                  <a:gd name="T6" fmla="*/ 17 w 21"/>
                  <a:gd name="T7" fmla="*/ 33 h 34"/>
                  <a:gd name="T8" fmla="*/ 16 w 21"/>
                  <a:gd name="T9" fmla="*/ 33 h 34"/>
                  <a:gd name="T10" fmla="*/ 15 w 21"/>
                  <a:gd name="T11" fmla="*/ 34 h 34"/>
                  <a:gd name="T12" fmla="*/ 13 w 21"/>
                  <a:gd name="T13" fmla="*/ 34 h 34"/>
                  <a:gd name="T14" fmla="*/ 12 w 21"/>
                  <a:gd name="T15" fmla="*/ 34 h 34"/>
                  <a:gd name="T16" fmla="*/ 10 w 21"/>
                  <a:gd name="T17" fmla="*/ 33 h 34"/>
                  <a:gd name="T18" fmla="*/ 8 w 21"/>
                  <a:gd name="T19" fmla="*/ 34 h 34"/>
                  <a:gd name="T20" fmla="*/ 6 w 21"/>
                  <a:gd name="T21" fmla="*/ 34 h 34"/>
                  <a:gd name="T22" fmla="*/ 3 w 21"/>
                  <a:gd name="T23" fmla="*/ 34 h 34"/>
                  <a:gd name="T24" fmla="*/ 2 w 21"/>
                  <a:gd name="T25" fmla="*/ 34 h 34"/>
                  <a:gd name="T26" fmla="*/ 1 w 21"/>
                  <a:gd name="T27" fmla="*/ 31 h 34"/>
                  <a:gd name="T28" fmla="*/ 2 w 21"/>
                  <a:gd name="T29" fmla="*/ 28 h 34"/>
                  <a:gd name="T30" fmla="*/ 1 w 21"/>
                  <a:gd name="T31" fmla="*/ 25 h 34"/>
                  <a:gd name="T32" fmla="*/ 1 w 21"/>
                  <a:gd name="T33" fmla="*/ 21 h 34"/>
                  <a:gd name="T34" fmla="*/ 1 w 21"/>
                  <a:gd name="T35" fmla="*/ 20 h 34"/>
                  <a:gd name="T36" fmla="*/ 1 w 21"/>
                  <a:gd name="T37" fmla="*/ 17 h 34"/>
                  <a:gd name="T38" fmla="*/ 1 w 21"/>
                  <a:gd name="T39" fmla="*/ 16 h 34"/>
                  <a:gd name="T40" fmla="*/ 0 w 21"/>
                  <a:gd name="T41" fmla="*/ 10 h 34"/>
                  <a:gd name="T42" fmla="*/ 1 w 21"/>
                  <a:gd name="T43" fmla="*/ 6 h 34"/>
                  <a:gd name="T44" fmla="*/ 1 w 21"/>
                  <a:gd name="T45" fmla="*/ 1 h 34"/>
                  <a:gd name="T46" fmla="*/ 3 w 21"/>
                  <a:gd name="T47" fmla="*/ 1 h 34"/>
                  <a:gd name="T48" fmla="*/ 5 w 21"/>
                  <a:gd name="T49" fmla="*/ 0 h 34"/>
                  <a:gd name="T50" fmla="*/ 7 w 21"/>
                  <a:gd name="T51" fmla="*/ 0 h 34"/>
                  <a:gd name="T52" fmla="*/ 9 w 21"/>
                  <a:gd name="T53" fmla="*/ 0 h 34"/>
                  <a:gd name="T54" fmla="*/ 12 w 21"/>
                  <a:gd name="T55" fmla="*/ 1 h 34"/>
                  <a:gd name="T56" fmla="*/ 12 w 21"/>
                  <a:gd name="T57" fmla="*/ 4 h 34"/>
                  <a:gd name="T58" fmla="*/ 12 w 21"/>
                  <a:gd name="T59" fmla="*/ 5 h 34"/>
                  <a:gd name="T60" fmla="*/ 12 w 21"/>
                  <a:gd name="T61" fmla="*/ 10 h 34"/>
                  <a:gd name="T62" fmla="*/ 13 w 21"/>
                  <a:gd name="T63" fmla="*/ 13 h 34"/>
                  <a:gd name="T64" fmla="*/ 13 w 21"/>
                  <a:gd name="T65" fmla="*/ 20 h 34"/>
                  <a:gd name="T66" fmla="*/ 12 w 21"/>
                  <a:gd name="T67" fmla="*/ 24 h 34"/>
                  <a:gd name="T68" fmla="*/ 13 w 21"/>
                  <a:gd name="T69" fmla="*/ 25 h 34"/>
                  <a:gd name="T70" fmla="*/ 16 w 21"/>
                  <a:gd name="T71" fmla="*/ 25 h 34"/>
                  <a:gd name="T72" fmla="*/ 18 w 21"/>
                  <a:gd name="T73" fmla="*/ 25 h 34"/>
                  <a:gd name="T74" fmla="*/ 5 w 21"/>
                  <a:gd name="T75" fmla="*/ 29 h 34"/>
                  <a:gd name="T76" fmla="*/ 6 w 21"/>
                  <a:gd name="T77" fmla="*/ 29 h 34"/>
                  <a:gd name="T78" fmla="*/ 6 w 21"/>
                  <a:gd name="T79" fmla="*/ 30 h 34"/>
                  <a:gd name="T80" fmla="*/ 7 w 21"/>
                  <a:gd name="T81" fmla="*/ 30 h 34"/>
                  <a:gd name="T82" fmla="*/ 6 w 21"/>
                  <a:gd name="T83" fmla="*/ 30 h 34"/>
                  <a:gd name="T84" fmla="*/ 6 w 21"/>
                  <a:gd name="T85" fmla="*/ 29 h 34"/>
                  <a:gd name="T86" fmla="*/ 8 w 21"/>
                  <a:gd name="T87" fmla="*/ 31 h 34"/>
                  <a:gd name="T88" fmla="*/ 12 w 21"/>
                  <a:gd name="T89" fmla="*/ 33 h 34"/>
                  <a:gd name="T90" fmla="*/ 11 w 21"/>
                  <a:gd name="T91" fmla="*/ 32 h 34"/>
                  <a:gd name="T92" fmla="*/ 11 w 21"/>
                  <a:gd name="T93" fmla="*/ 31 h 34"/>
                  <a:gd name="T94" fmla="*/ 11 w 21"/>
                  <a:gd name="T95" fmla="*/ 31 h 34"/>
                  <a:gd name="T96" fmla="*/ 11 w 21"/>
                  <a:gd name="T97" fmla="*/ 33 h 34"/>
                  <a:gd name="T98" fmla="*/ 12 w 21"/>
                  <a:gd name="T99" fmla="*/ 33 h 34"/>
                  <a:gd name="T100" fmla="*/ 13 w 21"/>
                  <a:gd name="T101" fmla="*/ 28 h 34"/>
                  <a:gd name="T102" fmla="*/ 14 w 21"/>
                  <a:gd name="T103" fmla="*/ 28 h 34"/>
                  <a:gd name="T104" fmla="*/ 13 w 21"/>
                  <a:gd name="T105" fmla="*/ 27 h 34"/>
                  <a:gd name="T106" fmla="*/ 13 w 21"/>
                  <a:gd name="T107" fmla="*/ 28 h 34"/>
                  <a:gd name="T108" fmla="*/ 13 w 21"/>
                  <a:gd name="T109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" h="34">
                    <a:moveTo>
                      <a:pt x="21" y="25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1" y="29"/>
                    </a:cubicBezTo>
                    <a:cubicBezTo>
                      <a:pt x="21" y="30"/>
                      <a:pt x="21" y="31"/>
                      <a:pt x="21" y="31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3"/>
                      <a:pt x="19" y="33"/>
                      <a:pt x="18" y="34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4" y="34"/>
                      <a:pt x="14" y="34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1" y="34"/>
                      <a:pt x="10" y="34"/>
                    </a:cubicBezTo>
                    <a:cubicBezTo>
                      <a:pt x="10" y="34"/>
                      <a:pt x="10" y="33"/>
                      <a:pt x="10" y="33"/>
                    </a:cubicBezTo>
                    <a:cubicBezTo>
                      <a:pt x="10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7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1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5"/>
                      <a:pt x="1" y="25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2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19"/>
                    </a:cubicBezTo>
                    <a:cubicBezTo>
                      <a:pt x="1" y="19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1" y="14"/>
                      <a:pt x="1" y="13"/>
                    </a:cubicBezTo>
                    <a:cubicBezTo>
                      <a:pt x="1" y="12"/>
                      <a:pt x="1" y="11"/>
                      <a:pt x="0" y="10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7"/>
                      <a:pt x="12" y="8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1"/>
                      <a:pt x="12" y="12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4"/>
                      <a:pt x="12" y="14"/>
                      <a:pt x="12" y="15"/>
                    </a:cubicBezTo>
                    <a:cubicBezTo>
                      <a:pt x="12" y="16"/>
                      <a:pt x="12" y="17"/>
                      <a:pt x="12" y="18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3" y="22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23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3" y="25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5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0" y="25"/>
                      <a:pt x="21" y="25"/>
                      <a:pt x="21" y="25"/>
                    </a:cubicBezTo>
                    <a:close/>
                    <a:moveTo>
                      <a:pt x="6" y="29"/>
                    </a:move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lnTo>
                      <a:pt x="6" y="29"/>
                    </a:lnTo>
                    <a:close/>
                    <a:moveTo>
                      <a:pt x="6" y="30"/>
                    </a:move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30"/>
                    </a:cubicBezTo>
                    <a:cubicBezTo>
                      <a:pt x="6" y="30"/>
                      <a:pt x="6" y="31"/>
                      <a:pt x="7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8" y="32"/>
                    </a:cubicBezTo>
                    <a:lnTo>
                      <a:pt x="8" y="31"/>
                    </a:lnTo>
                    <a:close/>
                    <a:moveTo>
                      <a:pt x="12" y="33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1"/>
                      <a:pt x="12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lnTo>
                      <a:pt x="12" y="33"/>
                    </a:lnTo>
                    <a:close/>
                    <a:moveTo>
                      <a:pt x="13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lnTo>
                      <a:pt x="13" y="28"/>
                    </a:lnTo>
                    <a:close/>
                    <a:moveTo>
                      <a:pt x="13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10"/>
              <p:cNvSpPr>
                <a:spLocks noEditPoints="1"/>
              </p:cNvSpPr>
              <p:nvPr/>
            </p:nvSpPr>
            <p:spPr bwMode="auto">
              <a:xfrm>
                <a:off x="2538413" y="3125788"/>
                <a:ext cx="204787" cy="355600"/>
              </a:xfrm>
              <a:custGeom>
                <a:avLst/>
                <a:gdLst>
                  <a:gd name="T0" fmla="*/ 20 w 20"/>
                  <a:gd name="T1" fmla="*/ 26 h 34"/>
                  <a:gd name="T2" fmla="*/ 20 w 20"/>
                  <a:gd name="T3" fmla="*/ 32 h 34"/>
                  <a:gd name="T4" fmla="*/ 18 w 20"/>
                  <a:gd name="T5" fmla="*/ 33 h 34"/>
                  <a:gd name="T6" fmla="*/ 16 w 20"/>
                  <a:gd name="T7" fmla="*/ 33 h 34"/>
                  <a:gd name="T8" fmla="*/ 15 w 20"/>
                  <a:gd name="T9" fmla="*/ 33 h 34"/>
                  <a:gd name="T10" fmla="*/ 14 w 20"/>
                  <a:gd name="T11" fmla="*/ 33 h 34"/>
                  <a:gd name="T12" fmla="*/ 12 w 20"/>
                  <a:gd name="T13" fmla="*/ 33 h 34"/>
                  <a:gd name="T14" fmla="*/ 11 w 20"/>
                  <a:gd name="T15" fmla="*/ 33 h 34"/>
                  <a:gd name="T16" fmla="*/ 9 w 20"/>
                  <a:gd name="T17" fmla="*/ 33 h 34"/>
                  <a:gd name="T18" fmla="*/ 7 w 20"/>
                  <a:gd name="T19" fmla="*/ 33 h 34"/>
                  <a:gd name="T20" fmla="*/ 5 w 20"/>
                  <a:gd name="T21" fmla="*/ 33 h 34"/>
                  <a:gd name="T22" fmla="*/ 3 w 20"/>
                  <a:gd name="T23" fmla="*/ 33 h 34"/>
                  <a:gd name="T24" fmla="*/ 1 w 20"/>
                  <a:gd name="T25" fmla="*/ 33 h 34"/>
                  <a:gd name="T26" fmla="*/ 0 w 20"/>
                  <a:gd name="T27" fmla="*/ 30 h 34"/>
                  <a:gd name="T28" fmla="*/ 1 w 20"/>
                  <a:gd name="T29" fmla="*/ 28 h 34"/>
                  <a:gd name="T30" fmla="*/ 0 w 20"/>
                  <a:gd name="T31" fmla="*/ 24 h 34"/>
                  <a:gd name="T32" fmla="*/ 0 w 20"/>
                  <a:gd name="T33" fmla="*/ 21 h 34"/>
                  <a:gd name="T34" fmla="*/ 0 w 20"/>
                  <a:gd name="T35" fmla="*/ 20 h 34"/>
                  <a:gd name="T36" fmla="*/ 0 w 20"/>
                  <a:gd name="T37" fmla="*/ 16 h 34"/>
                  <a:gd name="T38" fmla="*/ 0 w 20"/>
                  <a:gd name="T39" fmla="*/ 16 h 34"/>
                  <a:gd name="T40" fmla="*/ 0 w 20"/>
                  <a:gd name="T41" fmla="*/ 9 h 34"/>
                  <a:gd name="T42" fmla="*/ 0 w 20"/>
                  <a:gd name="T43" fmla="*/ 5 h 34"/>
                  <a:gd name="T44" fmla="*/ 0 w 20"/>
                  <a:gd name="T45" fmla="*/ 1 h 34"/>
                  <a:gd name="T46" fmla="*/ 3 w 20"/>
                  <a:gd name="T47" fmla="*/ 0 h 34"/>
                  <a:gd name="T48" fmla="*/ 5 w 20"/>
                  <a:gd name="T49" fmla="*/ 0 h 34"/>
                  <a:gd name="T50" fmla="*/ 6 w 20"/>
                  <a:gd name="T51" fmla="*/ 0 h 34"/>
                  <a:gd name="T52" fmla="*/ 8 w 20"/>
                  <a:gd name="T53" fmla="*/ 0 h 34"/>
                  <a:gd name="T54" fmla="*/ 11 w 20"/>
                  <a:gd name="T55" fmla="*/ 0 h 34"/>
                  <a:gd name="T56" fmla="*/ 11 w 20"/>
                  <a:gd name="T57" fmla="*/ 3 h 34"/>
                  <a:gd name="T58" fmla="*/ 11 w 20"/>
                  <a:gd name="T59" fmla="*/ 5 h 34"/>
                  <a:gd name="T60" fmla="*/ 12 w 20"/>
                  <a:gd name="T61" fmla="*/ 9 h 34"/>
                  <a:gd name="T62" fmla="*/ 12 w 20"/>
                  <a:gd name="T63" fmla="*/ 13 h 34"/>
                  <a:gd name="T64" fmla="*/ 12 w 20"/>
                  <a:gd name="T65" fmla="*/ 20 h 34"/>
                  <a:gd name="T66" fmla="*/ 12 w 20"/>
                  <a:gd name="T67" fmla="*/ 23 h 34"/>
                  <a:gd name="T68" fmla="*/ 13 w 20"/>
                  <a:gd name="T69" fmla="*/ 24 h 34"/>
                  <a:gd name="T70" fmla="*/ 15 w 20"/>
                  <a:gd name="T71" fmla="*/ 24 h 34"/>
                  <a:gd name="T72" fmla="*/ 18 w 20"/>
                  <a:gd name="T73" fmla="*/ 24 h 34"/>
                  <a:gd name="T74" fmla="*/ 5 w 20"/>
                  <a:gd name="T75" fmla="*/ 29 h 34"/>
                  <a:gd name="T76" fmla="*/ 5 w 20"/>
                  <a:gd name="T77" fmla="*/ 29 h 34"/>
                  <a:gd name="T78" fmla="*/ 5 w 20"/>
                  <a:gd name="T79" fmla="*/ 29 h 34"/>
                  <a:gd name="T80" fmla="*/ 6 w 20"/>
                  <a:gd name="T81" fmla="*/ 30 h 34"/>
                  <a:gd name="T82" fmla="*/ 6 w 20"/>
                  <a:gd name="T83" fmla="*/ 29 h 34"/>
                  <a:gd name="T84" fmla="*/ 5 w 20"/>
                  <a:gd name="T85" fmla="*/ 28 h 34"/>
                  <a:gd name="T86" fmla="*/ 7 w 20"/>
                  <a:gd name="T87" fmla="*/ 31 h 34"/>
                  <a:gd name="T88" fmla="*/ 11 w 20"/>
                  <a:gd name="T89" fmla="*/ 32 h 34"/>
                  <a:gd name="T90" fmla="*/ 11 w 20"/>
                  <a:gd name="T91" fmla="*/ 31 h 34"/>
                  <a:gd name="T92" fmla="*/ 10 w 20"/>
                  <a:gd name="T93" fmla="*/ 31 h 34"/>
                  <a:gd name="T94" fmla="*/ 10 w 20"/>
                  <a:gd name="T95" fmla="*/ 31 h 34"/>
                  <a:gd name="T96" fmla="*/ 11 w 20"/>
                  <a:gd name="T97" fmla="*/ 32 h 34"/>
                  <a:gd name="T98" fmla="*/ 12 w 20"/>
                  <a:gd name="T99" fmla="*/ 28 h 34"/>
                  <a:gd name="T100" fmla="*/ 13 w 20"/>
                  <a:gd name="T101" fmla="*/ 27 h 34"/>
                  <a:gd name="T102" fmla="*/ 13 w 20"/>
                  <a:gd name="T103" fmla="*/ 26 h 34"/>
                  <a:gd name="T104" fmla="*/ 12 w 20"/>
                  <a:gd name="T105" fmla="*/ 27 h 34"/>
                  <a:gd name="T106" fmla="*/ 12 w 20"/>
                  <a:gd name="T107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" h="34">
                    <a:moveTo>
                      <a:pt x="20" y="25"/>
                    </a:move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1"/>
                      <a:pt x="1" y="30"/>
                      <a:pt x="0" y="3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8"/>
                      <a:pt x="1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0" y="22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4"/>
                      <a:pt x="1" y="12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6"/>
                      <a:pt x="12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11"/>
                      <a:pt x="12" y="11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1" y="14"/>
                      <a:pt x="11" y="15"/>
                    </a:cubicBezTo>
                    <a:cubicBezTo>
                      <a:pt x="11" y="15"/>
                      <a:pt x="11" y="16"/>
                      <a:pt x="12" y="17"/>
                    </a:cubicBezTo>
                    <a:cubicBezTo>
                      <a:pt x="12" y="19"/>
                      <a:pt x="12" y="19"/>
                      <a:pt x="12" y="20"/>
                    </a:cubicBezTo>
                    <a:cubicBezTo>
                      <a:pt x="12" y="21"/>
                      <a:pt x="12" y="21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20" y="25"/>
                      <a:pt x="20" y="25"/>
                    </a:cubicBezTo>
                    <a:close/>
                    <a:moveTo>
                      <a:pt x="5" y="29"/>
                    </a:move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lnTo>
                      <a:pt x="5" y="29"/>
                    </a:lnTo>
                    <a:close/>
                    <a:moveTo>
                      <a:pt x="5" y="29"/>
                    </a:move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lose/>
                    <a:moveTo>
                      <a:pt x="7" y="31"/>
                    </a:moveTo>
                    <a:cubicBezTo>
                      <a:pt x="7" y="31"/>
                      <a:pt x="7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0"/>
                      <a:pt x="6" y="30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lose/>
                    <a:moveTo>
                      <a:pt x="11" y="32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lose/>
                    <a:moveTo>
                      <a:pt x="12" y="27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7"/>
                      <a:pt x="12" y="27"/>
                      <a:pt x="12" y="27"/>
                    </a:cubicBezTo>
                    <a:close/>
                    <a:moveTo>
                      <a:pt x="13" y="27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2" y="27"/>
                      <a:pt x="12" y="27"/>
                      <a:pt x="12" y="27"/>
                    </a:cubicBez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3285793" y="3275709"/>
              <a:ext cx="1646270" cy="310384"/>
              <a:chOff x="2916238" y="3073400"/>
              <a:chExt cx="2105024" cy="396876"/>
            </a:xfrm>
          </p:grpSpPr>
          <p:sp>
            <p:nvSpPr>
              <p:cNvPr id="89" name="Freeform 11"/>
              <p:cNvSpPr>
                <a:spLocks noEditPoints="1"/>
              </p:cNvSpPr>
              <p:nvPr/>
            </p:nvSpPr>
            <p:spPr bwMode="auto">
              <a:xfrm>
                <a:off x="2916238" y="3125788"/>
                <a:ext cx="276225" cy="344488"/>
              </a:xfrm>
              <a:custGeom>
                <a:avLst/>
                <a:gdLst>
                  <a:gd name="T0" fmla="*/ 16 w 27"/>
                  <a:gd name="T1" fmla="*/ 20 h 33"/>
                  <a:gd name="T2" fmla="*/ 13 w 27"/>
                  <a:gd name="T3" fmla="*/ 17 h 33"/>
                  <a:gd name="T4" fmla="*/ 12 w 27"/>
                  <a:gd name="T5" fmla="*/ 20 h 33"/>
                  <a:gd name="T6" fmla="*/ 12 w 27"/>
                  <a:gd name="T7" fmla="*/ 32 h 33"/>
                  <a:gd name="T8" fmla="*/ 8 w 27"/>
                  <a:gd name="T9" fmla="*/ 32 h 33"/>
                  <a:gd name="T10" fmla="*/ 4 w 27"/>
                  <a:gd name="T11" fmla="*/ 33 h 33"/>
                  <a:gd name="T12" fmla="*/ 1 w 27"/>
                  <a:gd name="T13" fmla="*/ 23 h 33"/>
                  <a:gd name="T14" fmla="*/ 1 w 27"/>
                  <a:gd name="T15" fmla="*/ 11 h 33"/>
                  <a:gd name="T16" fmla="*/ 0 w 27"/>
                  <a:gd name="T17" fmla="*/ 11 h 33"/>
                  <a:gd name="T18" fmla="*/ 0 w 27"/>
                  <a:gd name="T19" fmla="*/ 2 h 33"/>
                  <a:gd name="T20" fmla="*/ 9 w 27"/>
                  <a:gd name="T21" fmla="*/ 0 h 33"/>
                  <a:gd name="T22" fmla="*/ 11 w 27"/>
                  <a:gd name="T23" fmla="*/ 10 h 33"/>
                  <a:gd name="T24" fmla="*/ 14 w 27"/>
                  <a:gd name="T25" fmla="*/ 12 h 33"/>
                  <a:gd name="T26" fmla="*/ 16 w 27"/>
                  <a:gd name="T27" fmla="*/ 8 h 33"/>
                  <a:gd name="T28" fmla="*/ 18 w 27"/>
                  <a:gd name="T29" fmla="*/ 0 h 33"/>
                  <a:gd name="T30" fmla="*/ 23 w 27"/>
                  <a:gd name="T31" fmla="*/ 0 h 33"/>
                  <a:gd name="T32" fmla="*/ 26 w 27"/>
                  <a:gd name="T33" fmla="*/ 3 h 33"/>
                  <a:gd name="T34" fmla="*/ 26 w 27"/>
                  <a:gd name="T35" fmla="*/ 6 h 33"/>
                  <a:gd name="T36" fmla="*/ 26 w 27"/>
                  <a:gd name="T37" fmla="*/ 13 h 33"/>
                  <a:gd name="T38" fmla="*/ 27 w 27"/>
                  <a:gd name="T39" fmla="*/ 28 h 33"/>
                  <a:gd name="T40" fmla="*/ 27 w 27"/>
                  <a:gd name="T41" fmla="*/ 29 h 33"/>
                  <a:gd name="T42" fmla="*/ 24 w 27"/>
                  <a:gd name="T43" fmla="*/ 32 h 33"/>
                  <a:gd name="T44" fmla="*/ 24 w 27"/>
                  <a:gd name="T45" fmla="*/ 32 h 33"/>
                  <a:gd name="T46" fmla="*/ 20 w 27"/>
                  <a:gd name="T47" fmla="*/ 32 h 33"/>
                  <a:gd name="T48" fmla="*/ 16 w 27"/>
                  <a:gd name="T49" fmla="*/ 27 h 33"/>
                  <a:gd name="T50" fmla="*/ 16 w 27"/>
                  <a:gd name="T51" fmla="*/ 22 h 33"/>
                  <a:gd name="T52" fmla="*/ 3 w 27"/>
                  <a:gd name="T53" fmla="*/ 20 h 33"/>
                  <a:gd name="T54" fmla="*/ 5 w 27"/>
                  <a:gd name="T55" fmla="*/ 19 h 33"/>
                  <a:gd name="T56" fmla="*/ 4 w 27"/>
                  <a:gd name="T57" fmla="*/ 20 h 33"/>
                  <a:gd name="T58" fmla="*/ 4 w 27"/>
                  <a:gd name="T59" fmla="*/ 21 h 33"/>
                  <a:gd name="T60" fmla="*/ 5 w 27"/>
                  <a:gd name="T61" fmla="*/ 19 h 33"/>
                  <a:gd name="T62" fmla="*/ 4 w 27"/>
                  <a:gd name="T63" fmla="*/ 19 h 33"/>
                  <a:gd name="T64" fmla="*/ 5 w 27"/>
                  <a:gd name="T65" fmla="*/ 13 h 33"/>
                  <a:gd name="T66" fmla="*/ 5 w 27"/>
                  <a:gd name="T67" fmla="*/ 12 h 33"/>
                  <a:gd name="T68" fmla="*/ 5 w 27"/>
                  <a:gd name="T69" fmla="*/ 16 h 33"/>
                  <a:gd name="T70" fmla="*/ 5 w 27"/>
                  <a:gd name="T71" fmla="*/ 17 h 33"/>
                  <a:gd name="T72" fmla="*/ 7 w 27"/>
                  <a:gd name="T73" fmla="*/ 15 h 33"/>
                  <a:gd name="T74" fmla="*/ 6 w 27"/>
                  <a:gd name="T75" fmla="*/ 15 h 33"/>
                  <a:gd name="T76" fmla="*/ 7 w 27"/>
                  <a:gd name="T77" fmla="*/ 16 h 33"/>
                  <a:gd name="T78" fmla="*/ 8 w 27"/>
                  <a:gd name="T79" fmla="*/ 16 h 33"/>
                  <a:gd name="T80" fmla="*/ 12 w 27"/>
                  <a:gd name="T81" fmla="*/ 15 h 33"/>
                  <a:gd name="T82" fmla="*/ 16 w 27"/>
                  <a:gd name="T83" fmla="*/ 22 h 33"/>
                  <a:gd name="T84" fmla="*/ 16 w 27"/>
                  <a:gd name="T85" fmla="*/ 23 h 33"/>
                  <a:gd name="T86" fmla="*/ 18 w 27"/>
                  <a:gd name="T87" fmla="*/ 23 h 33"/>
                  <a:gd name="T88" fmla="*/ 18 w 27"/>
                  <a:gd name="T89" fmla="*/ 22 h 33"/>
                  <a:gd name="T90" fmla="*/ 18 w 27"/>
                  <a:gd name="T91" fmla="*/ 20 h 33"/>
                  <a:gd name="T92" fmla="*/ 18 w 27"/>
                  <a:gd name="T93" fmla="*/ 19 h 33"/>
                  <a:gd name="T94" fmla="*/ 19 w 27"/>
                  <a:gd name="T95" fmla="*/ 23 h 33"/>
                  <a:gd name="T96" fmla="*/ 19 w 27"/>
                  <a:gd name="T97" fmla="*/ 21 h 33"/>
                  <a:gd name="T98" fmla="*/ 20 w 27"/>
                  <a:gd name="T99" fmla="*/ 21 h 33"/>
                  <a:gd name="T100" fmla="*/ 20 w 27"/>
                  <a:gd name="T101" fmla="*/ 24 h 33"/>
                  <a:gd name="T102" fmla="*/ 20 w 27"/>
                  <a:gd name="T103" fmla="*/ 21 h 33"/>
                  <a:gd name="T104" fmla="*/ 21 w 27"/>
                  <a:gd name="T105" fmla="*/ 21 h 33"/>
                  <a:gd name="T106" fmla="*/ 23 w 27"/>
                  <a:gd name="T107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33">
                    <a:moveTo>
                      <a:pt x="16" y="22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5" y="18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9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2" y="19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1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7"/>
                      <a:pt x="12" y="28"/>
                      <a:pt x="12" y="31"/>
                    </a:cubicBezTo>
                    <a:cubicBezTo>
                      <a:pt x="12" y="31"/>
                      <a:pt x="12" y="32"/>
                      <a:pt x="12" y="32"/>
                    </a:cubicBezTo>
                    <a:cubicBezTo>
                      <a:pt x="11" y="32"/>
                      <a:pt x="11" y="32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33"/>
                      <a:pt x="6" y="33"/>
                      <a:pt x="5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0"/>
                      <a:pt x="1" y="28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2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18"/>
                      <a:pt x="1" y="16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0"/>
                      <a:pt x="1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4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7" y="1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7"/>
                      <a:pt x="11" y="10"/>
                      <a:pt x="11" y="10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1"/>
                      <a:pt x="16" y="11"/>
                    </a:cubicBezTo>
                    <a:cubicBezTo>
                      <a:pt x="16" y="10"/>
                      <a:pt x="16" y="9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6" y="1"/>
                    </a:cubicBezTo>
                    <a:cubicBezTo>
                      <a:pt x="26" y="1"/>
                      <a:pt x="26" y="2"/>
                      <a:pt x="26" y="3"/>
                    </a:cubicBezTo>
                    <a:cubicBezTo>
                      <a:pt x="26" y="4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7"/>
                      <a:pt x="26" y="8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6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6"/>
                      <a:pt x="26" y="18"/>
                      <a:pt x="26" y="20"/>
                    </a:cubicBezTo>
                    <a:cubicBezTo>
                      <a:pt x="26" y="20"/>
                      <a:pt x="26" y="20"/>
                      <a:pt x="26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6"/>
                      <a:pt x="27" y="26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30"/>
                      <a:pt x="27" y="31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3" y="32"/>
                      <a:pt x="23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2"/>
                      <a:pt x="18" y="32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1"/>
                      <a:pt x="17" y="31"/>
                      <a:pt x="17" y="30"/>
                    </a:cubicBezTo>
                    <a:cubicBezTo>
                      <a:pt x="17" y="30"/>
                      <a:pt x="17" y="29"/>
                      <a:pt x="16" y="27"/>
                    </a:cubicBezTo>
                    <a:cubicBezTo>
                      <a:pt x="16" y="27"/>
                      <a:pt x="16" y="26"/>
                      <a:pt x="16" y="26"/>
                    </a:cubicBezTo>
                    <a:cubicBezTo>
                      <a:pt x="16" y="26"/>
                      <a:pt x="16" y="25"/>
                      <a:pt x="16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lose/>
                    <a:moveTo>
                      <a:pt x="3" y="21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lose/>
                    <a:moveTo>
                      <a:pt x="5" y="19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20"/>
                      <a:pt x="4" y="20"/>
                    </a:cubicBezTo>
                    <a:lnTo>
                      <a:pt x="5" y="19"/>
                    </a:lnTo>
                    <a:close/>
                    <a:moveTo>
                      <a:pt x="4" y="19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lnTo>
                      <a:pt x="4" y="19"/>
                    </a:lnTo>
                    <a:close/>
                    <a:moveTo>
                      <a:pt x="5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lose/>
                    <a:moveTo>
                      <a:pt x="5" y="13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lose/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lnTo>
                      <a:pt x="5" y="12"/>
                    </a:lnTo>
                    <a:close/>
                    <a:moveTo>
                      <a:pt x="5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5" y="17"/>
                      <a:pt x="5" y="17"/>
                    </a:cubicBezTo>
                    <a:lnTo>
                      <a:pt x="5" y="16"/>
                    </a:lnTo>
                    <a:close/>
                    <a:moveTo>
                      <a:pt x="5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lose/>
                    <a:moveTo>
                      <a:pt x="8" y="16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lnTo>
                      <a:pt x="8" y="16"/>
                    </a:lnTo>
                    <a:close/>
                    <a:moveTo>
                      <a:pt x="7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  <a:moveTo>
                      <a:pt x="8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lose/>
                    <a:moveTo>
                      <a:pt x="17" y="22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lose/>
                    <a:moveTo>
                      <a:pt x="17" y="22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3"/>
                      <a:pt x="16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lose/>
                    <a:moveTo>
                      <a:pt x="19" y="20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9" y="20"/>
                    </a:lnTo>
                    <a:close/>
                    <a:moveTo>
                      <a:pt x="19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lnTo>
                      <a:pt x="19" y="19"/>
                    </a:lnTo>
                    <a:close/>
                    <a:moveTo>
                      <a:pt x="20" y="23"/>
                    </a:move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19" y="21"/>
                    </a:move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lnTo>
                      <a:pt x="20" y="21"/>
                    </a:ln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1" y="21"/>
                    </a:move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lose/>
                    <a:moveTo>
                      <a:pt x="21" y="21"/>
                    </a:move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lose/>
                    <a:moveTo>
                      <a:pt x="24" y="20"/>
                    </a:move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12"/>
              <p:cNvSpPr>
                <a:spLocks noEditPoints="1"/>
              </p:cNvSpPr>
              <p:nvPr/>
            </p:nvSpPr>
            <p:spPr bwMode="auto">
              <a:xfrm>
                <a:off x="3224213" y="3116263"/>
                <a:ext cx="265112" cy="333375"/>
              </a:xfrm>
              <a:custGeom>
                <a:avLst/>
                <a:gdLst>
                  <a:gd name="T0" fmla="*/ 25 w 26"/>
                  <a:gd name="T1" fmla="*/ 31 h 32"/>
                  <a:gd name="T2" fmla="*/ 23 w 26"/>
                  <a:gd name="T3" fmla="*/ 31 h 32"/>
                  <a:gd name="T4" fmla="*/ 20 w 26"/>
                  <a:gd name="T5" fmla="*/ 31 h 32"/>
                  <a:gd name="T6" fmla="*/ 19 w 26"/>
                  <a:gd name="T7" fmla="*/ 31 h 32"/>
                  <a:gd name="T8" fmla="*/ 18 w 26"/>
                  <a:gd name="T9" fmla="*/ 32 h 32"/>
                  <a:gd name="T10" fmla="*/ 16 w 26"/>
                  <a:gd name="T11" fmla="*/ 28 h 32"/>
                  <a:gd name="T12" fmla="*/ 13 w 26"/>
                  <a:gd name="T13" fmla="*/ 28 h 32"/>
                  <a:gd name="T14" fmla="*/ 10 w 26"/>
                  <a:gd name="T15" fmla="*/ 28 h 32"/>
                  <a:gd name="T16" fmla="*/ 9 w 26"/>
                  <a:gd name="T17" fmla="*/ 31 h 32"/>
                  <a:gd name="T18" fmla="*/ 7 w 26"/>
                  <a:gd name="T19" fmla="*/ 31 h 32"/>
                  <a:gd name="T20" fmla="*/ 3 w 26"/>
                  <a:gd name="T21" fmla="*/ 31 h 32"/>
                  <a:gd name="T22" fmla="*/ 0 w 26"/>
                  <a:gd name="T23" fmla="*/ 28 h 32"/>
                  <a:gd name="T24" fmla="*/ 5 w 26"/>
                  <a:gd name="T25" fmla="*/ 9 h 32"/>
                  <a:gd name="T26" fmla="*/ 10 w 26"/>
                  <a:gd name="T27" fmla="*/ 1 h 32"/>
                  <a:gd name="T28" fmla="*/ 12 w 26"/>
                  <a:gd name="T29" fmla="*/ 1 h 32"/>
                  <a:gd name="T30" fmla="*/ 14 w 26"/>
                  <a:gd name="T31" fmla="*/ 1 h 32"/>
                  <a:gd name="T32" fmla="*/ 18 w 26"/>
                  <a:gd name="T33" fmla="*/ 2 h 32"/>
                  <a:gd name="T34" fmla="*/ 21 w 26"/>
                  <a:gd name="T35" fmla="*/ 12 h 32"/>
                  <a:gd name="T36" fmla="*/ 23 w 26"/>
                  <a:gd name="T37" fmla="*/ 20 h 32"/>
                  <a:gd name="T38" fmla="*/ 25 w 26"/>
                  <a:gd name="T39" fmla="*/ 24 h 32"/>
                  <a:gd name="T40" fmla="*/ 26 w 26"/>
                  <a:gd name="T41" fmla="*/ 29 h 32"/>
                  <a:gd name="T42" fmla="*/ 7 w 26"/>
                  <a:gd name="T43" fmla="*/ 14 h 32"/>
                  <a:gd name="T44" fmla="*/ 7 w 26"/>
                  <a:gd name="T45" fmla="*/ 15 h 32"/>
                  <a:gd name="T46" fmla="*/ 8 w 26"/>
                  <a:gd name="T47" fmla="*/ 14 h 32"/>
                  <a:gd name="T48" fmla="*/ 7 w 26"/>
                  <a:gd name="T49" fmla="*/ 14 h 32"/>
                  <a:gd name="T50" fmla="*/ 7 w 26"/>
                  <a:gd name="T51" fmla="*/ 15 h 32"/>
                  <a:gd name="T52" fmla="*/ 7 w 26"/>
                  <a:gd name="T53" fmla="*/ 15 h 32"/>
                  <a:gd name="T54" fmla="*/ 8 w 26"/>
                  <a:gd name="T55" fmla="*/ 7 h 32"/>
                  <a:gd name="T56" fmla="*/ 9 w 26"/>
                  <a:gd name="T57" fmla="*/ 6 h 32"/>
                  <a:gd name="T58" fmla="*/ 9 w 26"/>
                  <a:gd name="T59" fmla="*/ 7 h 32"/>
                  <a:gd name="T60" fmla="*/ 9 w 26"/>
                  <a:gd name="T61" fmla="*/ 7 h 32"/>
                  <a:gd name="T62" fmla="*/ 9 w 26"/>
                  <a:gd name="T63" fmla="*/ 9 h 32"/>
                  <a:gd name="T64" fmla="*/ 9 w 26"/>
                  <a:gd name="T65" fmla="*/ 10 h 32"/>
                  <a:gd name="T66" fmla="*/ 10 w 26"/>
                  <a:gd name="T67" fmla="*/ 8 h 32"/>
                  <a:gd name="T68" fmla="*/ 14 w 26"/>
                  <a:gd name="T69" fmla="*/ 20 h 32"/>
                  <a:gd name="T70" fmla="*/ 12 w 26"/>
                  <a:gd name="T71" fmla="*/ 13 h 32"/>
                  <a:gd name="T72" fmla="*/ 11 w 26"/>
                  <a:gd name="T73" fmla="*/ 20 h 32"/>
                  <a:gd name="T74" fmla="*/ 14 w 26"/>
                  <a:gd name="T75" fmla="*/ 20 h 32"/>
                  <a:gd name="T76" fmla="*/ 14 w 26"/>
                  <a:gd name="T77" fmla="*/ 4 h 32"/>
                  <a:gd name="T78" fmla="*/ 14 w 26"/>
                  <a:gd name="T79" fmla="*/ 4 h 32"/>
                  <a:gd name="T80" fmla="*/ 14 w 26"/>
                  <a:gd name="T81" fmla="*/ 4 h 32"/>
                  <a:gd name="T82" fmla="*/ 14 w 26"/>
                  <a:gd name="T83" fmla="*/ 5 h 32"/>
                  <a:gd name="T84" fmla="*/ 15 w 26"/>
                  <a:gd name="T85" fmla="*/ 7 h 32"/>
                  <a:gd name="T86" fmla="*/ 15 w 26"/>
                  <a:gd name="T87" fmla="*/ 5 h 32"/>
                  <a:gd name="T88" fmla="*/ 15 w 26"/>
                  <a:gd name="T89" fmla="*/ 5 h 32"/>
                  <a:gd name="T90" fmla="*/ 16 w 26"/>
                  <a:gd name="T91" fmla="*/ 4 h 32"/>
                  <a:gd name="T92" fmla="*/ 16 w 26"/>
                  <a:gd name="T93" fmla="*/ 4 h 32"/>
                  <a:gd name="T94" fmla="*/ 16 w 26"/>
                  <a:gd name="T95" fmla="*/ 3 h 32"/>
                  <a:gd name="T96" fmla="*/ 16 w 26"/>
                  <a:gd name="T97" fmla="*/ 6 h 32"/>
                  <a:gd name="T98" fmla="*/ 17 w 26"/>
                  <a:gd name="T99" fmla="*/ 11 h 32"/>
                  <a:gd name="T100" fmla="*/ 17 w 26"/>
                  <a:gd name="T101" fmla="*/ 7 h 32"/>
                  <a:gd name="T102" fmla="*/ 17 w 26"/>
                  <a:gd name="T103" fmla="*/ 6 h 32"/>
                  <a:gd name="T104" fmla="*/ 17 w 26"/>
                  <a:gd name="T105" fmla="*/ 10 h 32"/>
                  <a:gd name="T106" fmla="*/ 18 w 26"/>
                  <a:gd name="T107" fmla="*/ 10 h 32"/>
                  <a:gd name="T108" fmla="*/ 18 w 26"/>
                  <a:gd name="T109" fmla="*/ 10 h 32"/>
                  <a:gd name="T110" fmla="*/ 18 w 26"/>
                  <a:gd name="T111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" h="32">
                    <a:moveTo>
                      <a:pt x="26" y="29"/>
                    </a:moveTo>
                    <a:cubicBezTo>
                      <a:pt x="26" y="29"/>
                      <a:pt x="26" y="30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2"/>
                      <a:pt x="20" y="31"/>
                      <a:pt x="20" y="31"/>
                    </a:cubicBezTo>
                    <a:cubicBezTo>
                      <a:pt x="19" y="31"/>
                      <a:pt x="19" y="31"/>
                      <a:pt x="19" y="3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31"/>
                      <a:pt x="18" y="31"/>
                      <a:pt x="18" y="32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6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4" y="28"/>
                      <a:pt x="14" y="28"/>
                      <a:pt x="14" y="27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9"/>
                      <a:pt x="10" y="29"/>
                      <a:pt x="10" y="30"/>
                    </a:cubicBezTo>
                    <a:cubicBezTo>
                      <a:pt x="10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6" y="31"/>
                      <a:pt x="6" y="31"/>
                      <a:pt x="5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1"/>
                      <a:pt x="1" y="3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9"/>
                      <a:pt x="1" y="29"/>
                      <a:pt x="1" y="28"/>
                    </a:cubicBezTo>
                    <a:cubicBezTo>
                      <a:pt x="1" y="28"/>
                      <a:pt x="1" y="28"/>
                      <a:pt x="0" y="28"/>
                    </a:cubicBezTo>
                    <a:cubicBezTo>
                      <a:pt x="1" y="27"/>
                      <a:pt x="2" y="25"/>
                      <a:pt x="2" y="21"/>
                    </a:cubicBezTo>
                    <a:cubicBezTo>
                      <a:pt x="3" y="18"/>
                      <a:pt x="3" y="16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4"/>
                      <a:pt x="4" y="11"/>
                      <a:pt x="5" y="9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5" y="7"/>
                      <a:pt x="6" y="5"/>
                    </a:cubicBezTo>
                    <a:cubicBezTo>
                      <a:pt x="7" y="3"/>
                      <a:pt x="7" y="1"/>
                      <a:pt x="7" y="1"/>
                    </a:cubicBezTo>
                    <a:cubicBezTo>
                      <a:pt x="7" y="1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9" y="3"/>
                      <a:pt x="19" y="5"/>
                      <a:pt x="20" y="7"/>
                    </a:cubicBezTo>
                    <a:cubicBezTo>
                      <a:pt x="21" y="8"/>
                      <a:pt x="21" y="10"/>
                      <a:pt x="21" y="11"/>
                    </a:cubicBezTo>
                    <a:cubicBezTo>
                      <a:pt x="21" y="11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3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7"/>
                      <a:pt x="23" y="18"/>
                      <a:pt x="23" y="20"/>
                    </a:cubicBezTo>
                    <a:cubicBezTo>
                      <a:pt x="24" y="21"/>
                      <a:pt x="24" y="22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5"/>
                      <a:pt x="25" y="26"/>
                      <a:pt x="25" y="27"/>
                    </a:cubicBezTo>
                    <a:cubicBezTo>
                      <a:pt x="25" y="27"/>
                      <a:pt x="26" y="27"/>
                      <a:pt x="26" y="28"/>
                    </a:cubicBezTo>
                    <a:cubicBezTo>
                      <a:pt x="26" y="28"/>
                      <a:pt x="26" y="28"/>
                      <a:pt x="26" y="29"/>
                    </a:cubicBezTo>
                    <a:close/>
                    <a:moveTo>
                      <a:pt x="7" y="14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lose/>
                    <a:moveTo>
                      <a:pt x="7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lose/>
                    <a:moveTo>
                      <a:pt x="7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lose/>
                    <a:moveTo>
                      <a:pt x="7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lose/>
                    <a:moveTo>
                      <a:pt x="8" y="7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9" y="7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lose/>
                    <a:moveTo>
                      <a:pt x="9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lose/>
                    <a:moveTo>
                      <a:pt x="1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lnTo>
                      <a:pt x="10" y="8"/>
                    </a:lnTo>
                    <a:close/>
                    <a:moveTo>
                      <a:pt x="10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lnTo>
                      <a:pt x="10" y="10"/>
                    </a:lnTo>
                    <a:close/>
                    <a:moveTo>
                      <a:pt x="10" y="9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lnTo>
                      <a:pt x="10" y="9"/>
                    </a:lnTo>
                    <a:close/>
                    <a:moveTo>
                      <a:pt x="14" y="20"/>
                    </a:moveTo>
                    <a:cubicBezTo>
                      <a:pt x="14" y="19"/>
                      <a:pt x="14" y="19"/>
                      <a:pt x="14" y="18"/>
                    </a:cubicBezTo>
                    <a:cubicBezTo>
                      <a:pt x="14" y="17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13" y="13"/>
                      <a:pt x="12" y="13"/>
                    </a:cubicBezTo>
                    <a:cubicBezTo>
                      <a:pt x="12" y="14"/>
                      <a:pt x="12" y="14"/>
                      <a:pt x="12" y="15"/>
                    </a:cubicBezTo>
                    <a:cubicBezTo>
                      <a:pt x="12" y="16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1" y="20"/>
                      <a:pt x="12" y="21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lose/>
                    <a:moveTo>
                      <a:pt x="14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lnTo>
                      <a:pt x="14" y="4"/>
                    </a:lnTo>
                    <a:close/>
                    <a:moveTo>
                      <a:pt x="14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lose/>
                    <a:moveTo>
                      <a:pt x="14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lose/>
                    <a:moveTo>
                      <a:pt x="15" y="7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7"/>
                      <a:pt x="15" y="7"/>
                    </a:cubicBezTo>
                    <a:close/>
                    <a:moveTo>
                      <a:pt x="15" y="5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lose/>
                    <a:moveTo>
                      <a:pt x="16" y="5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lnTo>
                      <a:pt x="16" y="5"/>
                    </a:lnTo>
                    <a:close/>
                    <a:moveTo>
                      <a:pt x="16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lose/>
                    <a:moveTo>
                      <a:pt x="16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5"/>
                      <a:pt x="16" y="5"/>
                      <a:pt x="16" y="5"/>
                    </a:cubicBezTo>
                    <a:lnTo>
                      <a:pt x="16" y="4"/>
                    </a:lnTo>
                    <a:close/>
                    <a:moveTo>
                      <a:pt x="16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lnTo>
                      <a:pt x="16" y="3"/>
                    </a:lnTo>
                    <a:close/>
                    <a:moveTo>
                      <a:pt x="16" y="6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lose/>
                    <a:moveTo>
                      <a:pt x="17" y="11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1"/>
                      <a:pt x="17" y="11"/>
                      <a:pt x="17" y="11"/>
                    </a:cubicBezTo>
                    <a:close/>
                    <a:moveTo>
                      <a:pt x="17" y="7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lose/>
                    <a:moveTo>
                      <a:pt x="17" y="6"/>
                    </a:move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lose/>
                    <a:moveTo>
                      <a:pt x="17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lose/>
                    <a:moveTo>
                      <a:pt x="18" y="10"/>
                    </a:moveTo>
                    <a:cubicBezTo>
                      <a:pt x="18" y="9"/>
                      <a:pt x="18" y="9"/>
                      <a:pt x="18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8" y="10"/>
                      <a:pt x="18" y="10"/>
                      <a:pt x="18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lose/>
                    <a:moveTo>
                      <a:pt x="18" y="11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1"/>
                      <a:pt x="18" y="11"/>
                    </a:cubicBez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13"/>
              <p:cNvSpPr>
                <a:spLocks noEditPoints="1"/>
              </p:cNvSpPr>
              <p:nvPr/>
            </p:nvSpPr>
            <p:spPr bwMode="auto">
              <a:xfrm>
                <a:off x="3540125" y="3125788"/>
                <a:ext cx="244475" cy="303213"/>
              </a:xfrm>
              <a:custGeom>
                <a:avLst/>
                <a:gdLst>
                  <a:gd name="T0" fmla="*/ 23 w 24"/>
                  <a:gd name="T1" fmla="*/ 28 h 29"/>
                  <a:gd name="T2" fmla="*/ 22 w 24"/>
                  <a:gd name="T3" fmla="*/ 28 h 29"/>
                  <a:gd name="T4" fmla="*/ 20 w 24"/>
                  <a:gd name="T5" fmla="*/ 29 h 29"/>
                  <a:gd name="T6" fmla="*/ 14 w 24"/>
                  <a:gd name="T7" fmla="*/ 27 h 29"/>
                  <a:gd name="T8" fmla="*/ 13 w 24"/>
                  <a:gd name="T9" fmla="*/ 26 h 29"/>
                  <a:gd name="T10" fmla="*/ 12 w 24"/>
                  <a:gd name="T11" fmla="*/ 23 h 29"/>
                  <a:gd name="T12" fmla="*/ 10 w 24"/>
                  <a:gd name="T13" fmla="*/ 20 h 29"/>
                  <a:gd name="T14" fmla="*/ 10 w 24"/>
                  <a:gd name="T15" fmla="*/ 22 h 29"/>
                  <a:gd name="T16" fmla="*/ 10 w 24"/>
                  <a:gd name="T17" fmla="*/ 23 h 29"/>
                  <a:gd name="T18" fmla="*/ 9 w 24"/>
                  <a:gd name="T19" fmla="*/ 28 h 29"/>
                  <a:gd name="T20" fmla="*/ 8 w 24"/>
                  <a:gd name="T21" fmla="*/ 29 h 29"/>
                  <a:gd name="T22" fmla="*/ 5 w 24"/>
                  <a:gd name="T23" fmla="*/ 29 h 29"/>
                  <a:gd name="T24" fmla="*/ 4 w 24"/>
                  <a:gd name="T25" fmla="*/ 29 h 29"/>
                  <a:gd name="T26" fmla="*/ 3 w 24"/>
                  <a:gd name="T27" fmla="*/ 29 h 29"/>
                  <a:gd name="T28" fmla="*/ 1 w 24"/>
                  <a:gd name="T29" fmla="*/ 28 h 29"/>
                  <a:gd name="T30" fmla="*/ 0 w 24"/>
                  <a:gd name="T31" fmla="*/ 22 h 29"/>
                  <a:gd name="T32" fmla="*/ 1 w 24"/>
                  <a:gd name="T33" fmla="*/ 21 h 29"/>
                  <a:gd name="T34" fmla="*/ 1 w 24"/>
                  <a:gd name="T35" fmla="*/ 14 h 29"/>
                  <a:gd name="T36" fmla="*/ 0 w 24"/>
                  <a:gd name="T37" fmla="*/ 10 h 29"/>
                  <a:gd name="T38" fmla="*/ 0 w 24"/>
                  <a:gd name="T39" fmla="*/ 9 h 29"/>
                  <a:gd name="T40" fmla="*/ 0 w 24"/>
                  <a:gd name="T41" fmla="*/ 7 h 29"/>
                  <a:gd name="T42" fmla="*/ 1 w 24"/>
                  <a:gd name="T43" fmla="*/ 1 h 29"/>
                  <a:gd name="T44" fmla="*/ 8 w 24"/>
                  <a:gd name="T45" fmla="*/ 0 h 29"/>
                  <a:gd name="T46" fmla="*/ 11 w 24"/>
                  <a:gd name="T47" fmla="*/ 0 h 29"/>
                  <a:gd name="T48" fmla="*/ 12 w 24"/>
                  <a:gd name="T49" fmla="*/ 1 h 29"/>
                  <a:gd name="T50" fmla="*/ 15 w 24"/>
                  <a:gd name="T51" fmla="*/ 1 h 29"/>
                  <a:gd name="T52" fmla="*/ 16 w 24"/>
                  <a:gd name="T53" fmla="*/ 1 h 29"/>
                  <a:gd name="T54" fmla="*/ 20 w 24"/>
                  <a:gd name="T55" fmla="*/ 3 h 29"/>
                  <a:gd name="T56" fmla="*/ 21 w 24"/>
                  <a:gd name="T57" fmla="*/ 5 h 29"/>
                  <a:gd name="T58" fmla="*/ 22 w 24"/>
                  <a:gd name="T59" fmla="*/ 9 h 29"/>
                  <a:gd name="T60" fmla="*/ 22 w 24"/>
                  <a:gd name="T61" fmla="*/ 11 h 29"/>
                  <a:gd name="T62" fmla="*/ 21 w 24"/>
                  <a:gd name="T63" fmla="*/ 14 h 29"/>
                  <a:gd name="T64" fmla="*/ 18 w 24"/>
                  <a:gd name="T65" fmla="*/ 16 h 29"/>
                  <a:gd name="T66" fmla="*/ 19 w 24"/>
                  <a:gd name="T67" fmla="*/ 18 h 29"/>
                  <a:gd name="T68" fmla="*/ 20 w 24"/>
                  <a:gd name="T69" fmla="*/ 20 h 29"/>
                  <a:gd name="T70" fmla="*/ 21 w 24"/>
                  <a:gd name="T71" fmla="*/ 23 h 29"/>
                  <a:gd name="T72" fmla="*/ 22 w 24"/>
                  <a:gd name="T73" fmla="*/ 25 h 29"/>
                  <a:gd name="T74" fmla="*/ 0 w 24"/>
                  <a:gd name="T75" fmla="*/ 10 h 29"/>
                  <a:gd name="T76" fmla="*/ 12 w 24"/>
                  <a:gd name="T77" fmla="*/ 8 h 29"/>
                  <a:gd name="T78" fmla="*/ 11 w 24"/>
                  <a:gd name="T79" fmla="*/ 7 h 29"/>
                  <a:gd name="T80" fmla="*/ 10 w 24"/>
                  <a:gd name="T81" fmla="*/ 7 h 29"/>
                  <a:gd name="T82" fmla="*/ 10 w 24"/>
                  <a:gd name="T83" fmla="*/ 11 h 29"/>
                  <a:gd name="T84" fmla="*/ 11 w 24"/>
                  <a:gd name="T85" fmla="*/ 12 h 29"/>
                  <a:gd name="T86" fmla="*/ 13 w 24"/>
                  <a:gd name="T87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" h="29">
                    <a:moveTo>
                      <a:pt x="24" y="28"/>
                    </a:move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1" y="28"/>
                      <a:pt x="21" y="29"/>
                      <a:pt x="21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8" y="29"/>
                      <a:pt x="17" y="29"/>
                    </a:cubicBezTo>
                    <a:cubicBezTo>
                      <a:pt x="15" y="29"/>
                      <a:pt x="14" y="28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3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2"/>
                      <a:pt x="11" y="21"/>
                    </a:cubicBezTo>
                    <a:cubicBezTo>
                      <a:pt x="11" y="20"/>
                      <a:pt x="11" y="20"/>
                      <a:pt x="10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0"/>
                      <a:pt x="10" y="20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4"/>
                      <a:pt x="10" y="24"/>
                      <a:pt x="10" y="25"/>
                    </a:cubicBezTo>
                    <a:cubicBezTo>
                      <a:pt x="10" y="25"/>
                      <a:pt x="10" y="26"/>
                      <a:pt x="10" y="26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4"/>
                    </a:cubicBezTo>
                    <a:cubicBezTo>
                      <a:pt x="1" y="24"/>
                      <a:pt x="0" y="23"/>
                      <a:pt x="0" y="22"/>
                    </a:cubicBezTo>
                    <a:cubicBezTo>
                      <a:pt x="0" y="22"/>
                      <a:pt x="1" y="22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19"/>
                      <a:pt x="1" y="18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0" y="14"/>
                      <a:pt x="0" y="12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6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8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2" y="6"/>
                      <a:pt x="22" y="7"/>
                      <a:pt x="22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2" y="9"/>
                      <a:pt x="22" y="9"/>
                    </a:cubicBezTo>
                    <a:cubicBezTo>
                      <a:pt x="22" y="9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2" y="13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4"/>
                      <a:pt x="20" y="15"/>
                      <a:pt x="18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9"/>
                      <a:pt x="19" y="19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1"/>
                      <a:pt x="20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2" y="24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5"/>
                      <a:pt x="23" y="26"/>
                      <a:pt x="24" y="28"/>
                    </a:cubicBezTo>
                    <a:close/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lose/>
                    <a:moveTo>
                      <a:pt x="13" y="10"/>
                    </a:moveTo>
                    <a:cubicBezTo>
                      <a:pt x="13" y="9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9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14"/>
              <p:cNvSpPr>
                <a:spLocks noEditPoints="1"/>
              </p:cNvSpPr>
              <p:nvPr/>
            </p:nvSpPr>
            <p:spPr bwMode="auto">
              <a:xfrm>
                <a:off x="3825875" y="3084513"/>
                <a:ext cx="388937" cy="365125"/>
              </a:xfrm>
              <a:custGeom>
                <a:avLst/>
                <a:gdLst>
                  <a:gd name="T0" fmla="*/ 37 w 38"/>
                  <a:gd name="T1" fmla="*/ 34 h 35"/>
                  <a:gd name="T2" fmla="*/ 35 w 38"/>
                  <a:gd name="T3" fmla="*/ 34 h 35"/>
                  <a:gd name="T4" fmla="*/ 32 w 38"/>
                  <a:gd name="T5" fmla="*/ 34 h 35"/>
                  <a:gd name="T6" fmla="*/ 29 w 38"/>
                  <a:gd name="T7" fmla="*/ 34 h 35"/>
                  <a:gd name="T8" fmla="*/ 28 w 38"/>
                  <a:gd name="T9" fmla="*/ 31 h 35"/>
                  <a:gd name="T10" fmla="*/ 28 w 38"/>
                  <a:gd name="T11" fmla="*/ 29 h 35"/>
                  <a:gd name="T12" fmla="*/ 27 w 38"/>
                  <a:gd name="T13" fmla="*/ 21 h 35"/>
                  <a:gd name="T14" fmla="*/ 27 w 38"/>
                  <a:gd name="T15" fmla="*/ 19 h 35"/>
                  <a:gd name="T16" fmla="*/ 26 w 38"/>
                  <a:gd name="T17" fmla="*/ 19 h 35"/>
                  <a:gd name="T18" fmla="*/ 25 w 38"/>
                  <a:gd name="T19" fmla="*/ 23 h 35"/>
                  <a:gd name="T20" fmla="*/ 24 w 38"/>
                  <a:gd name="T21" fmla="*/ 26 h 35"/>
                  <a:gd name="T22" fmla="*/ 22 w 38"/>
                  <a:gd name="T23" fmla="*/ 35 h 35"/>
                  <a:gd name="T24" fmla="*/ 19 w 38"/>
                  <a:gd name="T25" fmla="*/ 35 h 35"/>
                  <a:gd name="T26" fmla="*/ 17 w 38"/>
                  <a:gd name="T27" fmla="*/ 35 h 35"/>
                  <a:gd name="T28" fmla="*/ 14 w 38"/>
                  <a:gd name="T29" fmla="*/ 32 h 35"/>
                  <a:gd name="T30" fmla="*/ 13 w 38"/>
                  <a:gd name="T31" fmla="*/ 24 h 35"/>
                  <a:gd name="T32" fmla="*/ 12 w 38"/>
                  <a:gd name="T33" fmla="*/ 22 h 35"/>
                  <a:gd name="T34" fmla="*/ 12 w 38"/>
                  <a:gd name="T35" fmla="*/ 21 h 35"/>
                  <a:gd name="T36" fmla="*/ 10 w 38"/>
                  <a:gd name="T37" fmla="*/ 23 h 35"/>
                  <a:gd name="T38" fmla="*/ 10 w 38"/>
                  <a:gd name="T39" fmla="*/ 26 h 35"/>
                  <a:gd name="T40" fmla="*/ 10 w 38"/>
                  <a:gd name="T41" fmla="*/ 28 h 35"/>
                  <a:gd name="T42" fmla="*/ 6 w 38"/>
                  <a:gd name="T43" fmla="*/ 35 h 35"/>
                  <a:gd name="T44" fmla="*/ 3 w 38"/>
                  <a:gd name="T45" fmla="*/ 35 h 35"/>
                  <a:gd name="T46" fmla="*/ 0 w 38"/>
                  <a:gd name="T47" fmla="*/ 34 h 35"/>
                  <a:gd name="T48" fmla="*/ 0 w 38"/>
                  <a:gd name="T49" fmla="*/ 31 h 35"/>
                  <a:gd name="T50" fmla="*/ 1 w 38"/>
                  <a:gd name="T51" fmla="*/ 28 h 35"/>
                  <a:gd name="T52" fmla="*/ 1 w 38"/>
                  <a:gd name="T53" fmla="*/ 23 h 35"/>
                  <a:gd name="T54" fmla="*/ 2 w 38"/>
                  <a:gd name="T55" fmla="*/ 6 h 35"/>
                  <a:gd name="T56" fmla="*/ 2 w 38"/>
                  <a:gd name="T57" fmla="*/ 3 h 35"/>
                  <a:gd name="T58" fmla="*/ 6 w 38"/>
                  <a:gd name="T59" fmla="*/ 1 h 35"/>
                  <a:gd name="T60" fmla="*/ 13 w 38"/>
                  <a:gd name="T61" fmla="*/ 0 h 35"/>
                  <a:gd name="T62" fmla="*/ 17 w 38"/>
                  <a:gd name="T63" fmla="*/ 4 h 35"/>
                  <a:gd name="T64" fmla="*/ 17 w 38"/>
                  <a:gd name="T65" fmla="*/ 11 h 35"/>
                  <a:gd name="T66" fmla="*/ 20 w 38"/>
                  <a:gd name="T67" fmla="*/ 8 h 35"/>
                  <a:gd name="T68" fmla="*/ 21 w 38"/>
                  <a:gd name="T69" fmla="*/ 2 h 35"/>
                  <a:gd name="T70" fmla="*/ 24 w 38"/>
                  <a:gd name="T71" fmla="*/ 0 h 35"/>
                  <a:gd name="T72" fmla="*/ 26 w 38"/>
                  <a:gd name="T73" fmla="*/ 0 h 35"/>
                  <a:gd name="T74" fmla="*/ 33 w 38"/>
                  <a:gd name="T75" fmla="*/ 1 h 35"/>
                  <a:gd name="T76" fmla="*/ 35 w 38"/>
                  <a:gd name="T77" fmla="*/ 2 h 35"/>
                  <a:gd name="T78" fmla="*/ 36 w 38"/>
                  <a:gd name="T79" fmla="*/ 6 h 35"/>
                  <a:gd name="T80" fmla="*/ 36 w 38"/>
                  <a:gd name="T81" fmla="*/ 12 h 35"/>
                  <a:gd name="T82" fmla="*/ 37 w 38"/>
                  <a:gd name="T83" fmla="*/ 16 h 35"/>
                  <a:gd name="T84" fmla="*/ 37 w 38"/>
                  <a:gd name="T85" fmla="*/ 22 h 35"/>
                  <a:gd name="T86" fmla="*/ 37 w 38"/>
                  <a:gd name="T87" fmla="*/ 30 h 35"/>
                  <a:gd name="T88" fmla="*/ 1 w 38"/>
                  <a:gd name="T89" fmla="*/ 29 h 35"/>
                  <a:gd name="T90" fmla="*/ 5 w 38"/>
                  <a:gd name="T91" fmla="*/ 14 h 35"/>
                  <a:gd name="T92" fmla="*/ 2 w 38"/>
                  <a:gd name="T93" fmla="*/ 13 h 35"/>
                  <a:gd name="T94" fmla="*/ 3 w 38"/>
                  <a:gd name="T95" fmla="*/ 14 h 35"/>
                  <a:gd name="T96" fmla="*/ 4 w 38"/>
                  <a:gd name="T97" fmla="*/ 15 h 35"/>
                  <a:gd name="T98" fmla="*/ 4 w 38"/>
                  <a:gd name="T99" fmla="*/ 15 h 35"/>
                  <a:gd name="T100" fmla="*/ 3 w 38"/>
                  <a:gd name="T101" fmla="*/ 17 h 35"/>
                  <a:gd name="T102" fmla="*/ 3 w 38"/>
                  <a:gd name="T103" fmla="*/ 17 h 35"/>
                  <a:gd name="T104" fmla="*/ 5 w 38"/>
                  <a:gd name="T105" fmla="*/ 32 h 35"/>
                  <a:gd name="T106" fmla="*/ 5 w 38"/>
                  <a:gd name="T107" fmla="*/ 32 h 35"/>
                  <a:gd name="T108" fmla="*/ 6 w 38"/>
                  <a:gd name="T109" fmla="*/ 31 h 35"/>
                  <a:gd name="T110" fmla="*/ 18 w 38"/>
                  <a:gd name="T111" fmla="*/ 18 h 35"/>
                  <a:gd name="T112" fmla="*/ 17 w 38"/>
                  <a:gd name="T113" fmla="*/ 18 h 35"/>
                  <a:gd name="T114" fmla="*/ 18 w 38"/>
                  <a:gd name="T11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5">
                    <a:moveTo>
                      <a:pt x="38" y="33"/>
                    </a:moveTo>
                    <a:cubicBezTo>
                      <a:pt x="38" y="33"/>
                      <a:pt x="38" y="33"/>
                      <a:pt x="38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3" y="34"/>
                    </a:cubicBezTo>
                    <a:cubicBezTo>
                      <a:pt x="33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1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8" y="34"/>
                      <a:pt x="28" y="33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8" y="30"/>
                      <a:pt x="28" y="29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8"/>
                      <a:pt x="28" y="28"/>
                      <a:pt x="28" y="27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5"/>
                      <a:pt x="27" y="25"/>
                      <a:pt x="27" y="24"/>
                    </a:cubicBezTo>
                    <a:cubicBezTo>
                      <a:pt x="27" y="22"/>
                      <a:pt x="27" y="21"/>
                      <a:pt x="27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0"/>
                    </a:cubicBezTo>
                    <a:cubicBezTo>
                      <a:pt x="27" y="20"/>
                      <a:pt x="27" y="20"/>
                      <a:pt x="26" y="20"/>
                    </a:cubicBezTo>
                    <a:cubicBezTo>
                      <a:pt x="27" y="20"/>
                      <a:pt x="27" y="20"/>
                      <a:pt x="27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2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8"/>
                      <a:pt x="25" y="29"/>
                      <a:pt x="24" y="31"/>
                    </a:cubicBezTo>
                    <a:cubicBezTo>
                      <a:pt x="24" y="33"/>
                      <a:pt x="23" y="34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1" y="35"/>
                      <a:pt x="21" y="35"/>
                    </a:cubicBezTo>
                    <a:cubicBezTo>
                      <a:pt x="21" y="35"/>
                      <a:pt x="21" y="35"/>
                      <a:pt x="20" y="35"/>
                    </a:cubicBezTo>
                    <a:cubicBezTo>
                      <a:pt x="20" y="35"/>
                      <a:pt x="19" y="35"/>
                      <a:pt x="19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5" y="34"/>
                      <a:pt x="14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0"/>
                      <a:pt x="14" y="29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1" y="19"/>
                      <a:pt x="11" y="17"/>
                    </a:cubicBezTo>
                    <a:cubicBezTo>
                      <a:pt x="11" y="17"/>
                      <a:pt x="10" y="18"/>
                      <a:pt x="10" y="20"/>
                    </a:cubicBezTo>
                    <a:cubicBezTo>
                      <a:pt x="10" y="22"/>
                      <a:pt x="10" y="23"/>
                      <a:pt x="10" y="23"/>
                    </a:cubicBezTo>
                    <a:cubicBezTo>
                      <a:pt x="10" y="23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0" y="29"/>
                    </a:cubicBezTo>
                    <a:cubicBezTo>
                      <a:pt x="10" y="31"/>
                      <a:pt x="10" y="32"/>
                      <a:pt x="9" y="32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8" y="35"/>
                      <a:pt x="6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4" y="35"/>
                      <a:pt x="4" y="35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7"/>
                      <a:pt x="1" y="26"/>
                      <a:pt x="1" y="25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0"/>
                      <a:pt x="2" y="17"/>
                    </a:cubicBezTo>
                    <a:cubicBezTo>
                      <a:pt x="2" y="13"/>
                      <a:pt x="2" y="10"/>
                      <a:pt x="2" y="9"/>
                    </a:cubicBezTo>
                    <a:cubicBezTo>
                      <a:pt x="2" y="8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6" y="2"/>
                      <a:pt x="17" y="4"/>
                    </a:cubicBezTo>
                    <a:cubicBezTo>
                      <a:pt x="17" y="4"/>
                      <a:pt x="17" y="4"/>
                      <a:pt x="16" y="5"/>
                    </a:cubicBezTo>
                    <a:cubicBezTo>
                      <a:pt x="17" y="6"/>
                      <a:pt x="17" y="7"/>
                      <a:pt x="17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7" y="11"/>
                    </a:cubicBezTo>
                    <a:cubicBezTo>
                      <a:pt x="18" y="12"/>
                      <a:pt x="18" y="12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20" y="12"/>
                      <a:pt x="20" y="11"/>
                    </a:cubicBezTo>
                    <a:cubicBezTo>
                      <a:pt x="20" y="9"/>
                      <a:pt x="20" y="9"/>
                      <a:pt x="20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1" y="4"/>
                      <a:pt x="21" y="4"/>
                      <a:pt x="21" y="3"/>
                    </a:cubicBezTo>
                    <a:cubicBezTo>
                      <a:pt x="21" y="3"/>
                      <a:pt x="21" y="3"/>
                      <a:pt x="21" y="2"/>
                    </a:cubicBezTo>
                    <a:cubicBezTo>
                      <a:pt x="22" y="1"/>
                      <a:pt x="22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8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ubicBezTo>
                      <a:pt x="32" y="0"/>
                      <a:pt x="32" y="1"/>
                      <a:pt x="33" y="1"/>
                    </a:cubicBezTo>
                    <a:cubicBezTo>
                      <a:pt x="33" y="1"/>
                      <a:pt x="34" y="0"/>
                      <a:pt x="34" y="0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5"/>
                      <a:pt x="35" y="5"/>
                      <a:pt x="35" y="6"/>
                    </a:cubicBezTo>
                    <a:cubicBezTo>
                      <a:pt x="35" y="6"/>
                      <a:pt x="35" y="6"/>
                      <a:pt x="36" y="6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9"/>
                      <a:pt x="36" y="9"/>
                    </a:cubicBezTo>
                    <a:cubicBezTo>
                      <a:pt x="36" y="9"/>
                      <a:pt x="36" y="10"/>
                      <a:pt x="36" y="12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5"/>
                    </a:cubicBezTo>
                    <a:cubicBezTo>
                      <a:pt x="36" y="15"/>
                      <a:pt x="36" y="16"/>
                      <a:pt x="37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7"/>
                      <a:pt x="37" y="17"/>
                      <a:pt x="37" y="18"/>
                    </a:cubicBezTo>
                    <a:cubicBezTo>
                      <a:pt x="37" y="18"/>
                      <a:pt x="37" y="18"/>
                      <a:pt x="36" y="19"/>
                    </a:cubicBezTo>
                    <a:cubicBezTo>
                      <a:pt x="37" y="19"/>
                      <a:pt x="37" y="20"/>
                      <a:pt x="37" y="22"/>
                    </a:cubicBezTo>
                    <a:cubicBezTo>
                      <a:pt x="37" y="22"/>
                      <a:pt x="37" y="23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6"/>
                      <a:pt x="37" y="26"/>
                    </a:cubicBezTo>
                    <a:cubicBezTo>
                      <a:pt x="37" y="27"/>
                      <a:pt x="37" y="28"/>
                      <a:pt x="37" y="30"/>
                    </a:cubicBezTo>
                    <a:cubicBezTo>
                      <a:pt x="38" y="31"/>
                      <a:pt x="38" y="32"/>
                      <a:pt x="38" y="33"/>
                    </a:cubicBezTo>
                    <a:close/>
                    <a:moveTo>
                      <a:pt x="2" y="29"/>
                    </a:moveTo>
                    <a:cubicBezTo>
                      <a:pt x="1" y="28"/>
                      <a:pt x="1" y="28"/>
                      <a:pt x="1" y="2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lose/>
                    <a:moveTo>
                      <a:pt x="5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4" y="14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4"/>
                      <a:pt x="5" y="14"/>
                    </a:cubicBezTo>
                    <a:close/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4" y="17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lnTo>
                      <a:pt x="4" y="17"/>
                    </a:lnTo>
                    <a:close/>
                    <a:moveTo>
                      <a:pt x="5" y="31"/>
                    </a:moveTo>
                    <a:cubicBezTo>
                      <a:pt x="5" y="31"/>
                      <a:pt x="5" y="31"/>
                      <a:pt x="5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lnTo>
                      <a:pt x="5" y="31"/>
                    </a:lnTo>
                    <a:close/>
                    <a:moveTo>
                      <a:pt x="6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2"/>
                      <a:pt x="6" y="32"/>
                    </a:cubicBezTo>
                    <a:close/>
                    <a:moveTo>
                      <a:pt x="6" y="32"/>
                    </a:move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15"/>
              <p:cNvSpPr>
                <a:spLocks noEditPoints="1"/>
              </p:cNvSpPr>
              <p:nvPr/>
            </p:nvSpPr>
            <p:spPr bwMode="auto">
              <a:xfrm>
                <a:off x="4244975" y="3095625"/>
                <a:ext cx="122237" cy="333375"/>
              </a:xfrm>
              <a:custGeom>
                <a:avLst/>
                <a:gdLst>
                  <a:gd name="T0" fmla="*/ 11 w 12"/>
                  <a:gd name="T1" fmla="*/ 5 h 32"/>
                  <a:gd name="T2" fmla="*/ 11 w 12"/>
                  <a:gd name="T3" fmla="*/ 9 h 32"/>
                  <a:gd name="T4" fmla="*/ 11 w 12"/>
                  <a:gd name="T5" fmla="*/ 9 h 32"/>
                  <a:gd name="T6" fmla="*/ 11 w 12"/>
                  <a:gd name="T7" fmla="*/ 10 h 32"/>
                  <a:gd name="T8" fmla="*/ 11 w 12"/>
                  <a:gd name="T9" fmla="*/ 10 h 32"/>
                  <a:gd name="T10" fmla="*/ 11 w 12"/>
                  <a:gd name="T11" fmla="*/ 16 h 32"/>
                  <a:gd name="T12" fmla="*/ 11 w 12"/>
                  <a:gd name="T13" fmla="*/ 23 h 32"/>
                  <a:gd name="T14" fmla="*/ 11 w 12"/>
                  <a:gd name="T15" fmla="*/ 24 h 32"/>
                  <a:gd name="T16" fmla="*/ 11 w 12"/>
                  <a:gd name="T17" fmla="*/ 30 h 32"/>
                  <a:gd name="T18" fmla="*/ 9 w 12"/>
                  <a:gd name="T19" fmla="*/ 31 h 32"/>
                  <a:gd name="T20" fmla="*/ 8 w 12"/>
                  <a:gd name="T21" fmla="*/ 31 h 32"/>
                  <a:gd name="T22" fmla="*/ 7 w 12"/>
                  <a:gd name="T23" fmla="*/ 31 h 32"/>
                  <a:gd name="T24" fmla="*/ 6 w 12"/>
                  <a:gd name="T25" fmla="*/ 31 h 32"/>
                  <a:gd name="T26" fmla="*/ 5 w 12"/>
                  <a:gd name="T27" fmla="*/ 31 h 32"/>
                  <a:gd name="T28" fmla="*/ 4 w 12"/>
                  <a:gd name="T29" fmla="*/ 32 h 32"/>
                  <a:gd name="T30" fmla="*/ 4 w 12"/>
                  <a:gd name="T31" fmla="*/ 31 h 32"/>
                  <a:gd name="T32" fmla="*/ 4 w 12"/>
                  <a:gd name="T33" fmla="*/ 31 h 32"/>
                  <a:gd name="T34" fmla="*/ 3 w 12"/>
                  <a:gd name="T35" fmla="*/ 31 h 32"/>
                  <a:gd name="T36" fmla="*/ 2 w 12"/>
                  <a:gd name="T37" fmla="*/ 31 h 32"/>
                  <a:gd name="T38" fmla="*/ 1 w 12"/>
                  <a:gd name="T39" fmla="*/ 25 h 32"/>
                  <a:gd name="T40" fmla="*/ 1 w 12"/>
                  <a:gd name="T41" fmla="*/ 23 h 32"/>
                  <a:gd name="T42" fmla="*/ 1 w 12"/>
                  <a:gd name="T43" fmla="*/ 8 h 32"/>
                  <a:gd name="T44" fmla="*/ 0 w 12"/>
                  <a:gd name="T45" fmla="*/ 4 h 32"/>
                  <a:gd name="T46" fmla="*/ 2 w 12"/>
                  <a:gd name="T47" fmla="*/ 1 h 32"/>
                  <a:gd name="T48" fmla="*/ 3 w 12"/>
                  <a:gd name="T49" fmla="*/ 1 h 32"/>
                  <a:gd name="T50" fmla="*/ 5 w 12"/>
                  <a:gd name="T51" fmla="*/ 1 h 32"/>
                  <a:gd name="T52" fmla="*/ 8 w 12"/>
                  <a:gd name="T53" fmla="*/ 1 h 32"/>
                  <a:gd name="T54" fmla="*/ 10 w 12"/>
                  <a:gd name="T55" fmla="*/ 1 h 32"/>
                  <a:gd name="T56" fmla="*/ 11 w 12"/>
                  <a:gd name="T57" fmla="*/ 2 h 32"/>
                  <a:gd name="T58" fmla="*/ 6 w 12"/>
                  <a:gd name="T59" fmla="*/ 27 h 32"/>
                  <a:gd name="T60" fmla="*/ 5 w 12"/>
                  <a:gd name="T61" fmla="*/ 27 h 32"/>
                  <a:gd name="T62" fmla="*/ 7 w 12"/>
                  <a:gd name="T63" fmla="*/ 28 h 32"/>
                  <a:gd name="T64" fmla="*/ 6 w 12"/>
                  <a:gd name="T65" fmla="*/ 28 h 32"/>
                  <a:gd name="T66" fmla="*/ 7 w 12"/>
                  <a:gd name="T67" fmla="*/ 28 h 32"/>
                  <a:gd name="T68" fmla="*/ 7 w 12"/>
                  <a:gd name="T6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32">
                    <a:moveTo>
                      <a:pt x="11" y="2"/>
                    </a:moveTo>
                    <a:cubicBezTo>
                      <a:pt x="11" y="2"/>
                      <a:pt x="11" y="3"/>
                      <a:pt x="11" y="5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1" y="12"/>
                      <a:pt x="11" y="13"/>
                    </a:cubicBezTo>
                    <a:cubicBezTo>
                      <a:pt x="11" y="13"/>
                      <a:pt x="11" y="14"/>
                      <a:pt x="11" y="16"/>
                    </a:cubicBezTo>
                    <a:cubicBezTo>
                      <a:pt x="11" y="18"/>
                      <a:pt x="12" y="19"/>
                      <a:pt x="12" y="20"/>
                    </a:cubicBezTo>
                    <a:cubicBezTo>
                      <a:pt x="12" y="21"/>
                      <a:pt x="11" y="22"/>
                      <a:pt x="11" y="23"/>
                    </a:cubicBezTo>
                    <a:cubicBezTo>
                      <a:pt x="11" y="23"/>
                      <a:pt x="12" y="23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29"/>
                      <a:pt x="1" y="27"/>
                    </a:cubicBezTo>
                    <a:cubicBezTo>
                      <a:pt x="1" y="26"/>
                      <a:pt x="1" y="26"/>
                      <a:pt x="1" y="25"/>
                    </a:cubicBezTo>
                    <a:cubicBezTo>
                      <a:pt x="1" y="24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  <a:moveTo>
                      <a:pt x="6" y="27"/>
                    </a:moveTo>
                    <a:cubicBezTo>
                      <a:pt x="6" y="27"/>
                      <a:pt x="6" y="27"/>
                      <a:pt x="6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lnTo>
                      <a:pt x="6" y="27"/>
                    </a:lnTo>
                    <a:close/>
                    <a:moveTo>
                      <a:pt x="7" y="28"/>
                    </a:moveTo>
                    <a:cubicBezTo>
                      <a:pt x="7" y="28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lose/>
                    <a:moveTo>
                      <a:pt x="8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8" y="23"/>
                      <a:pt x="8" y="23"/>
                      <a:pt x="8" y="23"/>
                    </a:cubicBez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16"/>
              <p:cNvSpPr>
                <a:spLocks noEditPoints="1"/>
              </p:cNvSpPr>
              <p:nvPr/>
            </p:nvSpPr>
            <p:spPr bwMode="auto">
              <a:xfrm>
                <a:off x="4429125" y="3095625"/>
                <a:ext cx="274637" cy="333375"/>
              </a:xfrm>
              <a:custGeom>
                <a:avLst/>
                <a:gdLst>
                  <a:gd name="T0" fmla="*/ 14 w 27"/>
                  <a:gd name="T1" fmla="*/ 23 h 32"/>
                  <a:gd name="T2" fmla="*/ 11 w 27"/>
                  <a:gd name="T3" fmla="*/ 19 h 32"/>
                  <a:gd name="T4" fmla="*/ 11 w 27"/>
                  <a:gd name="T5" fmla="*/ 26 h 32"/>
                  <a:gd name="T6" fmla="*/ 8 w 27"/>
                  <a:gd name="T7" fmla="*/ 32 h 32"/>
                  <a:gd name="T8" fmla="*/ 2 w 27"/>
                  <a:gd name="T9" fmla="*/ 32 h 32"/>
                  <a:gd name="T10" fmla="*/ 1 w 27"/>
                  <a:gd name="T11" fmla="*/ 20 h 32"/>
                  <a:gd name="T12" fmla="*/ 0 w 27"/>
                  <a:gd name="T13" fmla="*/ 11 h 32"/>
                  <a:gd name="T14" fmla="*/ 1 w 27"/>
                  <a:gd name="T15" fmla="*/ 2 h 32"/>
                  <a:gd name="T16" fmla="*/ 4 w 27"/>
                  <a:gd name="T17" fmla="*/ 1 h 32"/>
                  <a:gd name="T18" fmla="*/ 12 w 27"/>
                  <a:gd name="T19" fmla="*/ 3 h 32"/>
                  <a:gd name="T20" fmla="*/ 15 w 27"/>
                  <a:gd name="T21" fmla="*/ 12 h 32"/>
                  <a:gd name="T22" fmla="*/ 16 w 27"/>
                  <a:gd name="T23" fmla="*/ 5 h 32"/>
                  <a:gd name="T24" fmla="*/ 16 w 27"/>
                  <a:gd name="T25" fmla="*/ 2 h 32"/>
                  <a:gd name="T26" fmla="*/ 21 w 27"/>
                  <a:gd name="T27" fmla="*/ 0 h 32"/>
                  <a:gd name="T28" fmla="*/ 25 w 27"/>
                  <a:gd name="T29" fmla="*/ 1 h 32"/>
                  <a:gd name="T30" fmla="*/ 26 w 27"/>
                  <a:gd name="T31" fmla="*/ 13 h 32"/>
                  <a:gd name="T32" fmla="*/ 25 w 27"/>
                  <a:gd name="T33" fmla="*/ 17 h 32"/>
                  <a:gd name="T34" fmla="*/ 24 w 27"/>
                  <a:gd name="T35" fmla="*/ 16 h 32"/>
                  <a:gd name="T36" fmla="*/ 24 w 27"/>
                  <a:gd name="T37" fmla="*/ 13 h 32"/>
                  <a:gd name="T38" fmla="*/ 22 w 27"/>
                  <a:gd name="T39" fmla="*/ 12 h 32"/>
                  <a:gd name="T40" fmla="*/ 22 w 27"/>
                  <a:gd name="T41" fmla="*/ 14 h 32"/>
                  <a:gd name="T42" fmla="*/ 21 w 27"/>
                  <a:gd name="T43" fmla="*/ 15 h 32"/>
                  <a:gd name="T44" fmla="*/ 22 w 27"/>
                  <a:gd name="T45" fmla="*/ 15 h 32"/>
                  <a:gd name="T46" fmla="*/ 22 w 27"/>
                  <a:gd name="T47" fmla="*/ 20 h 32"/>
                  <a:gd name="T48" fmla="*/ 19 w 27"/>
                  <a:gd name="T49" fmla="*/ 17 h 32"/>
                  <a:gd name="T50" fmla="*/ 18 w 27"/>
                  <a:gd name="T51" fmla="*/ 20 h 32"/>
                  <a:gd name="T52" fmla="*/ 19 w 27"/>
                  <a:gd name="T53" fmla="*/ 21 h 32"/>
                  <a:gd name="T54" fmla="*/ 22 w 27"/>
                  <a:gd name="T55" fmla="*/ 24 h 32"/>
                  <a:gd name="T56" fmla="*/ 21 w 27"/>
                  <a:gd name="T57" fmla="*/ 26 h 32"/>
                  <a:gd name="T58" fmla="*/ 23 w 27"/>
                  <a:gd name="T59" fmla="*/ 26 h 32"/>
                  <a:gd name="T60" fmla="*/ 22 w 27"/>
                  <a:gd name="T61" fmla="*/ 30 h 32"/>
                  <a:gd name="T62" fmla="*/ 15 w 27"/>
                  <a:gd name="T63" fmla="*/ 25 h 32"/>
                  <a:gd name="T64" fmla="*/ 9 w 27"/>
                  <a:gd name="T65" fmla="*/ 26 h 32"/>
                  <a:gd name="T66" fmla="*/ 7 w 27"/>
                  <a:gd name="T67" fmla="*/ 26 h 32"/>
                  <a:gd name="T68" fmla="*/ 5 w 27"/>
                  <a:gd name="T69" fmla="*/ 24 h 32"/>
                  <a:gd name="T70" fmla="*/ 4 w 27"/>
                  <a:gd name="T71" fmla="*/ 25 h 32"/>
                  <a:gd name="T72" fmla="*/ 6 w 27"/>
                  <a:gd name="T73" fmla="*/ 27 h 32"/>
                  <a:gd name="T74" fmla="*/ 8 w 27"/>
                  <a:gd name="T75" fmla="*/ 26 h 32"/>
                  <a:gd name="T76" fmla="*/ 10 w 27"/>
                  <a:gd name="T77" fmla="*/ 27 h 32"/>
                  <a:gd name="T78" fmla="*/ 4 w 27"/>
                  <a:gd name="T79" fmla="*/ 24 h 32"/>
                  <a:gd name="T80" fmla="*/ 6 w 27"/>
                  <a:gd name="T81" fmla="*/ 28 h 32"/>
                  <a:gd name="T82" fmla="*/ 7 w 27"/>
                  <a:gd name="T83" fmla="*/ 29 h 32"/>
                  <a:gd name="T84" fmla="*/ 7 w 27"/>
                  <a:gd name="T85" fmla="*/ 30 h 32"/>
                  <a:gd name="T86" fmla="*/ 8 w 27"/>
                  <a:gd name="T87" fmla="*/ 30 h 32"/>
                  <a:gd name="T88" fmla="*/ 14 w 27"/>
                  <a:gd name="T89" fmla="*/ 25 h 32"/>
                  <a:gd name="T90" fmla="*/ 15 w 27"/>
                  <a:gd name="T91" fmla="*/ 23 h 32"/>
                  <a:gd name="T92" fmla="*/ 17 w 27"/>
                  <a:gd name="T93" fmla="*/ 25 h 32"/>
                  <a:gd name="T94" fmla="*/ 17 w 27"/>
                  <a:gd name="T95" fmla="*/ 26 h 32"/>
                  <a:gd name="T96" fmla="*/ 18 w 27"/>
                  <a:gd name="T97" fmla="*/ 18 h 32"/>
                  <a:gd name="T98" fmla="*/ 19 w 27"/>
                  <a:gd name="T99" fmla="*/ 27 h 32"/>
                  <a:gd name="T100" fmla="*/ 19 w 27"/>
                  <a:gd name="T101" fmla="*/ 28 h 32"/>
                  <a:gd name="T102" fmla="*/ 20 w 27"/>
                  <a:gd name="T103" fmla="*/ 21 h 32"/>
                  <a:gd name="T104" fmla="*/ 21 w 27"/>
                  <a:gd name="T105" fmla="*/ 23 h 32"/>
                  <a:gd name="T106" fmla="*/ 22 w 27"/>
                  <a:gd name="T107" fmla="*/ 19 h 32"/>
                  <a:gd name="T108" fmla="*/ 22 w 27"/>
                  <a:gd name="T109" fmla="*/ 19 h 32"/>
                  <a:gd name="T110" fmla="*/ 24 w 27"/>
                  <a:gd name="T111" fmla="*/ 31 h 32"/>
                  <a:gd name="T112" fmla="*/ 22 w 27"/>
                  <a:gd name="T113" fmla="*/ 30 h 32"/>
                  <a:gd name="T114" fmla="*/ 27 w 27"/>
                  <a:gd name="T115" fmla="*/ 27 h 32"/>
                  <a:gd name="T116" fmla="*/ 26 w 27"/>
                  <a:gd name="T117" fmla="*/ 23 h 32"/>
                  <a:gd name="T118" fmla="*/ 24 w 27"/>
                  <a:gd name="T119" fmla="*/ 23 h 32"/>
                  <a:gd name="T120" fmla="*/ 27 w 27"/>
                  <a:gd name="T121" fmla="*/ 25 h 32"/>
                  <a:gd name="T122" fmla="*/ 25 w 27"/>
                  <a:gd name="T12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" h="32">
                    <a:moveTo>
                      <a:pt x="16" y="24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2"/>
                      <a:pt x="12" y="21"/>
                      <a:pt x="11" y="19"/>
                    </a:cubicBezTo>
                    <a:cubicBezTo>
                      <a:pt x="11" y="20"/>
                      <a:pt x="11" y="20"/>
                      <a:pt x="11" y="22"/>
                    </a:cubicBezTo>
                    <a:cubicBezTo>
                      <a:pt x="10" y="22"/>
                      <a:pt x="10" y="22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4"/>
                      <a:pt x="11" y="25"/>
                      <a:pt x="11" y="25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1" y="27"/>
                      <a:pt x="11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30"/>
                      <a:pt x="11" y="31"/>
                      <a:pt x="10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7" y="32"/>
                      <a:pt x="6" y="32"/>
                      <a:pt x="7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32"/>
                      <a:pt x="3" y="32"/>
                      <a:pt x="2" y="32"/>
                    </a:cubicBezTo>
                    <a:cubicBezTo>
                      <a:pt x="2" y="32"/>
                      <a:pt x="2" y="32"/>
                      <a:pt x="1" y="32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0"/>
                      <a:pt x="1" y="30"/>
                      <a:pt x="1" y="29"/>
                    </a:cubicBezTo>
                    <a:cubicBezTo>
                      <a:pt x="1" y="29"/>
                      <a:pt x="1" y="28"/>
                      <a:pt x="1" y="27"/>
                    </a:cubicBezTo>
                    <a:cubicBezTo>
                      <a:pt x="1" y="25"/>
                      <a:pt x="1" y="23"/>
                      <a:pt x="1" y="22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0" y="19"/>
                      <a:pt x="0" y="18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0" y="14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1" y="10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1"/>
                      <a:pt x="7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2" y="2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9"/>
                      <a:pt x="15" y="10"/>
                      <a:pt x="15" y="12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7" y="10"/>
                      <a:pt x="16" y="10"/>
                    </a:cubicBezTo>
                    <a:cubicBezTo>
                      <a:pt x="16" y="8"/>
                      <a:pt x="16" y="7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2"/>
                      <a:pt x="26" y="2"/>
                      <a:pt x="26" y="3"/>
                    </a:cubicBezTo>
                    <a:cubicBezTo>
                      <a:pt x="26" y="4"/>
                      <a:pt x="26" y="5"/>
                      <a:pt x="26" y="6"/>
                    </a:cubicBezTo>
                    <a:cubicBezTo>
                      <a:pt x="26" y="7"/>
                      <a:pt x="26" y="7"/>
                      <a:pt x="26" y="8"/>
                    </a:cubicBezTo>
                    <a:cubicBezTo>
                      <a:pt x="26" y="9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4"/>
                      <a:pt x="26" y="14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8"/>
                      <a:pt x="26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4" y="17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3" y="19"/>
                    </a:cubicBezTo>
                    <a:cubicBezTo>
                      <a:pt x="23" y="19"/>
                      <a:pt x="23" y="18"/>
                      <a:pt x="23" y="18"/>
                    </a:cubicBezTo>
                    <a:cubicBezTo>
                      <a:pt x="23" y="18"/>
                      <a:pt x="22" y="18"/>
                      <a:pt x="22" y="1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7"/>
                      <a:pt x="24" y="16"/>
                      <a:pt x="24" y="16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3" y="13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1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5"/>
                      <a:pt x="22" y="15"/>
                      <a:pt x="22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8"/>
                      <a:pt x="21" y="19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9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2"/>
                      <a:pt x="19" y="22"/>
                      <a:pt x="20" y="2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4"/>
                      <a:pt x="21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3" y="27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1" y="31"/>
                      <a:pt x="21" y="31"/>
                    </a:cubicBezTo>
                    <a:cubicBezTo>
                      <a:pt x="21" y="31"/>
                      <a:pt x="21" y="31"/>
                      <a:pt x="20" y="31"/>
                    </a:cubicBezTo>
                    <a:cubicBezTo>
                      <a:pt x="20" y="32"/>
                      <a:pt x="19" y="32"/>
                      <a:pt x="19" y="32"/>
                    </a:cubicBezTo>
                    <a:cubicBezTo>
                      <a:pt x="18" y="32"/>
                      <a:pt x="17" y="31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28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5"/>
                    </a:cubicBezTo>
                    <a:cubicBezTo>
                      <a:pt x="15" y="24"/>
                      <a:pt x="15" y="24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4"/>
                      <a:pt x="15" y="24"/>
                      <a:pt x="16" y="24"/>
                    </a:cubicBezTo>
                    <a:close/>
                    <a:moveTo>
                      <a:pt x="10" y="26"/>
                    </a:move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5" y="25"/>
                      <a:pt x="5" y="25"/>
                    </a:cubicBezTo>
                    <a:cubicBezTo>
                      <a:pt x="5" y="24"/>
                      <a:pt x="5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5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6"/>
                      <a:pt x="4" y="26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7"/>
                      <a:pt x="10" y="26"/>
                      <a:pt x="10" y="26"/>
                    </a:cubicBezTo>
                    <a:close/>
                    <a:moveTo>
                      <a:pt x="4" y="24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4"/>
                      <a:pt x="3" y="24"/>
                    </a:cubicBezTo>
                    <a:lnTo>
                      <a:pt x="4" y="24"/>
                    </a:lnTo>
                    <a:close/>
                    <a:moveTo>
                      <a:pt x="8" y="30"/>
                    </a:moveTo>
                    <a:cubicBezTo>
                      <a:pt x="8" y="30"/>
                      <a:pt x="8" y="29"/>
                      <a:pt x="8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6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7" y="29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lose/>
                    <a:moveTo>
                      <a:pt x="14" y="24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lose/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4"/>
                      <a:pt x="15" y="24"/>
                      <a:pt x="15" y="24"/>
                    </a:cubicBezTo>
                    <a:lnTo>
                      <a:pt x="15" y="23"/>
                    </a:lnTo>
                    <a:close/>
                    <a:moveTo>
                      <a:pt x="16" y="25"/>
                    </a:move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8" y="25"/>
                    </a:move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5"/>
                      <a:pt x="16" y="25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6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5"/>
                      <a:pt x="18" y="25"/>
                    </a:cubicBezTo>
                    <a:close/>
                    <a:moveTo>
                      <a:pt x="18" y="26"/>
                    </a:move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lnTo>
                      <a:pt x="18" y="26"/>
                    </a:ln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20" y="28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7"/>
                      <a:pt x="19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7"/>
                      <a:pt x="18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8"/>
                      <a:pt x="19" y="28"/>
                      <a:pt x="20" y="28"/>
                    </a:cubicBezTo>
                    <a:close/>
                    <a:moveTo>
                      <a:pt x="21" y="22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2"/>
                      <a:pt x="21" y="22"/>
                      <a:pt x="21" y="22"/>
                    </a:cubicBezTo>
                    <a:close/>
                    <a:moveTo>
                      <a:pt x="21" y="17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lnTo>
                      <a:pt x="21" y="17"/>
                    </a:ln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2" y="22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22" y="22"/>
                      <a:pt x="22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7" y="27"/>
                    </a:move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5" y="30"/>
                      <a:pt x="25" y="30"/>
                    </a:cubicBezTo>
                    <a:cubicBezTo>
                      <a:pt x="25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29"/>
                      <a:pt x="24" y="28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lose/>
                    <a:moveTo>
                      <a:pt x="24" y="14"/>
                    </a:moveTo>
                    <a:cubicBezTo>
                      <a:pt x="24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3"/>
                    </a:cubicBezTo>
                    <a:lnTo>
                      <a:pt x="24" y="14"/>
                    </a:lnTo>
                    <a:close/>
                    <a:moveTo>
                      <a:pt x="26" y="20"/>
                    </a:moveTo>
                    <a:cubicBezTo>
                      <a:pt x="26" y="21"/>
                      <a:pt x="26" y="22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lose/>
                    <a:moveTo>
                      <a:pt x="27" y="25"/>
                    </a:moveTo>
                    <a:cubicBezTo>
                      <a:pt x="26" y="25"/>
                      <a:pt x="26" y="26"/>
                      <a:pt x="26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5"/>
                    </a:cubicBez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17"/>
              <p:cNvSpPr>
                <a:spLocks/>
              </p:cNvSpPr>
              <p:nvPr/>
            </p:nvSpPr>
            <p:spPr bwMode="auto">
              <a:xfrm>
                <a:off x="4756150" y="3073400"/>
                <a:ext cx="265112" cy="355600"/>
              </a:xfrm>
              <a:custGeom>
                <a:avLst/>
                <a:gdLst>
                  <a:gd name="T0" fmla="*/ 26 w 26"/>
                  <a:gd name="T1" fmla="*/ 22 h 34"/>
                  <a:gd name="T2" fmla="*/ 24 w 26"/>
                  <a:gd name="T3" fmla="*/ 24 h 34"/>
                  <a:gd name="T4" fmla="*/ 25 w 26"/>
                  <a:gd name="T5" fmla="*/ 25 h 34"/>
                  <a:gd name="T6" fmla="*/ 25 w 26"/>
                  <a:gd name="T7" fmla="*/ 25 h 34"/>
                  <a:gd name="T8" fmla="*/ 24 w 26"/>
                  <a:gd name="T9" fmla="*/ 29 h 34"/>
                  <a:gd name="T10" fmla="*/ 23 w 26"/>
                  <a:gd name="T11" fmla="*/ 31 h 34"/>
                  <a:gd name="T12" fmla="*/ 22 w 26"/>
                  <a:gd name="T13" fmla="*/ 32 h 34"/>
                  <a:gd name="T14" fmla="*/ 19 w 26"/>
                  <a:gd name="T15" fmla="*/ 33 h 34"/>
                  <a:gd name="T16" fmla="*/ 17 w 26"/>
                  <a:gd name="T17" fmla="*/ 34 h 34"/>
                  <a:gd name="T18" fmla="*/ 17 w 26"/>
                  <a:gd name="T19" fmla="*/ 34 h 34"/>
                  <a:gd name="T20" fmla="*/ 15 w 26"/>
                  <a:gd name="T21" fmla="*/ 34 h 34"/>
                  <a:gd name="T22" fmla="*/ 12 w 26"/>
                  <a:gd name="T23" fmla="*/ 34 h 34"/>
                  <a:gd name="T24" fmla="*/ 12 w 26"/>
                  <a:gd name="T25" fmla="*/ 34 h 34"/>
                  <a:gd name="T26" fmla="*/ 11 w 26"/>
                  <a:gd name="T27" fmla="*/ 34 h 34"/>
                  <a:gd name="T28" fmla="*/ 9 w 26"/>
                  <a:gd name="T29" fmla="*/ 33 h 34"/>
                  <a:gd name="T30" fmla="*/ 8 w 26"/>
                  <a:gd name="T31" fmla="*/ 33 h 34"/>
                  <a:gd name="T32" fmla="*/ 6 w 26"/>
                  <a:gd name="T33" fmla="*/ 32 h 34"/>
                  <a:gd name="T34" fmla="*/ 5 w 26"/>
                  <a:gd name="T35" fmla="*/ 30 h 34"/>
                  <a:gd name="T36" fmla="*/ 3 w 26"/>
                  <a:gd name="T37" fmla="*/ 27 h 34"/>
                  <a:gd name="T38" fmla="*/ 2 w 26"/>
                  <a:gd name="T39" fmla="*/ 24 h 34"/>
                  <a:gd name="T40" fmla="*/ 1 w 26"/>
                  <a:gd name="T41" fmla="*/ 18 h 34"/>
                  <a:gd name="T42" fmla="*/ 0 w 26"/>
                  <a:gd name="T43" fmla="*/ 14 h 34"/>
                  <a:gd name="T44" fmla="*/ 5 w 26"/>
                  <a:gd name="T45" fmla="*/ 4 h 34"/>
                  <a:gd name="T46" fmla="*/ 10 w 26"/>
                  <a:gd name="T47" fmla="*/ 1 h 34"/>
                  <a:gd name="T48" fmla="*/ 13 w 26"/>
                  <a:gd name="T49" fmla="*/ 1 h 34"/>
                  <a:gd name="T50" fmla="*/ 14 w 26"/>
                  <a:gd name="T51" fmla="*/ 0 h 34"/>
                  <a:gd name="T52" fmla="*/ 16 w 26"/>
                  <a:gd name="T53" fmla="*/ 0 h 34"/>
                  <a:gd name="T54" fmla="*/ 20 w 26"/>
                  <a:gd name="T55" fmla="*/ 2 h 34"/>
                  <a:gd name="T56" fmla="*/ 21 w 26"/>
                  <a:gd name="T57" fmla="*/ 2 h 34"/>
                  <a:gd name="T58" fmla="*/ 24 w 26"/>
                  <a:gd name="T59" fmla="*/ 5 h 34"/>
                  <a:gd name="T60" fmla="*/ 25 w 26"/>
                  <a:gd name="T61" fmla="*/ 8 h 34"/>
                  <a:gd name="T62" fmla="*/ 24 w 26"/>
                  <a:gd name="T63" fmla="*/ 9 h 34"/>
                  <a:gd name="T64" fmla="*/ 21 w 26"/>
                  <a:gd name="T65" fmla="*/ 10 h 34"/>
                  <a:gd name="T66" fmla="*/ 18 w 26"/>
                  <a:gd name="T67" fmla="*/ 11 h 34"/>
                  <a:gd name="T68" fmla="*/ 17 w 26"/>
                  <a:gd name="T69" fmla="*/ 11 h 34"/>
                  <a:gd name="T70" fmla="*/ 17 w 26"/>
                  <a:gd name="T71" fmla="*/ 10 h 34"/>
                  <a:gd name="T72" fmla="*/ 15 w 26"/>
                  <a:gd name="T73" fmla="*/ 9 h 34"/>
                  <a:gd name="T74" fmla="*/ 14 w 26"/>
                  <a:gd name="T75" fmla="*/ 8 h 34"/>
                  <a:gd name="T76" fmla="*/ 11 w 26"/>
                  <a:gd name="T77" fmla="*/ 18 h 34"/>
                  <a:gd name="T78" fmla="*/ 11 w 26"/>
                  <a:gd name="T79" fmla="*/ 22 h 34"/>
                  <a:gd name="T80" fmla="*/ 13 w 26"/>
                  <a:gd name="T81" fmla="*/ 25 h 34"/>
                  <a:gd name="T82" fmla="*/ 14 w 26"/>
                  <a:gd name="T83" fmla="*/ 26 h 34"/>
                  <a:gd name="T84" fmla="*/ 16 w 26"/>
                  <a:gd name="T85" fmla="*/ 24 h 34"/>
                  <a:gd name="T86" fmla="*/ 16 w 26"/>
                  <a:gd name="T87" fmla="*/ 22 h 34"/>
                  <a:gd name="T88" fmla="*/ 14 w 26"/>
                  <a:gd name="T89" fmla="*/ 21 h 34"/>
                  <a:gd name="T90" fmla="*/ 14 w 26"/>
                  <a:gd name="T91" fmla="*/ 19 h 34"/>
                  <a:gd name="T92" fmla="*/ 14 w 26"/>
                  <a:gd name="T93" fmla="*/ 18 h 34"/>
                  <a:gd name="T94" fmla="*/ 14 w 26"/>
                  <a:gd name="T95" fmla="*/ 17 h 34"/>
                  <a:gd name="T96" fmla="*/ 14 w 26"/>
                  <a:gd name="T97" fmla="*/ 15 h 34"/>
                  <a:gd name="T98" fmla="*/ 16 w 26"/>
                  <a:gd name="T99" fmla="*/ 14 h 34"/>
                  <a:gd name="T100" fmla="*/ 16 w 26"/>
                  <a:gd name="T101" fmla="*/ 14 h 34"/>
                  <a:gd name="T102" fmla="*/ 18 w 26"/>
                  <a:gd name="T103" fmla="*/ 14 h 34"/>
                  <a:gd name="T104" fmla="*/ 19 w 26"/>
                  <a:gd name="T105" fmla="*/ 14 h 34"/>
                  <a:gd name="T106" fmla="*/ 20 w 26"/>
                  <a:gd name="T107" fmla="*/ 14 h 34"/>
                  <a:gd name="T108" fmla="*/ 21 w 26"/>
                  <a:gd name="T109" fmla="*/ 14 h 34"/>
                  <a:gd name="T110" fmla="*/ 23 w 26"/>
                  <a:gd name="T111" fmla="*/ 14 h 34"/>
                  <a:gd name="T112" fmla="*/ 24 w 26"/>
                  <a:gd name="T113" fmla="*/ 14 h 34"/>
                  <a:gd name="T114" fmla="*/ 26 w 26"/>
                  <a:gd name="T115" fmla="*/ 15 h 34"/>
                  <a:gd name="T116" fmla="*/ 26 w 26"/>
                  <a:gd name="T117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" h="34">
                    <a:moveTo>
                      <a:pt x="26" y="21"/>
                    </a:moveTo>
                    <a:cubicBezTo>
                      <a:pt x="26" y="21"/>
                      <a:pt x="26" y="21"/>
                      <a:pt x="26" y="22"/>
                    </a:cubicBezTo>
                    <a:cubicBezTo>
                      <a:pt x="26" y="23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4" y="24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6"/>
                      <a:pt x="25" y="26"/>
                      <a:pt x="25" y="27"/>
                    </a:cubicBezTo>
                    <a:cubicBezTo>
                      <a:pt x="25" y="27"/>
                      <a:pt x="25" y="28"/>
                      <a:pt x="24" y="29"/>
                    </a:cubicBezTo>
                    <a:cubicBezTo>
                      <a:pt x="24" y="30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1" y="32"/>
                      <a:pt x="20" y="33"/>
                      <a:pt x="20" y="33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4"/>
                      <a:pt x="19" y="34"/>
                      <a:pt x="18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6" y="34"/>
                      <a:pt x="16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4" y="34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4"/>
                      <a:pt x="10" y="34"/>
                      <a:pt x="9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1"/>
                      <a:pt x="6" y="31"/>
                    </a:cubicBezTo>
                    <a:cubicBezTo>
                      <a:pt x="5" y="31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4" y="30"/>
                      <a:pt x="4" y="29"/>
                      <a:pt x="3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3"/>
                      <a:pt x="1" y="21"/>
                      <a:pt x="0" y="1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0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4" y="5"/>
                      <a:pt x="5" y="4"/>
                    </a:cubicBezTo>
                    <a:cubicBezTo>
                      <a:pt x="6" y="3"/>
                      <a:pt x="7" y="2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16" y="0"/>
                      <a:pt x="17" y="1"/>
                      <a:pt x="18" y="1"/>
                    </a:cubicBezTo>
                    <a:cubicBezTo>
                      <a:pt x="19" y="1"/>
                      <a:pt x="20" y="1"/>
                      <a:pt x="2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2" y="2"/>
                      <a:pt x="23" y="3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6"/>
                      <a:pt x="25" y="6"/>
                      <a:pt x="26" y="7"/>
                    </a:cubicBezTo>
                    <a:cubicBezTo>
                      <a:pt x="25" y="7"/>
                      <a:pt x="25" y="8"/>
                      <a:pt x="25" y="8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9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9"/>
                      <a:pt x="16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2" y="10"/>
                      <a:pt x="11" y="13"/>
                      <a:pt x="11" y="16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20"/>
                      <a:pt x="11" y="21"/>
                      <a:pt x="11" y="22"/>
                    </a:cubicBezTo>
                    <a:cubicBezTo>
                      <a:pt x="11" y="22"/>
                      <a:pt x="11" y="23"/>
                      <a:pt x="12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5" y="26"/>
                      <a:pt x="16" y="25"/>
                      <a:pt x="16" y="24"/>
                    </a:cubicBezTo>
                    <a:cubicBezTo>
                      <a:pt x="16" y="24"/>
                      <a:pt x="17" y="23"/>
                      <a:pt x="17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2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3" y="16"/>
                    </a:cubicBezTo>
                    <a:cubicBezTo>
                      <a:pt x="14" y="16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5" y="15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7" y="14"/>
                      <a:pt x="18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5" y="14"/>
                      <a:pt x="25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7"/>
                      <a:pt x="26" y="17"/>
                      <a:pt x="26" y="17"/>
                    </a:cubicBezTo>
                    <a:lnTo>
                      <a:pt x="26" y="21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4380824" y="2657755"/>
            <a:ext cx="2812069" cy="588486"/>
            <a:chOff x="4380824" y="3594783"/>
            <a:chExt cx="2812069" cy="588486"/>
          </a:xfrm>
        </p:grpSpPr>
        <p:grpSp>
          <p:nvGrpSpPr>
            <p:cNvPr id="111" name="Group 110"/>
            <p:cNvGrpSpPr/>
            <p:nvPr/>
          </p:nvGrpSpPr>
          <p:grpSpPr>
            <a:xfrm>
              <a:off x="4380824" y="3684173"/>
              <a:ext cx="942322" cy="294243"/>
              <a:chOff x="4316413" y="3595688"/>
              <a:chExt cx="1204912" cy="376238"/>
            </a:xfrm>
          </p:grpSpPr>
          <p:sp>
            <p:nvSpPr>
              <p:cNvPr id="96" name="Freeform 18"/>
              <p:cNvSpPr>
                <a:spLocks noEditPoints="1"/>
              </p:cNvSpPr>
              <p:nvPr/>
            </p:nvSpPr>
            <p:spPr bwMode="auto">
              <a:xfrm>
                <a:off x="4316413" y="3627438"/>
                <a:ext cx="225425" cy="344488"/>
              </a:xfrm>
              <a:custGeom>
                <a:avLst/>
                <a:gdLst>
                  <a:gd name="T0" fmla="*/ 2 w 22"/>
                  <a:gd name="T1" fmla="*/ 23 h 33"/>
                  <a:gd name="T2" fmla="*/ 3 w 22"/>
                  <a:gd name="T3" fmla="*/ 23 h 33"/>
                  <a:gd name="T4" fmla="*/ 5 w 22"/>
                  <a:gd name="T5" fmla="*/ 24 h 33"/>
                  <a:gd name="T6" fmla="*/ 6 w 22"/>
                  <a:gd name="T7" fmla="*/ 24 h 33"/>
                  <a:gd name="T8" fmla="*/ 7 w 22"/>
                  <a:gd name="T9" fmla="*/ 25 h 33"/>
                  <a:gd name="T10" fmla="*/ 8 w 22"/>
                  <a:gd name="T11" fmla="*/ 25 h 33"/>
                  <a:gd name="T12" fmla="*/ 9 w 22"/>
                  <a:gd name="T13" fmla="*/ 25 h 33"/>
                  <a:gd name="T14" fmla="*/ 11 w 22"/>
                  <a:gd name="T15" fmla="*/ 23 h 33"/>
                  <a:gd name="T16" fmla="*/ 11 w 22"/>
                  <a:gd name="T17" fmla="*/ 22 h 33"/>
                  <a:gd name="T18" fmla="*/ 11 w 22"/>
                  <a:gd name="T19" fmla="*/ 22 h 33"/>
                  <a:gd name="T20" fmla="*/ 10 w 22"/>
                  <a:gd name="T21" fmla="*/ 21 h 33"/>
                  <a:gd name="T22" fmla="*/ 3 w 22"/>
                  <a:gd name="T23" fmla="*/ 16 h 33"/>
                  <a:gd name="T24" fmla="*/ 1 w 22"/>
                  <a:gd name="T25" fmla="*/ 13 h 33"/>
                  <a:gd name="T26" fmla="*/ 1 w 22"/>
                  <a:gd name="T27" fmla="*/ 11 h 33"/>
                  <a:gd name="T28" fmla="*/ 1 w 22"/>
                  <a:gd name="T29" fmla="*/ 11 h 33"/>
                  <a:gd name="T30" fmla="*/ 3 w 22"/>
                  <a:gd name="T31" fmla="*/ 4 h 33"/>
                  <a:gd name="T32" fmla="*/ 9 w 22"/>
                  <a:gd name="T33" fmla="*/ 0 h 33"/>
                  <a:gd name="T34" fmla="*/ 11 w 22"/>
                  <a:gd name="T35" fmla="*/ 0 h 33"/>
                  <a:gd name="T36" fmla="*/ 13 w 22"/>
                  <a:gd name="T37" fmla="*/ 0 h 33"/>
                  <a:gd name="T38" fmla="*/ 15 w 22"/>
                  <a:gd name="T39" fmla="*/ 0 h 33"/>
                  <a:gd name="T40" fmla="*/ 17 w 22"/>
                  <a:gd name="T41" fmla="*/ 1 h 33"/>
                  <a:gd name="T42" fmla="*/ 20 w 22"/>
                  <a:gd name="T43" fmla="*/ 2 h 33"/>
                  <a:gd name="T44" fmla="*/ 20 w 22"/>
                  <a:gd name="T45" fmla="*/ 3 h 33"/>
                  <a:gd name="T46" fmla="*/ 20 w 22"/>
                  <a:gd name="T47" fmla="*/ 4 h 33"/>
                  <a:gd name="T48" fmla="*/ 20 w 22"/>
                  <a:gd name="T49" fmla="*/ 5 h 33"/>
                  <a:gd name="T50" fmla="*/ 20 w 22"/>
                  <a:gd name="T51" fmla="*/ 5 h 33"/>
                  <a:gd name="T52" fmla="*/ 20 w 22"/>
                  <a:gd name="T53" fmla="*/ 8 h 33"/>
                  <a:gd name="T54" fmla="*/ 19 w 22"/>
                  <a:gd name="T55" fmla="*/ 9 h 33"/>
                  <a:gd name="T56" fmla="*/ 18 w 22"/>
                  <a:gd name="T57" fmla="*/ 9 h 33"/>
                  <a:gd name="T58" fmla="*/ 17 w 22"/>
                  <a:gd name="T59" fmla="*/ 8 h 33"/>
                  <a:gd name="T60" fmla="*/ 16 w 22"/>
                  <a:gd name="T61" fmla="*/ 8 h 33"/>
                  <a:gd name="T62" fmla="*/ 14 w 22"/>
                  <a:gd name="T63" fmla="*/ 8 h 33"/>
                  <a:gd name="T64" fmla="*/ 12 w 22"/>
                  <a:gd name="T65" fmla="*/ 9 h 33"/>
                  <a:gd name="T66" fmla="*/ 12 w 22"/>
                  <a:gd name="T67" fmla="*/ 11 h 33"/>
                  <a:gd name="T68" fmla="*/ 12 w 22"/>
                  <a:gd name="T69" fmla="*/ 11 h 33"/>
                  <a:gd name="T70" fmla="*/ 17 w 22"/>
                  <a:gd name="T71" fmla="*/ 15 h 33"/>
                  <a:gd name="T72" fmla="*/ 17 w 22"/>
                  <a:gd name="T73" fmla="*/ 15 h 33"/>
                  <a:gd name="T74" fmla="*/ 18 w 22"/>
                  <a:gd name="T75" fmla="*/ 15 h 33"/>
                  <a:gd name="T76" fmla="*/ 19 w 22"/>
                  <a:gd name="T77" fmla="*/ 16 h 33"/>
                  <a:gd name="T78" fmla="*/ 18 w 22"/>
                  <a:gd name="T79" fmla="*/ 31 h 33"/>
                  <a:gd name="T80" fmla="*/ 18 w 22"/>
                  <a:gd name="T81" fmla="*/ 31 h 33"/>
                  <a:gd name="T82" fmla="*/ 15 w 22"/>
                  <a:gd name="T83" fmla="*/ 32 h 33"/>
                  <a:gd name="T84" fmla="*/ 14 w 22"/>
                  <a:gd name="T85" fmla="*/ 32 h 33"/>
                  <a:gd name="T86" fmla="*/ 13 w 22"/>
                  <a:gd name="T87" fmla="*/ 33 h 33"/>
                  <a:gd name="T88" fmla="*/ 11 w 22"/>
                  <a:gd name="T89" fmla="*/ 33 h 33"/>
                  <a:gd name="T90" fmla="*/ 10 w 22"/>
                  <a:gd name="T91" fmla="*/ 33 h 33"/>
                  <a:gd name="T92" fmla="*/ 8 w 22"/>
                  <a:gd name="T93" fmla="*/ 33 h 33"/>
                  <a:gd name="T94" fmla="*/ 6 w 22"/>
                  <a:gd name="T95" fmla="*/ 33 h 33"/>
                  <a:gd name="T96" fmla="*/ 5 w 22"/>
                  <a:gd name="T97" fmla="*/ 33 h 33"/>
                  <a:gd name="T98" fmla="*/ 3 w 22"/>
                  <a:gd name="T99" fmla="*/ 32 h 33"/>
                  <a:gd name="T100" fmla="*/ 2 w 22"/>
                  <a:gd name="T101" fmla="*/ 32 h 33"/>
                  <a:gd name="T102" fmla="*/ 2 w 22"/>
                  <a:gd name="T103" fmla="*/ 32 h 33"/>
                  <a:gd name="T104" fmla="*/ 0 w 22"/>
                  <a:gd name="T105" fmla="*/ 29 h 33"/>
                  <a:gd name="T106" fmla="*/ 1 w 22"/>
                  <a:gd name="T107" fmla="*/ 24 h 33"/>
                  <a:gd name="T108" fmla="*/ 1 w 22"/>
                  <a:gd name="T109" fmla="*/ 23 h 33"/>
                  <a:gd name="T110" fmla="*/ 1 w 22"/>
                  <a:gd name="T111" fmla="*/ 23 h 33"/>
                  <a:gd name="T112" fmla="*/ 1 w 22"/>
                  <a:gd name="T113" fmla="*/ 23 h 33"/>
                  <a:gd name="T114" fmla="*/ 2 w 22"/>
                  <a:gd name="T115" fmla="*/ 23 h 33"/>
                  <a:gd name="T116" fmla="*/ 2 w 22"/>
                  <a:gd name="T117" fmla="*/ 23 h 33"/>
                  <a:gd name="T118" fmla="*/ 1 w 22"/>
                  <a:gd name="T119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" h="33">
                    <a:moveTo>
                      <a:pt x="2" y="23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4"/>
                      <a:pt x="4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9" y="20"/>
                      <a:pt x="8" y="19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4"/>
                      <a:pt x="1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8"/>
                      <a:pt x="1" y="6"/>
                    </a:cubicBezTo>
                    <a:cubicBezTo>
                      <a:pt x="2" y="6"/>
                      <a:pt x="3" y="5"/>
                      <a:pt x="3" y="4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6" y="1"/>
                      <a:pt x="7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20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0" y="5"/>
                      <a:pt x="20" y="6"/>
                      <a:pt x="20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8"/>
                      <a:pt x="12" y="8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5" y="13"/>
                      <a:pt x="17" y="14"/>
                    </a:cubicBezTo>
                    <a:cubicBezTo>
                      <a:pt x="17" y="14"/>
                      <a:pt x="17" y="15"/>
                      <a:pt x="17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9" y="16"/>
                      <a:pt x="18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1" y="18"/>
                      <a:pt x="22" y="20"/>
                      <a:pt x="22" y="23"/>
                    </a:cubicBezTo>
                    <a:cubicBezTo>
                      <a:pt x="22" y="25"/>
                      <a:pt x="21" y="28"/>
                      <a:pt x="18" y="31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6" y="31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3" y="32"/>
                    </a:cubicBezTo>
                    <a:cubicBezTo>
                      <a:pt x="13" y="32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2"/>
                      <a:pt x="4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1" y="28"/>
                      <a:pt x="1" y="28"/>
                      <a:pt x="1" y="27"/>
                    </a:cubicBezTo>
                    <a:cubicBezTo>
                      <a:pt x="1" y="26"/>
                      <a:pt x="1" y="25"/>
                      <a:pt x="1" y="2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lose/>
                    <a:moveTo>
                      <a:pt x="2" y="23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9"/>
              <p:cNvSpPr>
                <a:spLocks noEditPoints="1"/>
              </p:cNvSpPr>
              <p:nvPr/>
            </p:nvSpPr>
            <p:spPr bwMode="auto">
              <a:xfrm>
                <a:off x="4581525" y="3606800"/>
                <a:ext cx="255587" cy="365125"/>
              </a:xfrm>
              <a:custGeom>
                <a:avLst/>
                <a:gdLst>
                  <a:gd name="T0" fmla="*/ 18 w 25"/>
                  <a:gd name="T1" fmla="*/ 23 h 35"/>
                  <a:gd name="T2" fmla="*/ 7 w 25"/>
                  <a:gd name="T3" fmla="*/ 24 h 35"/>
                  <a:gd name="T4" fmla="*/ 0 w 25"/>
                  <a:gd name="T5" fmla="*/ 6 h 35"/>
                  <a:gd name="T6" fmla="*/ 6 w 25"/>
                  <a:gd name="T7" fmla="*/ 0 h 35"/>
                  <a:gd name="T8" fmla="*/ 17 w 25"/>
                  <a:gd name="T9" fmla="*/ 1 h 35"/>
                  <a:gd name="T10" fmla="*/ 23 w 25"/>
                  <a:gd name="T11" fmla="*/ 1 h 35"/>
                  <a:gd name="T12" fmla="*/ 2 w 25"/>
                  <a:gd name="T13" fmla="*/ 7 h 35"/>
                  <a:gd name="T14" fmla="*/ 3 w 25"/>
                  <a:gd name="T15" fmla="*/ 6 h 35"/>
                  <a:gd name="T16" fmla="*/ 17 w 25"/>
                  <a:gd name="T17" fmla="*/ 5 h 35"/>
                  <a:gd name="T18" fmla="*/ 14 w 25"/>
                  <a:gd name="T19" fmla="*/ 5 h 35"/>
                  <a:gd name="T20" fmla="*/ 13 w 25"/>
                  <a:gd name="T21" fmla="*/ 6 h 35"/>
                  <a:gd name="T22" fmla="*/ 12 w 25"/>
                  <a:gd name="T23" fmla="*/ 7 h 35"/>
                  <a:gd name="T24" fmla="*/ 8 w 25"/>
                  <a:gd name="T25" fmla="*/ 7 h 35"/>
                  <a:gd name="T26" fmla="*/ 7 w 25"/>
                  <a:gd name="T27" fmla="*/ 8 h 35"/>
                  <a:gd name="T28" fmla="*/ 9 w 25"/>
                  <a:gd name="T29" fmla="*/ 13 h 35"/>
                  <a:gd name="T30" fmla="*/ 9 w 25"/>
                  <a:gd name="T31" fmla="*/ 11 h 35"/>
                  <a:gd name="T32" fmla="*/ 10 w 25"/>
                  <a:gd name="T33" fmla="*/ 9 h 35"/>
                  <a:gd name="T34" fmla="*/ 11 w 25"/>
                  <a:gd name="T35" fmla="*/ 10 h 35"/>
                  <a:gd name="T36" fmla="*/ 10 w 25"/>
                  <a:gd name="T37" fmla="*/ 12 h 35"/>
                  <a:gd name="T38" fmla="*/ 12 w 25"/>
                  <a:gd name="T39" fmla="*/ 12 h 35"/>
                  <a:gd name="T40" fmla="*/ 12 w 25"/>
                  <a:gd name="T41" fmla="*/ 10 h 35"/>
                  <a:gd name="T42" fmla="*/ 14 w 25"/>
                  <a:gd name="T43" fmla="*/ 10 h 35"/>
                  <a:gd name="T44" fmla="*/ 15 w 25"/>
                  <a:gd name="T45" fmla="*/ 8 h 35"/>
                  <a:gd name="T46" fmla="*/ 17 w 25"/>
                  <a:gd name="T47" fmla="*/ 6 h 35"/>
                  <a:gd name="T48" fmla="*/ 11 w 25"/>
                  <a:gd name="T49" fmla="*/ 5 h 35"/>
                  <a:gd name="T50" fmla="*/ 9 w 25"/>
                  <a:gd name="T51" fmla="*/ 5 h 35"/>
                  <a:gd name="T52" fmla="*/ 9 w 25"/>
                  <a:gd name="T53" fmla="*/ 16 h 35"/>
                  <a:gd name="T54" fmla="*/ 11 w 25"/>
                  <a:gd name="T55" fmla="*/ 13 h 35"/>
                  <a:gd name="T56" fmla="*/ 11 w 25"/>
                  <a:gd name="T57" fmla="*/ 15 h 35"/>
                  <a:gd name="T58" fmla="*/ 9 w 25"/>
                  <a:gd name="T59" fmla="*/ 10 h 35"/>
                  <a:gd name="T60" fmla="*/ 12 w 25"/>
                  <a:gd name="T61" fmla="*/ 18 h 35"/>
                  <a:gd name="T62" fmla="*/ 11 w 25"/>
                  <a:gd name="T63" fmla="*/ 14 h 35"/>
                  <a:gd name="T64" fmla="*/ 12 w 25"/>
                  <a:gd name="T65" fmla="*/ 18 h 35"/>
                  <a:gd name="T66" fmla="*/ 12 w 25"/>
                  <a:gd name="T67" fmla="*/ 14 h 35"/>
                  <a:gd name="T68" fmla="*/ 14 w 25"/>
                  <a:gd name="T69" fmla="*/ 13 h 35"/>
                  <a:gd name="T70" fmla="*/ 14 w 25"/>
                  <a:gd name="T71" fmla="*/ 15 h 35"/>
                  <a:gd name="T72" fmla="*/ 14 w 25"/>
                  <a:gd name="T73" fmla="*/ 12 h 35"/>
                  <a:gd name="T74" fmla="*/ 14 w 25"/>
                  <a:gd name="T75" fmla="*/ 7 h 35"/>
                  <a:gd name="T76" fmla="*/ 15 w 25"/>
                  <a:gd name="T77" fmla="*/ 6 h 35"/>
                  <a:gd name="T78" fmla="*/ 15 w 25"/>
                  <a:gd name="T79" fmla="*/ 17 h 35"/>
                  <a:gd name="T80" fmla="*/ 15 w 25"/>
                  <a:gd name="T81" fmla="*/ 15 h 35"/>
                  <a:gd name="T82" fmla="*/ 17 w 25"/>
                  <a:gd name="T83" fmla="*/ 9 h 35"/>
                  <a:gd name="T84" fmla="*/ 15 w 25"/>
                  <a:gd name="T85" fmla="*/ 11 h 35"/>
                  <a:gd name="T86" fmla="*/ 15 w 25"/>
                  <a:gd name="T87" fmla="*/ 13 h 35"/>
                  <a:gd name="T88" fmla="*/ 16 w 25"/>
                  <a:gd name="T89" fmla="*/ 13 h 35"/>
                  <a:gd name="T90" fmla="*/ 16 w 25"/>
                  <a:gd name="T91" fmla="*/ 6 h 35"/>
                  <a:gd name="T92" fmla="*/ 16 w 25"/>
                  <a:gd name="T93" fmla="*/ 16 h 35"/>
                  <a:gd name="T94" fmla="*/ 16 w 25"/>
                  <a:gd name="T95" fmla="*/ 6 h 35"/>
                  <a:gd name="T96" fmla="*/ 16 w 25"/>
                  <a:gd name="T97" fmla="*/ 17 h 35"/>
                  <a:gd name="T98" fmla="*/ 17 w 25"/>
                  <a:gd name="T99" fmla="*/ 8 h 35"/>
                  <a:gd name="T100" fmla="*/ 19 w 25"/>
                  <a:gd name="T101" fmla="*/ 5 h 35"/>
                  <a:gd name="T102" fmla="*/ 19 w 25"/>
                  <a:gd name="T103" fmla="*/ 5 h 35"/>
                  <a:gd name="T104" fmla="*/ 20 w 25"/>
                  <a:gd name="T105" fmla="*/ 6 h 35"/>
                  <a:gd name="T106" fmla="*/ 22 w 25"/>
                  <a:gd name="T107" fmla="*/ 5 h 35"/>
                  <a:gd name="T108" fmla="*/ 23 w 25"/>
                  <a:gd name="T109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35">
                    <a:moveTo>
                      <a:pt x="25" y="8"/>
                    </a:move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9"/>
                      <a:pt x="18" y="11"/>
                      <a:pt x="18" y="14"/>
                    </a:cubicBezTo>
                    <a:cubicBezTo>
                      <a:pt x="18" y="15"/>
                      <a:pt x="18" y="18"/>
                      <a:pt x="18" y="23"/>
                    </a:cubicBezTo>
                    <a:cubicBezTo>
                      <a:pt x="18" y="24"/>
                      <a:pt x="19" y="28"/>
                      <a:pt x="19" y="33"/>
                    </a:cubicBezTo>
                    <a:cubicBezTo>
                      <a:pt x="19" y="34"/>
                      <a:pt x="19" y="34"/>
                      <a:pt x="18" y="34"/>
                    </a:cubicBezTo>
                    <a:cubicBezTo>
                      <a:pt x="18" y="34"/>
                      <a:pt x="16" y="35"/>
                      <a:pt x="14" y="35"/>
                    </a:cubicBezTo>
                    <a:cubicBezTo>
                      <a:pt x="12" y="35"/>
                      <a:pt x="11" y="35"/>
                      <a:pt x="11" y="35"/>
                    </a:cubicBezTo>
                    <a:cubicBezTo>
                      <a:pt x="8" y="35"/>
                      <a:pt x="7" y="34"/>
                      <a:pt x="7" y="32"/>
                    </a:cubicBezTo>
                    <a:cubicBezTo>
                      <a:pt x="7" y="30"/>
                      <a:pt x="7" y="29"/>
                      <a:pt x="8" y="29"/>
                    </a:cubicBezTo>
                    <a:cubicBezTo>
                      <a:pt x="7" y="29"/>
                      <a:pt x="7" y="27"/>
                      <a:pt x="7" y="24"/>
                    </a:cubicBezTo>
                    <a:cubicBezTo>
                      <a:pt x="7" y="24"/>
                      <a:pt x="7" y="21"/>
                      <a:pt x="7" y="18"/>
                    </a:cubicBezTo>
                    <a:cubicBezTo>
                      <a:pt x="7" y="15"/>
                      <a:pt x="7" y="13"/>
                      <a:pt x="7" y="12"/>
                    </a:cubicBezTo>
                    <a:cubicBezTo>
                      <a:pt x="7" y="11"/>
                      <a:pt x="7" y="10"/>
                      <a:pt x="7" y="10"/>
                    </a:cubicBezTo>
                    <a:cubicBezTo>
                      <a:pt x="6" y="9"/>
                      <a:pt x="6" y="9"/>
                      <a:pt x="4" y="9"/>
                    </a:cubicBezTo>
                    <a:cubicBezTo>
                      <a:pt x="3" y="9"/>
                      <a:pt x="2" y="9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5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4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3"/>
                      <a:pt x="24" y="3"/>
                      <a:pt x="25" y="3"/>
                    </a:cubicBezTo>
                    <a:lnTo>
                      <a:pt x="25" y="8"/>
                    </a:lnTo>
                    <a:close/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  <a:moveTo>
                      <a:pt x="4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  <a:moveTo>
                      <a:pt x="5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  <a:moveTo>
                      <a:pt x="17" y="5"/>
                    </a:moveTo>
                    <a:cubicBezTo>
                      <a:pt x="17" y="5"/>
                      <a:pt x="17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2" y="7"/>
                      <a:pt x="11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8" y="8"/>
                      <a:pt x="9" y="8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8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lose/>
                    <a:moveTo>
                      <a:pt x="12" y="6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lnTo>
                      <a:pt x="12" y="6"/>
                    </a:lnTo>
                    <a:close/>
                    <a:moveTo>
                      <a:pt x="9" y="16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lnTo>
                      <a:pt x="9" y="16"/>
                    </a:lnTo>
                    <a:close/>
                    <a:moveTo>
                      <a:pt x="12" y="14"/>
                    </a:move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0" y="13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4"/>
                      <a:pt x="10" y="14"/>
                    </a:cubicBezTo>
                    <a:cubicBezTo>
                      <a:pt x="10" y="15"/>
                      <a:pt x="11" y="15"/>
                      <a:pt x="11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lnTo>
                      <a:pt x="9" y="11"/>
                    </a:lnTo>
                    <a:close/>
                    <a:moveTo>
                      <a:pt x="10" y="16"/>
                    </a:move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lose/>
                    <a:moveTo>
                      <a:pt x="12" y="18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8"/>
                      <a:pt x="11" y="18"/>
                      <a:pt x="11" y="18"/>
                    </a:cubicBezTo>
                    <a:lnTo>
                      <a:pt x="12" y="18"/>
                    </a:lnTo>
                    <a:close/>
                    <a:moveTo>
                      <a:pt x="12" y="14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lnTo>
                      <a:pt x="12" y="14"/>
                    </a:lnTo>
                    <a:close/>
                    <a:moveTo>
                      <a:pt x="12" y="18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9"/>
                      <a:pt x="11" y="19"/>
                      <a:pt x="11" y="19"/>
                    </a:cubicBezTo>
                    <a:lnTo>
                      <a:pt x="12" y="18"/>
                    </a:lnTo>
                    <a:close/>
                    <a:moveTo>
                      <a:pt x="12" y="15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lose/>
                    <a:moveTo>
                      <a:pt x="13" y="14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4"/>
                      <a:pt x="12" y="14"/>
                      <a:pt x="12" y="14"/>
                    </a:cubicBezTo>
                    <a:lnTo>
                      <a:pt x="13" y="14"/>
                    </a:lnTo>
                    <a:close/>
                    <a:moveTo>
                      <a:pt x="15" y="11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4"/>
                      <a:pt x="13" y="14"/>
                    </a:cubicBezTo>
                    <a:cubicBezTo>
                      <a:pt x="13" y="14"/>
                      <a:pt x="13" y="15"/>
                      <a:pt x="13" y="15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5" y="12"/>
                      <a:pt x="15" y="11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3"/>
                      <a:pt x="14" y="13"/>
                      <a:pt x="14" y="13"/>
                    </a:cubicBezTo>
                    <a:lnTo>
                      <a:pt x="14" y="12"/>
                    </a:lnTo>
                    <a:close/>
                    <a:moveTo>
                      <a:pt x="1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lose/>
                    <a:moveTo>
                      <a:pt x="15" y="6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15" y="6"/>
                    </a:lnTo>
                    <a:close/>
                    <a:moveTo>
                      <a:pt x="15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4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15" y="16"/>
                    </a:lnTo>
                    <a:close/>
                    <a:moveTo>
                      <a:pt x="15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8"/>
                      <a:pt x="15" y="8"/>
                    </a:cubicBezTo>
                    <a:close/>
                    <a:moveTo>
                      <a:pt x="15" y="15"/>
                    </a:moveTo>
                    <a:cubicBezTo>
                      <a:pt x="15" y="15"/>
                      <a:pt x="15" y="15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5"/>
                      <a:pt x="15" y="15"/>
                      <a:pt x="15" y="15"/>
                    </a:cubicBezTo>
                    <a:close/>
                    <a:moveTo>
                      <a:pt x="17" y="10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5" y="12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2"/>
                      <a:pt x="16" y="11"/>
                    </a:cubicBezTo>
                    <a:cubicBezTo>
                      <a:pt x="17" y="10"/>
                      <a:pt x="17" y="10"/>
                      <a:pt x="17" y="10"/>
                    </a:cubicBezTo>
                    <a:close/>
                    <a:moveTo>
                      <a:pt x="16" y="6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5"/>
                      <a:pt x="15" y="5"/>
                      <a:pt x="15" y="5"/>
                    </a:cubicBezTo>
                    <a:lnTo>
                      <a:pt x="16" y="6"/>
                    </a:lnTo>
                    <a:close/>
                    <a:moveTo>
                      <a:pt x="15" y="10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5" y="10"/>
                      <a:pt x="15" y="10"/>
                    </a:cubicBezTo>
                    <a:close/>
                    <a:moveTo>
                      <a:pt x="17" y="17"/>
                    </a:move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7"/>
                      <a:pt x="15" y="18"/>
                    </a:cubicBezTo>
                    <a:cubicBezTo>
                      <a:pt x="16" y="17"/>
                      <a:pt x="16" y="17"/>
                      <a:pt x="17" y="17"/>
                    </a:cubicBezTo>
                    <a:close/>
                    <a:moveTo>
                      <a:pt x="16" y="12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lose/>
                    <a:moveTo>
                      <a:pt x="16" y="6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lnTo>
                      <a:pt x="16" y="6"/>
                    </a:lnTo>
                    <a:close/>
                    <a:moveTo>
                      <a:pt x="17" y="17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lnTo>
                      <a:pt x="17" y="17"/>
                    </a:lnTo>
                    <a:close/>
                    <a:moveTo>
                      <a:pt x="17" y="8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7" y="9"/>
                      <a:pt x="17" y="9"/>
                      <a:pt x="17" y="9"/>
                    </a:cubicBezTo>
                    <a:lnTo>
                      <a:pt x="17" y="8"/>
                    </a:lnTo>
                    <a:close/>
                    <a:moveTo>
                      <a:pt x="18" y="4"/>
                    </a:move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lnTo>
                      <a:pt x="18" y="4"/>
                    </a:lnTo>
                    <a:close/>
                    <a:moveTo>
                      <a:pt x="20" y="5"/>
                    </a:move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0" y="5"/>
                      <a:pt x="19" y="5"/>
                    </a:cubicBezTo>
                    <a:cubicBezTo>
                      <a:pt x="19" y="5"/>
                      <a:pt x="19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7"/>
                      <a:pt x="18" y="7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0" y="6"/>
                      <a:pt x="20" y="6"/>
                    </a:cubicBezTo>
                    <a:lnTo>
                      <a:pt x="20" y="5"/>
                    </a:lnTo>
                    <a:close/>
                    <a:moveTo>
                      <a:pt x="23" y="5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lnTo>
                      <a:pt x="23" y="5"/>
                    </a:lnTo>
                    <a:close/>
                    <a:moveTo>
                      <a:pt x="23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20"/>
              <p:cNvSpPr>
                <a:spLocks noEditPoints="1"/>
              </p:cNvSpPr>
              <p:nvPr/>
            </p:nvSpPr>
            <p:spPr bwMode="auto">
              <a:xfrm>
                <a:off x="4899025" y="3616325"/>
                <a:ext cx="112712" cy="323850"/>
              </a:xfrm>
              <a:custGeom>
                <a:avLst/>
                <a:gdLst>
                  <a:gd name="T0" fmla="*/ 11 w 11"/>
                  <a:gd name="T1" fmla="*/ 5 h 31"/>
                  <a:gd name="T2" fmla="*/ 11 w 11"/>
                  <a:gd name="T3" fmla="*/ 9 h 31"/>
                  <a:gd name="T4" fmla="*/ 11 w 11"/>
                  <a:gd name="T5" fmla="*/ 9 h 31"/>
                  <a:gd name="T6" fmla="*/ 11 w 11"/>
                  <a:gd name="T7" fmla="*/ 9 h 31"/>
                  <a:gd name="T8" fmla="*/ 11 w 11"/>
                  <a:gd name="T9" fmla="*/ 10 h 31"/>
                  <a:gd name="T10" fmla="*/ 11 w 11"/>
                  <a:gd name="T11" fmla="*/ 16 h 31"/>
                  <a:gd name="T12" fmla="*/ 11 w 11"/>
                  <a:gd name="T13" fmla="*/ 23 h 31"/>
                  <a:gd name="T14" fmla="*/ 11 w 11"/>
                  <a:gd name="T15" fmla="*/ 24 h 31"/>
                  <a:gd name="T16" fmla="*/ 11 w 11"/>
                  <a:gd name="T17" fmla="*/ 30 h 31"/>
                  <a:gd name="T18" fmla="*/ 9 w 11"/>
                  <a:gd name="T19" fmla="*/ 31 h 31"/>
                  <a:gd name="T20" fmla="*/ 7 w 11"/>
                  <a:gd name="T21" fmla="*/ 31 h 31"/>
                  <a:gd name="T22" fmla="*/ 6 w 11"/>
                  <a:gd name="T23" fmla="*/ 31 h 31"/>
                  <a:gd name="T24" fmla="*/ 5 w 11"/>
                  <a:gd name="T25" fmla="*/ 31 h 31"/>
                  <a:gd name="T26" fmla="*/ 5 w 11"/>
                  <a:gd name="T27" fmla="*/ 31 h 31"/>
                  <a:gd name="T28" fmla="*/ 4 w 11"/>
                  <a:gd name="T29" fmla="*/ 31 h 31"/>
                  <a:gd name="T30" fmla="*/ 3 w 11"/>
                  <a:gd name="T31" fmla="*/ 31 h 31"/>
                  <a:gd name="T32" fmla="*/ 3 w 11"/>
                  <a:gd name="T33" fmla="*/ 31 h 31"/>
                  <a:gd name="T34" fmla="*/ 2 w 11"/>
                  <a:gd name="T35" fmla="*/ 31 h 31"/>
                  <a:gd name="T36" fmla="*/ 1 w 11"/>
                  <a:gd name="T37" fmla="*/ 31 h 31"/>
                  <a:gd name="T38" fmla="*/ 0 w 11"/>
                  <a:gd name="T39" fmla="*/ 25 h 31"/>
                  <a:gd name="T40" fmla="*/ 0 w 11"/>
                  <a:gd name="T41" fmla="*/ 23 h 31"/>
                  <a:gd name="T42" fmla="*/ 0 w 11"/>
                  <a:gd name="T43" fmla="*/ 8 h 31"/>
                  <a:gd name="T44" fmla="*/ 0 w 11"/>
                  <a:gd name="T45" fmla="*/ 3 h 31"/>
                  <a:gd name="T46" fmla="*/ 2 w 11"/>
                  <a:gd name="T47" fmla="*/ 1 h 31"/>
                  <a:gd name="T48" fmla="*/ 2 w 11"/>
                  <a:gd name="T49" fmla="*/ 1 h 31"/>
                  <a:gd name="T50" fmla="*/ 4 w 11"/>
                  <a:gd name="T51" fmla="*/ 1 h 31"/>
                  <a:gd name="T52" fmla="*/ 7 w 11"/>
                  <a:gd name="T53" fmla="*/ 1 h 31"/>
                  <a:gd name="T54" fmla="*/ 9 w 11"/>
                  <a:gd name="T55" fmla="*/ 1 h 31"/>
                  <a:gd name="T56" fmla="*/ 10 w 11"/>
                  <a:gd name="T57" fmla="*/ 2 h 31"/>
                  <a:gd name="T58" fmla="*/ 5 w 11"/>
                  <a:gd name="T59" fmla="*/ 27 h 31"/>
                  <a:gd name="T60" fmla="*/ 5 w 11"/>
                  <a:gd name="T61" fmla="*/ 27 h 31"/>
                  <a:gd name="T62" fmla="*/ 6 w 11"/>
                  <a:gd name="T63" fmla="*/ 28 h 31"/>
                  <a:gd name="T64" fmla="*/ 5 w 11"/>
                  <a:gd name="T65" fmla="*/ 28 h 31"/>
                  <a:gd name="T66" fmla="*/ 6 w 11"/>
                  <a:gd name="T67" fmla="*/ 28 h 31"/>
                  <a:gd name="T68" fmla="*/ 7 w 11"/>
                  <a:gd name="T69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" h="31">
                    <a:moveTo>
                      <a:pt x="11" y="2"/>
                    </a:moveTo>
                    <a:cubicBezTo>
                      <a:pt x="11" y="2"/>
                      <a:pt x="11" y="3"/>
                      <a:pt x="11" y="5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0" y="11"/>
                      <a:pt x="10" y="13"/>
                    </a:cubicBezTo>
                    <a:cubicBezTo>
                      <a:pt x="10" y="13"/>
                      <a:pt x="11" y="14"/>
                      <a:pt x="11" y="16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1" y="21"/>
                      <a:pt x="11" y="22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1" y="31"/>
                      <a:pt x="1" y="31"/>
                    </a:cubicBezTo>
                    <a:cubicBezTo>
                      <a:pt x="0" y="30"/>
                      <a:pt x="0" y="29"/>
                      <a:pt x="0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10" y="2"/>
                      <a:pt x="10" y="2"/>
                    </a:cubicBezTo>
                    <a:lnTo>
                      <a:pt x="11" y="2"/>
                    </a:lnTo>
                    <a:close/>
                    <a:moveTo>
                      <a:pt x="5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lose/>
                    <a:moveTo>
                      <a:pt x="6" y="28"/>
                    </a:moveTo>
                    <a:cubicBezTo>
                      <a:pt x="6" y="28"/>
                      <a:pt x="6" y="27"/>
                      <a:pt x="6" y="27"/>
                    </a:cubicBezTo>
                    <a:cubicBezTo>
                      <a:pt x="6" y="27"/>
                      <a:pt x="6" y="27"/>
                      <a:pt x="5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lose/>
                    <a:moveTo>
                      <a:pt x="7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21"/>
              <p:cNvSpPr>
                <a:spLocks noEditPoints="1"/>
              </p:cNvSpPr>
              <p:nvPr/>
            </p:nvSpPr>
            <p:spPr bwMode="auto">
              <a:xfrm>
                <a:off x="5072063" y="3595688"/>
                <a:ext cx="204787" cy="355600"/>
              </a:xfrm>
              <a:custGeom>
                <a:avLst/>
                <a:gdLst>
                  <a:gd name="T0" fmla="*/ 20 w 20"/>
                  <a:gd name="T1" fmla="*/ 26 h 34"/>
                  <a:gd name="T2" fmla="*/ 20 w 20"/>
                  <a:gd name="T3" fmla="*/ 32 h 34"/>
                  <a:gd name="T4" fmla="*/ 18 w 20"/>
                  <a:gd name="T5" fmla="*/ 34 h 34"/>
                  <a:gd name="T6" fmla="*/ 16 w 20"/>
                  <a:gd name="T7" fmla="*/ 33 h 34"/>
                  <a:gd name="T8" fmla="*/ 15 w 20"/>
                  <a:gd name="T9" fmla="*/ 33 h 34"/>
                  <a:gd name="T10" fmla="*/ 14 w 20"/>
                  <a:gd name="T11" fmla="*/ 34 h 34"/>
                  <a:gd name="T12" fmla="*/ 12 w 20"/>
                  <a:gd name="T13" fmla="*/ 34 h 34"/>
                  <a:gd name="T14" fmla="*/ 11 w 20"/>
                  <a:gd name="T15" fmla="*/ 34 h 34"/>
                  <a:gd name="T16" fmla="*/ 9 w 20"/>
                  <a:gd name="T17" fmla="*/ 33 h 34"/>
                  <a:gd name="T18" fmla="*/ 7 w 20"/>
                  <a:gd name="T19" fmla="*/ 33 h 34"/>
                  <a:gd name="T20" fmla="*/ 5 w 20"/>
                  <a:gd name="T21" fmla="*/ 34 h 34"/>
                  <a:gd name="T22" fmla="*/ 3 w 20"/>
                  <a:gd name="T23" fmla="*/ 34 h 34"/>
                  <a:gd name="T24" fmla="*/ 1 w 20"/>
                  <a:gd name="T25" fmla="*/ 34 h 34"/>
                  <a:gd name="T26" fmla="*/ 0 w 20"/>
                  <a:gd name="T27" fmla="*/ 31 h 34"/>
                  <a:gd name="T28" fmla="*/ 1 w 20"/>
                  <a:gd name="T29" fmla="*/ 28 h 34"/>
                  <a:gd name="T30" fmla="*/ 0 w 20"/>
                  <a:gd name="T31" fmla="*/ 25 h 34"/>
                  <a:gd name="T32" fmla="*/ 0 w 20"/>
                  <a:gd name="T33" fmla="*/ 21 h 34"/>
                  <a:gd name="T34" fmla="*/ 0 w 20"/>
                  <a:gd name="T35" fmla="*/ 20 h 34"/>
                  <a:gd name="T36" fmla="*/ 0 w 20"/>
                  <a:gd name="T37" fmla="*/ 17 h 34"/>
                  <a:gd name="T38" fmla="*/ 0 w 20"/>
                  <a:gd name="T39" fmla="*/ 16 h 34"/>
                  <a:gd name="T40" fmla="*/ 0 w 20"/>
                  <a:gd name="T41" fmla="*/ 10 h 34"/>
                  <a:gd name="T42" fmla="*/ 0 w 20"/>
                  <a:gd name="T43" fmla="*/ 6 h 34"/>
                  <a:gd name="T44" fmla="*/ 0 w 20"/>
                  <a:gd name="T45" fmla="*/ 1 h 34"/>
                  <a:gd name="T46" fmla="*/ 2 w 20"/>
                  <a:gd name="T47" fmla="*/ 1 h 34"/>
                  <a:gd name="T48" fmla="*/ 5 w 20"/>
                  <a:gd name="T49" fmla="*/ 0 h 34"/>
                  <a:gd name="T50" fmla="*/ 6 w 20"/>
                  <a:gd name="T51" fmla="*/ 0 h 34"/>
                  <a:gd name="T52" fmla="*/ 8 w 20"/>
                  <a:gd name="T53" fmla="*/ 0 h 34"/>
                  <a:gd name="T54" fmla="*/ 11 w 20"/>
                  <a:gd name="T55" fmla="*/ 0 h 34"/>
                  <a:gd name="T56" fmla="*/ 11 w 20"/>
                  <a:gd name="T57" fmla="*/ 4 h 34"/>
                  <a:gd name="T58" fmla="*/ 11 w 20"/>
                  <a:gd name="T59" fmla="*/ 5 h 34"/>
                  <a:gd name="T60" fmla="*/ 12 w 20"/>
                  <a:gd name="T61" fmla="*/ 10 h 34"/>
                  <a:gd name="T62" fmla="*/ 12 w 20"/>
                  <a:gd name="T63" fmla="*/ 13 h 34"/>
                  <a:gd name="T64" fmla="*/ 12 w 20"/>
                  <a:gd name="T65" fmla="*/ 20 h 34"/>
                  <a:gd name="T66" fmla="*/ 11 w 20"/>
                  <a:gd name="T67" fmla="*/ 24 h 34"/>
                  <a:gd name="T68" fmla="*/ 13 w 20"/>
                  <a:gd name="T69" fmla="*/ 25 h 34"/>
                  <a:gd name="T70" fmla="*/ 15 w 20"/>
                  <a:gd name="T71" fmla="*/ 25 h 34"/>
                  <a:gd name="T72" fmla="*/ 18 w 20"/>
                  <a:gd name="T73" fmla="*/ 25 h 34"/>
                  <a:gd name="T74" fmla="*/ 5 w 20"/>
                  <a:gd name="T75" fmla="*/ 29 h 34"/>
                  <a:gd name="T76" fmla="*/ 5 w 20"/>
                  <a:gd name="T77" fmla="*/ 29 h 34"/>
                  <a:gd name="T78" fmla="*/ 5 w 20"/>
                  <a:gd name="T79" fmla="*/ 30 h 34"/>
                  <a:gd name="T80" fmla="*/ 6 w 20"/>
                  <a:gd name="T81" fmla="*/ 30 h 34"/>
                  <a:gd name="T82" fmla="*/ 6 w 20"/>
                  <a:gd name="T83" fmla="*/ 30 h 34"/>
                  <a:gd name="T84" fmla="*/ 5 w 20"/>
                  <a:gd name="T85" fmla="*/ 29 h 34"/>
                  <a:gd name="T86" fmla="*/ 7 w 20"/>
                  <a:gd name="T87" fmla="*/ 31 h 34"/>
                  <a:gd name="T88" fmla="*/ 11 w 20"/>
                  <a:gd name="T89" fmla="*/ 33 h 34"/>
                  <a:gd name="T90" fmla="*/ 11 w 20"/>
                  <a:gd name="T91" fmla="*/ 32 h 34"/>
                  <a:gd name="T92" fmla="*/ 10 w 20"/>
                  <a:gd name="T93" fmla="*/ 31 h 34"/>
                  <a:gd name="T94" fmla="*/ 10 w 20"/>
                  <a:gd name="T95" fmla="*/ 31 h 34"/>
                  <a:gd name="T96" fmla="*/ 10 w 20"/>
                  <a:gd name="T97" fmla="*/ 33 h 34"/>
                  <a:gd name="T98" fmla="*/ 12 w 20"/>
                  <a:gd name="T99" fmla="*/ 28 h 34"/>
                  <a:gd name="T100" fmla="*/ 12 w 20"/>
                  <a:gd name="T101" fmla="*/ 28 h 34"/>
                  <a:gd name="T102" fmla="*/ 13 w 20"/>
                  <a:gd name="T103" fmla="*/ 27 h 34"/>
                  <a:gd name="T104" fmla="*/ 12 w 20"/>
                  <a:gd name="T105" fmla="*/ 27 h 34"/>
                  <a:gd name="T106" fmla="*/ 12 w 20"/>
                  <a:gd name="T10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" h="34">
                    <a:moveTo>
                      <a:pt x="20" y="25"/>
                    </a:move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7"/>
                      <a:pt x="20" y="28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2"/>
                      <a:pt x="20" y="32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8" y="33"/>
                      <a:pt x="18" y="34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3"/>
                      <a:pt x="10" y="34"/>
                      <a:pt x="10" y="34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9" y="33"/>
                      <a:pt x="9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5" y="33"/>
                      <a:pt x="5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2"/>
                      <a:pt x="1" y="32"/>
                      <a:pt x="1" y="31"/>
                    </a:cubicBezTo>
                    <a:cubicBezTo>
                      <a:pt x="1" y="31"/>
                      <a:pt x="1" y="31"/>
                      <a:pt x="0" y="31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0" y="27"/>
                      <a:pt x="0" y="27"/>
                      <a:pt x="0" y="26"/>
                    </a:cubicBezTo>
                    <a:cubicBezTo>
                      <a:pt x="0" y="26"/>
                      <a:pt x="0" y="25"/>
                      <a:pt x="0" y="25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4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3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1" y="7"/>
                      <a:pt x="11" y="8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1" y="14"/>
                      <a:pt x="11" y="15"/>
                    </a:cubicBezTo>
                    <a:cubicBezTo>
                      <a:pt x="11" y="16"/>
                      <a:pt x="11" y="17"/>
                      <a:pt x="12" y="18"/>
                    </a:cubicBezTo>
                    <a:cubicBezTo>
                      <a:pt x="12" y="19"/>
                      <a:pt x="12" y="20"/>
                      <a:pt x="12" y="20"/>
                    </a:cubicBezTo>
                    <a:cubicBezTo>
                      <a:pt x="12" y="21"/>
                      <a:pt x="12" y="22"/>
                      <a:pt x="11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4"/>
                      <a:pt x="11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5"/>
                      <a:pt x="20" y="25"/>
                      <a:pt x="20" y="25"/>
                    </a:cubicBezTo>
                    <a:close/>
                    <a:moveTo>
                      <a:pt x="5" y="29"/>
                    </a:move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lnTo>
                      <a:pt x="5" y="29"/>
                    </a:lnTo>
                    <a:close/>
                    <a:moveTo>
                      <a:pt x="5" y="30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lose/>
                    <a:moveTo>
                      <a:pt x="7" y="31"/>
                    </a:moveTo>
                    <a:cubicBezTo>
                      <a:pt x="7" y="31"/>
                      <a:pt x="7" y="31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30"/>
                    </a:cubicBezTo>
                    <a:cubicBezTo>
                      <a:pt x="5" y="30"/>
                      <a:pt x="6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lnTo>
                      <a:pt x="7" y="31"/>
                    </a:lnTo>
                    <a:close/>
                    <a:moveTo>
                      <a:pt x="11" y="33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3"/>
                      <a:pt x="11" y="33"/>
                      <a:pt x="11" y="33"/>
                    </a:cubicBezTo>
                    <a:close/>
                    <a:moveTo>
                      <a:pt x="12" y="28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lnTo>
                      <a:pt x="12" y="28"/>
                    </a:lnTo>
                    <a:close/>
                    <a:moveTo>
                      <a:pt x="12" y="28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22"/>
              <p:cNvSpPr>
                <a:spLocks noEditPoints="1"/>
              </p:cNvSpPr>
              <p:nvPr/>
            </p:nvSpPr>
            <p:spPr bwMode="auto">
              <a:xfrm>
                <a:off x="5318125" y="3595688"/>
                <a:ext cx="203200" cy="344488"/>
              </a:xfrm>
              <a:custGeom>
                <a:avLst/>
                <a:gdLst>
                  <a:gd name="T0" fmla="*/ 20 w 20"/>
                  <a:gd name="T1" fmla="*/ 26 h 33"/>
                  <a:gd name="T2" fmla="*/ 20 w 20"/>
                  <a:gd name="T3" fmla="*/ 32 h 33"/>
                  <a:gd name="T4" fmla="*/ 18 w 20"/>
                  <a:gd name="T5" fmla="*/ 33 h 33"/>
                  <a:gd name="T6" fmla="*/ 16 w 20"/>
                  <a:gd name="T7" fmla="*/ 33 h 33"/>
                  <a:gd name="T8" fmla="*/ 15 w 20"/>
                  <a:gd name="T9" fmla="*/ 33 h 33"/>
                  <a:gd name="T10" fmla="*/ 14 w 20"/>
                  <a:gd name="T11" fmla="*/ 33 h 33"/>
                  <a:gd name="T12" fmla="*/ 13 w 20"/>
                  <a:gd name="T13" fmla="*/ 33 h 33"/>
                  <a:gd name="T14" fmla="*/ 11 w 20"/>
                  <a:gd name="T15" fmla="*/ 33 h 33"/>
                  <a:gd name="T16" fmla="*/ 9 w 20"/>
                  <a:gd name="T17" fmla="*/ 33 h 33"/>
                  <a:gd name="T18" fmla="*/ 7 w 20"/>
                  <a:gd name="T19" fmla="*/ 33 h 33"/>
                  <a:gd name="T20" fmla="*/ 5 w 20"/>
                  <a:gd name="T21" fmla="*/ 33 h 33"/>
                  <a:gd name="T22" fmla="*/ 3 w 20"/>
                  <a:gd name="T23" fmla="*/ 33 h 33"/>
                  <a:gd name="T24" fmla="*/ 1 w 20"/>
                  <a:gd name="T25" fmla="*/ 33 h 33"/>
                  <a:gd name="T26" fmla="*/ 1 w 20"/>
                  <a:gd name="T27" fmla="*/ 30 h 33"/>
                  <a:gd name="T28" fmla="*/ 1 w 20"/>
                  <a:gd name="T29" fmla="*/ 28 h 33"/>
                  <a:gd name="T30" fmla="*/ 0 w 20"/>
                  <a:gd name="T31" fmla="*/ 24 h 33"/>
                  <a:gd name="T32" fmla="*/ 1 w 20"/>
                  <a:gd name="T33" fmla="*/ 21 h 33"/>
                  <a:gd name="T34" fmla="*/ 0 w 20"/>
                  <a:gd name="T35" fmla="*/ 20 h 33"/>
                  <a:gd name="T36" fmla="*/ 1 w 20"/>
                  <a:gd name="T37" fmla="*/ 16 h 33"/>
                  <a:gd name="T38" fmla="*/ 0 w 20"/>
                  <a:gd name="T39" fmla="*/ 15 h 33"/>
                  <a:gd name="T40" fmla="*/ 0 w 20"/>
                  <a:gd name="T41" fmla="*/ 9 h 33"/>
                  <a:gd name="T42" fmla="*/ 1 w 20"/>
                  <a:gd name="T43" fmla="*/ 5 h 33"/>
                  <a:gd name="T44" fmla="*/ 0 w 20"/>
                  <a:gd name="T45" fmla="*/ 1 h 33"/>
                  <a:gd name="T46" fmla="*/ 3 w 20"/>
                  <a:gd name="T47" fmla="*/ 0 h 33"/>
                  <a:gd name="T48" fmla="*/ 5 w 20"/>
                  <a:gd name="T49" fmla="*/ 0 h 33"/>
                  <a:gd name="T50" fmla="*/ 6 w 20"/>
                  <a:gd name="T51" fmla="*/ 0 h 33"/>
                  <a:gd name="T52" fmla="*/ 8 w 20"/>
                  <a:gd name="T53" fmla="*/ 0 h 33"/>
                  <a:gd name="T54" fmla="*/ 11 w 20"/>
                  <a:gd name="T55" fmla="*/ 0 h 33"/>
                  <a:gd name="T56" fmla="*/ 12 w 20"/>
                  <a:gd name="T57" fmla="*/ 3 h 33"/>
                  <a:gd name="T58" fmla="*/ 11 w 20"/>
                  <a:gd name="T59" fmla="*/ 5 h 33"/>
                  <a:gd name="T60" fmla="*/ 12 w 20"/>
                  <a:gd name="T61" fmla="*/ 9 h 33"/>
                  <a:gd name="T62" fmla="*/ 12 w 20"/>
                  <a:gd name="T63" fmla="*/ 13 h 33"/>
                  <a:gd name="T64" fmla="*/ 12 w 20"/>
                  <a:gd name="T65" fmla="*/ 20 h 33"/>
                  <a:gd name="T66" fmla="*/ 12 w 20"/>
                  <a:gd name="T67" fmla="*/ 23 h 33"/>
                  <a:gd name="T68" fmla="*/ 13 w 20"/>
                  <a:gd name="T69" fmla="*/ 24 h 33"/>
                  <a:gd name="T70" fmla="*/ 16 w 20"/>
                  <a:gd name="T71" fmla="*/ 24 h 33"/>
                  <a:gd name="T72" fmla="*/ 18 w 20"/>
                  <a:gd name="T73" fmla="*/ 24 h 33"/>
                  <a:gd name="T74" fmla="*/ 5 w 20"/>
                  <a:gd name="T75" fmla="*/ 28 h 33"/>
                  <a:gd name="T76" fmla="*/ 5 w 20"/>
                  <a:gd name="T77" fmla="*/ 29 h 33"/>
                  <a:gd name="T78" fmla="*/ 5 w 20"/>
                  <a:gd name="T79" fmla="*/ 29 h 33"/>
                  <a:gd name="T80" fmla="*/ 7 w 20"/>
                  <a:gd name="T81" fmla="*/ 29 h 33"/>
                  <a:gd name="T82" fmla="*/ 6 w 20"/>
                  <a:gd name="T83" fmla="*/ 29 h 33"/>
                  <a:gd name="T84" fmla="*/ 5 w 20"/>
                  <a:gd name="T85" fmla="*/ 29 h 33"/>
                  <a:gd name="T86" fmla="*/ 7 w 20"/>
                  <a:gd name="T87" fmla="*/ 31 h 33"/>
                  <a:gd name="T88" fmla="*/ 11 w 20"/>
                  <a:gd name="T89" fmla="*/ 32 h 33"/>
                  <a:gd name="T90" fmla="*/ 11 w 20"/>
                  <a:gd name="T91" fmla="*/ 30 h 33"/>
                  <a:gd name="T92" fmla="*/ 10 w 20"/>
                  <a:gd name="T93" fmla="*/ 31 h 33"/>
                  <a:gd name="T94" fmla="*/ 11 w 20"/>
                  <a:gd name="T95" fmla="*/ 31 h 33"/>
                  <a:gd name="T96" fmla="*/ 11 w 20"/>
                  <a:gd name="T97" fmla="*/ 32 h 33"/>
                  <a:gd name="T98" fmla="*/ 12 w 20"/>
                  <a:gd name="T99" fmla="*/ 27 h 33"/>
                  <a:gd name="T100" fmla="*/ 13 w 20"/>
                  <a:gd name="T101" fmla="*/ 27 h 33"/>
                  <a:gd name="T102" fmla="*/ 13 w 20"/>
                  <a:gd name="T103" fmla="*/ 26 h 33"/>
                  <a:gd name="T104" fmla="*/ 12 w 20"/>
                  <a:gd name="T105" fmla="*/ 26 h 33"/>
                  <a:gd name="T106" fmla="*/ 13 w 20"/>
                  <a:gd name="T107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" h="33">
                    <a:moveTo>
                      <a:pt x="20" y="25"/>
                    </a:move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30"/>
                      <a:pt x="20" y="30"/>
                      <a:pt x="20" y="31"/>
                    </a:cubicBezTo>
                    <a:cubicBezTo>
                      <a:pt x="20" y="31"/>
                      <a:pt x="20" y="31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6" y="33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1"/>
                      <a:pt x="1" y="30"/>
                      <a:pt x="1" y="3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8"/>
                      <a:pt x="1" y="28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4"/>
                      <a:pt x="0" y="23"/>
                      <a:pt x="0" y="22"/>
                    </a:cubicBezTo>
                    <a:cubicBezTo>
                      <a:pt x="1" y="22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2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5"/>
                      <a:pt x="11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4"/>
                      <a:pt x="12" y="15"/>
                    </a:cubicBezTo>
                    <a:cubicBezTo>
                      <a:pt x="12" y="15"/>
                      <a:pt x="12" y="16"/>
                      <a:pt x="12" y="17"/>
                    </a:cubicBezTo>
                    <a:cubicBezTo>
                      <a:pt x="12" y="19"/>
                      <a:pt x="12" y="19"/>
                      <a:pt x="12" y="20"/>
                    </a:cubicBezTo>
                    <a:cubicBezTo>
                      <a:pt x="12" y="21"/>
                      <a:pt x="12" y="21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20" y="25"/>
                      <a:pt x="20" y="25"/>
                    </a:cubicBezTo>
                    <a:close/>
                    <a:moveTo>
                      <a:pt x="5" y="29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lose/>
                    <a:moveTo>
                      <a:pt x="5" y="29"/>
                    </a:move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lose/>
                    <a:moveTo>
                      <a:pt x="8" y="31"/>
                    </a:moveTo>
                    <a:cubicBezTo>
                      <a:pt x="7" y="31"/>
                      <a:pt x="7" y="30"/>
                      <a:pt x="6" y="3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9"/>
                      <a:pt x="5" y="29"/>
                    </a:cubicBezTo>
                    <a:cubicBezTo>
                      <a:pt x="5" y="30"/>
                      <a:pt x="6" y="30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lnTo>
                      <a:pt x="8" y="31"/>
                    </a:lnTo>
                    <a:close/>
                    <a:moveTo>
                      <a:pt x="11" y="32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1" y="31"/>
                      <a:pt x="11" y="31"/>
                    </a:cubicBezTo>
                    <a:cubicBezTo>
                      <a:pt x="10" y="31"/>
                      <a:pt x="10" y="32"/>
                      <a:pt x="10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lose/>
                    <a:moveTo>
                      <a:pt x="13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6"/>
                      <a:pt x="12" y="26"/>
                      <a:pt x="12" y="26"/>
                    </a:cubicBezTo>
                    <a:lnTo>
                      <a:pt x="13" y="27"/>
                    </a:lnTo>
                    <a:close/>
                    <a:moveTo>
                      <a:pt x="13" y="27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379015" y="3594783"/>
              <a:ext cx="1813878" cy="588486"/>
              <a:chOff x="5592763" y="3481388"/>
              <a:chExt cx="2319337" cy="752475"/>
            </a:xfrm>
          </p:grpSpPr>
          <p:sp>
            <p:nvSpPr>
              <p:cNvPr id="83" name="Freeform 5"/>
              <p:cNvSpPr>
                <a:spLocks/>
              </p:cNvSpPr>
              <p:nvPr/>
            </p:nvSpPr>
            <p:spPr bwMode="auto">
              <a:xfrm>
                <a:off x="5592763" y="3962400"/>
                <a:ext cx="2319337" cy="271463"/>
              </a:xfrm>
              <a:custGeom>
                <a:avLst/>
                <a:gdLst>
                  <a:gd name="T0" fmla="*/ 0 w 227"/>
                  <a:gd name="T1" fmla="*/ 26 h 26"/>
                  <a:gd name="T2" fmla="*/ 227 w 227"/>
                  <a:gd name="T3" fmla="*/ 0 h 26"/>
                  <a:gd name="T4" fmla="*/ 220 w 227"/>
                  <a:gd name="T5" fmla="*/ 6 h 26"/>
                  <a:gd name="T6" fmla="*/ 0 w 227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26">
                    <a:moveTo>
                      <a:pt x="0" y="26"/>
                    </a:moveTo>
                    <a:cubicBezTo>
                      <a:pt x="20" y="7"/>
                      <a:pt x="215" y="1"/>
                      <a:pt x="227" y="0"/>
                    </a:cubicBezTo>
                    <a:cubicBezTo>
                      <a:pt x="220" y="6"/>
                      <a:pt x="220" y="6"/>
                      <a:pt x="220" y="6"/>
                    </a:cubicBezTo>
                    <a:cubicBezTo>
                      <a:pt x="143" y="6"/>
                      <a:pt x="24" y="17"/>
                      <a:pt x="0" y="26"/>
                    </a:cubicBez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23"/>
              <p:cNvSpPr>
                <a:spLocks/>
              </p:cNvSpPr>
              <p:nvPr/>
            </p:nvSpPr>
            <p:spPr bwMode="auto">
              <a:xfrm>
                <a:off x="5634038" y="3502025"/>
                <a:ext cx="368300" cy="438150"/>
              </a:xfrm>
              <a:custGeom>
                <a:avLst/>
                <a:gdLst>
                  <a:gd name="T0" fmla="*/ 35 w 36"/>
                  <a:gd name="T1" fmla="*/ 41 h 42"/>
                  <a:gd name="T2" fmla="*/ 32 w 36"/>
                  <a:gd name="T3" fmla="*/ 41 h 42"/>
                  <a:gd name="T4" fmla="*/ 31 w 36"/>
                  <a:gd name="T5" fmla="*/ 41 h 42"/>
                  <a:gd name="T6" fmla="*/ 27 w 36"/>
                  <a:gd name="T7" fmla="*/ 41 h 42"/>
                  <a:gd name="T8" fmla="*/ 23 w 36"/>
                  <a:gd name="T9" fmla="*/ 41 h 42"/>
                  <a:gd name="T10" fmla="*/ 15 w 36"/>
                  <a:gd name="T11" fmla="*/ 26 h 42"/>
                  <a:gd name="T12" fmla="*/ 14 w 36"/>
                  <a:gd name="T13" fmla="*/ 29 h 42"/>
                  <a:gd name="T14" fmla="*/ 14 w 36"/>
                  <a:gd name="T15" fmla="*/ 30 h 42"/>
                  <a:gd name="T16" fmla="*/ 14 w 36"/>
                  <a:gd name="T17" fmla="*/ 31 h 42"/>
                  <a:gd name="T18" fmla="*/ 15 w 36"/>
                  <a:gd name="T19" fmla="*/ 32 h 42"/>
                  <a:gd name="T20" fmla="*/ 13 w 36"/>
                  <a:gd name="T21" fmla="*/ 41 h 42"/>
                  <a:gd name="T22" fmla="*/ 11 w 36"/>
                  <a:gd name="T23" fmla="*/ 42 h 42"/>
                  <a:gd name="T24" fmla="*/ 8 w 36"/>
                  <a:gd name="T25" fmla="*/ 42 h 42"/>
                  <a:gd name="T26" fmla="*/ 8 w 36"/>
                  <a:gd name="T27" fmla="*/ 42 h 42"/>
                  <a:gd name="T28" fmla="*/ 5 w 36"/>
                  <a:gd name="T29" fmla="*/ 42 h 42"/>
                  <a:gd name="T30" fmla="*/ 4 w 36"/>
                  <a:gd name="T31" fmla="*/ 42 h 42"/>
                  <a:gd name="T32" fmla="*/ 3 w 36"/>
                  <a:gd name="T33" fmla="*/ 42 h 42"/>
                  <a:gd name="T34" fmla="*/ 1 w 36"/>
                  <a:gd name="T35" fmla="*/ 33 h 42"/>
                  <a:gd name="T36" fmla="*/ 0 w 36"/>
                  <a:gd name="T37" fmla="*/ 24 h 42"/>
                  <a:gd name="T38" fmla="*/ 1 w 36"/>
                  <a:gd name="T39" fmla="*/ 22 h 42"/>
                  <a:gd name="T40" fmla="*/ 0 w 36"/>
                  <a:gd name="T41" fmla="*/ 19 h 42"/>
                  <a:gd name="T42" fmla="*/ 1 w 36"/>
                  <a:gd name="T43" fmla="*/ 17 h 42"/>
                  <a:gd name="T44" fmla="*/ 0 w 36"/>
                  <a:gd name="T45" fmla="*/ 12 h 42"/>
                  <a:gd name="T46" fmla="*/ 0 w 36"/>
                  <a:gd name="T47" fmla="*/ 8 h 42"/>
                  <a:gd name="T48" fmla="*/ 1 w 36"/>
                  <a:gd name="T49" fmla="*/ 1 h 42"/>
                  <a:gd name="T50" fmla="*/ 3 w 36"/>
                  <a:gd name="T51" fmla="*/ 1 h 42"/>
                  <a:gd name="T52" fmla="*/ 5 w 36"/>
                  <a:gd name="T53" fmla="*/ 1 h 42"/>
                  <a:gd name="T54" fmla="*/ 11 w 36"/>
                  <a:gd name="T55" fmla="*/ 1 h 42"/>
                  <a:gd name="T56" fmla="*/ 13 w 36"/>
                  <a:gd name="T57" fmla="*/ 1 h 42"/>
                  <a:gd name="T58" fmla="*/ 14 w 36"/>
                  <a:gd name="T59" fmla="*/ 8 h 42"/>
                  <a:gd name="T60" fmla="*/ 15 w 36"/>
                  <a:gd name="T61" fmla="*/ 16 h 42"/>
                  <a:gd name="T62" fmla="*/ 16 w 36"/>
                  <a:gd name="T63" fmla="*/ 14 h 42"/>
                  <a:gd name="T64" fmla="*/ 21 w 36"/>
                  <a:gd name="T65" fmla="*/ 1 h 42"/>
                  <a:gd name="T66" fmla="*/ 24 w 36"/>
                  <a:gd name="T67" fmla="*/ 0 h 42"/>
                  <a:gd name="T68" fmla="*/ 29 w 36"/>
                  <a:gd name="T69" fmla="*/ 0 h 42"/>
                  <a:gd name="T70" fmla="*/ 29 w 36"/>
                  <a:gd name="T71" fmla="*/ 0 h 42"/>
                  <a:gd name="T72" fmla="*/ 31 w 36"/>
                  <a:gd name="T73" fmla="*/ 0 h 42"/>
                  <a:gd name="T74" fmla="*/ 33 w 36"/>
                  <a:gd name="T75" fmla="*/ 0 h 42"/>
                  <a:gd name="T76" fmla="*/ 33 w 36"/>
                  <a:gd name="T77" fmla="*/ 6 h 42"/>
                  <a:gd name="T78" fmla="*/ 31 w 36"/>
                  <a:gd name="T79" fmla="*/ 9 h 42"/>
                  <a:gd name="T80" fmla="*/ 31 w 36"/>
                  <a:gd name="T81" fmla="*/ 9 h 42"/>
                  <a:gd name="T82" fmla="*/ 29 w 36"/>
                  <a:gd name="T83" fmla="*/ 12 h 42"/>
                  <a:gd name="T84" fmla="*/ 29 w 36"/>
                  <a:gd name="T85" fmla="*/ 13 h 42"/>
                  <a:gd name="T86" fmla="*/ 28 w 36"/>
                  <a:gd name="T87" fmla="*/ 24 h 42"/>
                  <a:gd name="T88" fmla="*/ 30 w 36"/>
                  <a:gd name="T89" fmla="*/ 27 h 42"/>
                  <a:gd name="T90" fmla="*/ 30 w 36"/>
                  <a:gd name="T91" fmla="*/ 29 h 42"/>
                  <a:gd name="T92" fmla="*/ 31 w 36"/>
                  <a:gd name="T93" fmla="*/ 31 h 42"/>
                  <a:gd name="T94" fmla="*/ 34 w 36"/>
                  <a:gd name="T95" fmla="*/ 36 h 42"/>
                  <a:gd name="T96" fmla="*/ 34 w 36"/>
                  <a:gd name="T97" fmla="*/ 38 h 42"/>
                  <a:gd name="T98" fmla="*/ 36 w 36"/>
                  <a:gd name="T9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" h="42">
                    <a:moveTo>
                      <a:pt x="36" y="40"/>
                    </a:move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1"/>
                      <a:pt x="34" y="41"/>
                      <a:pt x="34" y="41"/>
                    </a:cubicBezTo>
                    <a:cubicBezTo>
                      <a:pt x="34" y="41"/>
                      <a:pt x="33" y="41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2" y="41"/>
                      <a:pt x="31" y="41"/>
                    </a:cubicBezTo>
                    <a:cubicBezTo>
                      <a:pt x="30" y="41"/>
                      <a:pt x="29" y="41"/>
                      <a:pt x="27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1"/>
                      <a:pt x="20" y="38"/>
                      <a:pt x="18" y="33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4" y="26"/>
                      <a:pt x="14" y="26"/>
                      <a:pt x="14" y="27"/>
                    </a:cubicBezTo>
                    <a:cubicBezTo>
                      <a:pt x="14" y="28"/>
                      <a:pt x="14" y="28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5" y="30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6"/>
                      <a:pt x="14" y="39"/>
                      <a:pt x="14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2" y="41"/>
                      <a:pt x="11" y="41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8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2"/>
                      <a:pt x="7" y="42"/>
                      <a:pt x="7" y="42"/>
                    </a:cubicBezTo>
                    <a:cubicBezTo>
                      <a:pt x="7" y="42"/>
                      <a:pt x="6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4" y="42"/>
                      <a:pt x="4" y="42"/>
                    </a:cubicBezTo>
                    <a:cubicBezTo>
                      <a:pt x="4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2" y="41"/>
                      <a:pt x="1" y="40"/>
                      <a:pt x="1" y="39"/>
                    </a:cubicBezTo>
                    <a:cubicBezTo>
                      <a:pt x="1" y="38"/>
                      <a:pt x="1" y="36"/>
                      <a:pt x="1" y="33"/>
                    </a:cubicBezTo>
                    <a:cubicBezTo>
                      <a:pt x="1" y="30"/>
                      <a:pt x="1" y="28"/>
                      <a:pt x="1" y="27"/>
                    </a:cubicBezTo>
                    <a:cubicBezTo>
                      <a:pt x="1" y="26"/>
                      <a:pt x="1" y="25"/>
                      <a:pt x="0" y="2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1"/>
                    </a:cubicBezTo>
                    <a:cubicBezTo>
                      <a:pt x="1" y="21"/>
                      <a:pt x="1" y="20"/>
                      <a:pt x="0" y="19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5"/>
                    </a:cubicBezTo>
                    <a:cubicBezTo>
                      <a:pt x="1" y="13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3"/>
                      <a:pt x="14" y="5"/>
                      <a:pt x="14" y="8"/>
                    </a:cubicBezTo>
                    <a:cubicBezTo>
                      <a:pt x="14" y="11"/>
                      <a:pt x="14" y="13"/>
                      <a:pt x="14" y="14"/>
                    </a:cubicBezTo>
                    <a:cubicBezTo>
                      <a:pt x="14" y="15"/>
                      <a:pt x="14" y="15"/>
                      <a:pt x="15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7" y="10"/>
                      <a:pt x="19" y="7"/>
                    </a:cubicBezTo>
                    <a:cubicBezTo>
                      <a:pt x="20" y="4"/>
                      <a:pt x="21" y="2"/>
                      <a:pt x="21" y="1"/>
                    </a:cubicBezTo>
                    <a:cubicBezTo>
                      <a:pt x="21" y="1"/>
                      <a:pt x="22" y="1"/>
                      <a:pt x="2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"/>
                      <a:pt x="33" y="3"/>
                      <a:pt x="33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6"/>
                      <a:pt x="31" y="7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10"/>
                      <a:pt x="30" y="11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8" y="15"/>
                      <a:pt x="27" y="17"/>
                      <a:pt x="26" y="20"/>
                    </a:cubicBezTo>
                    <a:cubicBezTo>
                      <a:pt x="26" y="20"/>
                      <a:pt x="26" y="21"/>
                      <a:pt x="28" y="24"/>
                    </a:cubicBezTo>
                    <a:cubicBezTo>
                      <a:pt x="29" y="26"/>
                      <a:pt x="29" y="27"/>
                      <a:pt x="29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30"/>
                      <a:pt x="31" y="30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2"/>
                      <a:pt x="32" y="33"/>
                    </a:cubicBezTo>
                    <a:cubicBezTo>
                      <a:pt x="33" y="35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5" y="38"/>
                      <a:pt x="35" y="38"/>
                      <a:pt x="35" y="38"/>
                    </a:cubicBezTo>
                    <a:lnTo>
                      <a:pt x="36" y="40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24"/>
              <p:cNvSpPr>
                <a:spLocks noEditPoints="1"/>
              </p:cNvSpPr>
              <p:nvPr/>
            </p:nvSpPr>
            <p:spPr bwMode="auto">
              <a:xfrm>
                <a:off x="6042025" y="3522663"/>
                <a:ext cx="142875" cy="396875"/>
              </a:xfrm>
              <a:custGeom>
                <a:avLst/>
                <a:gdLst>
                  <a:gd name="T0" fmla="*/ 14 w 14"/>
                  <a:gd name="T1" fmla="*/ 5 h 38"/>
                  <a:gd name="T2" fmla="*/ 14 w 14"/>
                  <a:gd name="T3" fmla="*/ 11 h 38"/>
                  <a:gd name="T4" fmla="*/ 14 w 14"/>
                  <a:gd name="T5" fmla="*/ 11 h 38"/>
                  <a:gd name="T6" fmla="*/ 14 w 14"/>
                  <a:gd name="T7" fmla="*/ 11 h 38"/>
                  <a:gd name="T8" fmla="*/ 14 w 14"/>
                  <a:gd name="T9" fmla="*/ 11 h 38"/>
                  <a:gd name="T10" fmla="*/ 14 w 14"/>
                  <a:gd name="T11" fmla="*/ 19 h 38"/>
                  <a:gd name="T12" fmla="*/ 14 w 14"/>
                  <a:gd name="T13" fmla="*/ 27 h 38"/>
                  <a:gd name="T14" fmla="*/ 14 w 14"/>
                  <a:gd name="T15" fmla="*/ 29 h 38"/>
                  <a:gd name="T16" fmla="*/ 14 w 14"/>
                  <a:gd name="T17" fmla="*/ 37 h 38"/>
                  <a:gd name="T18" fmla="*/ 12 w 14"/>
                  <a:gd name="T19" fmla="*/ 38 h 38"/>
                  <a:gd name="T20" fmla="*/ 9 w 14"/>
                  <a:gd name="T21" fmla="*/ 38 h 38"/>
                  <a:gd name="T22" fmla="*/ 8 w 14"/>
                  <a:gd name="T23" fmla="*/ 38 h 38"/>
                  <a:gd name="T24" fmla="*/ 7 w 14"/>
                  <a:gd name="T25" fmla="*/ 38 h 38"/>
                  <a:gd name="T26" fmla="*/ 6 w 14"/>
                  <a:gd name="T27" fmla="*/ 38 h 38"/>
                  <a:gd name="T28" fmla="*/ 5 w 14"/>
                  <a:gd name="T29" fmla="*/ 38 h 38"/>
                  <a:gd name="T30" fmla="*/ 5 w 14"/>
                  <a:gd name="T31" fmla="*/ 38 h 38"/>
                  <a:gd name="T32" fmla="*/ 4 w 14"/>
                  <a:gd name="T33" fmla="*/ 38 h 38"/>
                  <a:gd name="T34" fmla="*/ 4 w 14"/>
                  <a:gd name="T35" fmla="*/ 38 h 38"/>
                  <a:gd name="T36" fmla="*/ 2 w 14"/>
                  <a:gd name="T37" fmla="*/ 38 h 38"/>
                  <a:gd name="T38" fmla="*/ 1 w 14"/>
                  <a:gd name="T39" fmla="*/ 30 h 38"/>
                  <a:gd name="T40" fmla="*/ 1 w 14"/>
                  <a:gd name="T41" fmla="*/ 27 h 38"/>
                  <a:gd name="T42" fmla="*/ 1 w 14"/>
                  <a:gd name="T43" fmla="*/ 10 h 38"/>
                  <a:gd name="T44" fmla="*/ 0 w 14"/>
                  <a:gd name="T45" fmla="*/ 4 h 38"/>
                  <a:gd name="T46" fmla="*/ 2 w 14"/>
                  <a:gd name="T47" fmla="*/ 0 h 38"/>
                  <a:gd name="T48" fmla="*/ 3 w 14"/>
                  <a:gd name="T49" fmla="*/ 0 h 38"/>
                  <a:gd name="T50" fmla="*/ 6 w 14"/>
                  <a:gd name="T51" fmla="*/ 0 h 38"/>
                  <a:gd name="T52" fmla="*/ 9 w 14"/>
                  <a:gd name="T53" fmla="*/ 0 h 38"/>
                  <a:gd name="T54" fmla="*/ 12 w 14"/>
                  <a:gd name="T55" fmla="*/ 0 h 38"/>
                  <a:gd name="T56" fmla="*/ 13 w 14"/>
                  <a:gd name="T57" fmla="*/ 1 h 38"/>
                  <a:gd name="T58" fmla="*/ 7 w 14"/>
                  <a:gd name="T59" fmla="*/ 33 h 38"/>
                  <a:gd name="T60" fmla="*/ 7 w 14"/>
                  <a:gd name="T61" fmla="*/ 33 h 38"/>
                  <a:gd name="T62" fmla="*/ 8 w 14"/>
                  <a:gd name="T63" fmla="*/ 34 h 38"/>
                  <a:gd name="T64" fmla="*/ 7 w 14"/>
                  <a:gd name="T65" fmla="*/ 34 h 38"/>
                  <a:gd name="T66" fmla="*/ 8 w 14"/>
                  <a:gd name="T67" fmla="*/ 34 h 38"/>
                  <a:gd name="T68" fmla="*/ 9 w 14"/>
                  <a:gd name="T69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38">
                    <a:moveTo>
                      <a:pt x="14" y="2"/>
                    </a:moveTo>
                    <a:cubicBezTo>
                      <a:pt x="14" y="2"/>
                      <a:pt x="14" y="3"/>
                      <a:pt x="14" y="5"/>
                    </a:cubicBezTo>
                    <a:cubicBezTo>
                      <a:pt x="14" y="6"/>
                      <a:pt x="14" y="7"/>
                      <a:pt x="14" y="8"/>
                    </a:cubicBezTo>
                    <a:cubicBezTo>
                      <a:pt x="14" y="9"/>
                      <a:pt x="14" y="10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4"/>
                      <a:pt x="14" y="15"/>
                    </a:cubicBezTo>
                    <a:cubicBezTo>
                      <a:pt x="14" y="15"/>
                      <a:pt x="14" y="17"/>
                      <a:pt x="14" y="19"/>
                    </a:cubicBezTo>
                    <a:cubicBezTo>
                      <a:pt x="14" y="21"/>
                      <a:pt x="14" y="23"/>
                      <a:pt x="14" y="24"/>
                    </a:cubicBezTo>
                    <a:cubicBezTo>
                      <a:pt x="14" y="25"/>
                      <a:pt x="14" y="26"/>
                      <a:pt x="14" y="2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8"/>
                      <a:pt x="2" y="38"/>
                      <a:pt x="2" y="38"/>
                    </a:cubicBezTo>
                    <a:cubicBezTo>
                      <a:pt x="1" y="37"/>
                      <a:pt x="1" y="35"/>
                      <a:pt x="1" y="32"/>
                    </a:cubicBezTo>
                    <a:cubicBezTo>
                      <a:pt x="1" y="32"/>
                      <a:pt x="1" y="31"/>
                      <a:pt x="1" y="30"/>
                    </a:cubicBezTo>
                    <a:cubicBezTo>
                      <a:pt x="1" y="29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8"/>
                      <a:pt x="0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lnTo>
                      <a:pt x="14" y="2"/>
                    </a:lnTo>
                    <a:close/>
                    <a:moveTo>
                      <a:pt x="7" y="33"/>
                    </a:moveTo>
                    <a:cubicBezTo>
                      <a:pt x="7" y="32"/>
                      <a:pt x="7" y="32"/>
                      <a:pt x="7" y="32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lose/>
                    <a:moveTo>
                      <a:pt x="8" y="34"/>
                    </a:moveTo>
                    <a:cubicBezTo>
                      <a:pt x="8" y="33"/>
                      <a:pt x="8" y="33"/>
                      <a:pt x="8" y="32"/>
                    </a:cubicBezTo>
                    <a:cubicBezTo>
                      <a:pt x="8" y="33"/>
                      <a:pt x="8" y="33"/>
                      <a:pt x="7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lose/>
                    <a:moveTo>
                      <a:pt x="10" y="28"/>
                    </a:moveTo>
                    <a:cubicBezTo>
                      <a:pt x="9" y="27"/>
                      <a:pt x="9" y="27"/>
                      <a:pt x="9" y="27"/>
                    </a:cubicBezTo>
                    <a:cubicBezTo>
                      <a:pt x="10" y="28"/>
                      <a:pt x="10" y="28"/>
                      <a:pt x="10" y="28"/>
                    </a:cubicBez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25"/>
              <p:cNvSpPr>
                <a:spLocks noEditPoints="1"/>
              </p:cNvSpPr>
              <p:nvPr/>
            </p:nvSpPr>
            <p:spPr bwMode="auto">
              <a:xfrm>
                <a:off x="6256338" y="3492500"/>
                <a:ext cx="266700" cy="438150"/>
              </a:xfrm>
              <a:custGeom>
                <a:avLst/>
                <a:gdLst>
                  <a:gd name="T0" fmla="*/ 25 w 26"/>
                  <a:gd name="T1" fmla="*/ 32 h 42"/>
                  <a:gd name="T2" fmla="*/ 26 w 26"/>
                  <a:gd name="T3" fmla="*/ 40 h 42"/>
                  <a:gd name="T4" fmla="*/ 23 w 26"/>
                  <a:gd name="T5" fmla="*/ 41 h 42"/>
                  <a:gd name="T6" fmla="*/ 21 w 26"/>
                  <a:gd name="T7" fmla="*/ 41 h 42"/>
                  <a:gd name="T8" fmla="*/ 19 w 26"/>
                  <a:gd name="T9" fmla="*/ 41 h 42"/>
                  <a:gd name="T10" fmla="*/ 18 w 26"/>
                  <a:gd name="T11" fmla="*/ 42 h 42"/>
                  <a:gd name="T12" fmla="*/ 16 w 26"/>
                  <a:gd name="T13" fmla="*/ 42 h 42"/>
                  <a:gd name="T14" fmla="*/ 14 w 26"/>
                  <a:gd name="T15" fmla="*/ 41 h 42"/>
                  <a:gd name="T16" fmla="*/ 12 w 26"/>
                  <a:gd name="T17" fmla="*/ 41 h 42"/>
                  <a:gd name="T18" fmla="*/ 9 w 26"/>
                  <a:gd name="T19" fmla="*/ 41 h 42"/>
                  <a:gd name="T20" fmla="*/ 7 w 26"/>
                  <a:gd name="T21" fmla="*/ 42 h 42"/>
                  <a:gd name="T22" fmla="*/ 4 w 26"/>
                  <a:gd name="T23" fmla="*/ 42 h 42"/>
                  <a:gd name="T24" fmla="*/ 2 w 26"/>
                  <a:gd name="T25" fmla="*/ 42 h 42"/>
                  <a:gd name="T26" fmla="*/ 1 w 26"/>
                  <a:gd name="T27" fmla="*/ 38 h 42"/>
                  <a:gd name="T28" fmla="*/ 2 w 26"/>
                  <a:gd name="T29" fmla="*/ 35 h 42"/>
                  <a:gd name="T30" fmla="*/ 1 w 26"/>
                  <a:gd name="T31" fmla="*/ 31 h 42"/>
                  <a:gd name="T32" fmla="*/ 1 w 26"/>
                  <a:gd name="T33" fmla="*/ 26 h 42"/>
                  <a:gd name="T34" fmla="*/ 1 w 26"/>
                  <a:gd name="T35" fmla="*/ 25 h 42"/>
                  <a:gd name="T36" fmla="*/ 1 w 26"/>
                  <a:gd name="T37" fmla="*/ 21 h 42"/>
                  <a:gd name="T38" fmla="*/ 1 w 26"/>
                  <a:gd name="T39" fmla="*/ 20 h 42"/>
                  <a:gd name="T40" fmla="*/ 0 w 26"/>
                  <a:gd name="T41" fmla="*/ 12 h 42"/>
                  <a:gd name="T42" fmla="*/ 1 w 26"/>
                  <a:gd name="T43" fmla="*/ 7 h 42"/>
                  <a:gd name="T44" fmla="*/ 1 w 26"/>
                  <a:gd name="T45" fmla="*/ 2 h 42"/>
                  <a:gd name="T46" fmla="*/ 4 w 26"/>
                  <a:gd name="T47" fmla="*/ 0 h 42"/>
                  <a:gd name="T48" fmla="*/ 6 w 26"/>
                  <a:gd name="T49" fmla="*/ 0 h 42"/>
                  <a:gd name="T50" fmla="*/ 9 w 26"/>
                  <a:gd name="T51" fmla="*/ 0 h 42"/>
                  <a:gd name="T52" fmla="*/ 11 w 26"/>
                  <a:gd name="T53" fmla="*/ 0 h 42"/>
                  <a:gd name="T54" fmla="*/ 14 w 26"/>
                  <a:gd name="T55" fmla="*/ 0 h 42"/>
                  <a:gd name="T56" fmla="*/ 15 w 26"/>
                  <a:gd name="T57" fmla="*/ 4 h 42"/>
                  <a:gd name="T58" fmla="*/ 15 w 26"/>
                  <a:gd name="T59" fmla="*/ 6 h 42"/>
                  <a:gd name="T60" fmla="*/ 15 w 26"/>
                  <a:gd name="T61" fmla="*/ 12 h 42"/>
                  <a:gd name="T62" fmla="*/ 16 w 26"/>
                  <a:gd name="T63" fmla="*/ 16 h 42"/>
                  <a:gd name="T64" fmla="*/ 16 w 26"/>
                  <a:gd name="T65" fmla="*/ 25 h 42"/>
                  <a:gd name="T66" fmla="*/ 15 w 26"/>
                  <a:gd name="T67" fmla="*/ 29 h 42"/>
                  <a:gd name="T68" fmla="*/ 17 w 26"/>
                  <a:gd name="T69" fmla="*/ 30 h 42"/>
                  <a:gd name="T70" fmla="*/ 20 w 26"/>
                  <a:gd name="T71" fmla="*/ 31 h 42"/>
                  <a:gd name="T72" fmla="*/ 23 w 26"/>
                  <a:gd name="T73" fmla="*/ 30 h 42"/>
                  <a:gd name="T74" fmla="*/ 7 w 26"/>
                  <a:gd name="T75" fmla="*/ 36 h 42"/>
                  <a:gd name="T76" fmla="*/ 7 w 26"/>
                  <a:gd name="T77" fmla="*/ 36 h 42"/>
                  <a:gd name="T78" fmla="*/ 7 w 26"/>
                  <a:gd name="T79" fmla="*/ 37 h 42"/>
                  <a:gd name="T80" fmla="*/ 9 w 26"/>
                  <a:gd name="T81" fmla="*/ 37 h 42"/>
                  <a:gd name="T82" fmla="*/ 8 w 26"/>
                  <a:gd name="T83" fmla="*/ 37 h 42"/>
                  <a:gd name="T84" fmla="*/ 8 w 26"/>
                  <a:gd name="T85" fmla="*/ 35 h 42"/>
                  <a:gd name="T86" fmla="*/ 10 w 26"/>
                  <a:gd name="T87" fmla="*/ 38 h 42"/>
                  <a:gd name="T88" fmla="*/ 14 w 26"/>
                  <a:gd name="T89" fmla="*/ 40 h 42"/>
                  <a:gd name="T90" fmla="*/ 14 w 26"/>
                  <a:gd name="T91" fmla="*/ 39 h 42"/>
                  <a:gd name="T92" fmla="*/ 14 w 26"/>
                  <a:gd name="T93" fmla="*/ 38 h 42"/>
                  <a:gd name="T94" fmla="*/ 13 w 26"/>
                  <a:gd name="T95" fmla="*/ 39 h 42"/>
                  <a:gd name="T96" fmla="*/ 14 w 26"/>
                  <a:gd name="T97" fmla="*/ 40 h 42"/>
                  <a:gd name="T98" fmla="*/ 16 w 26"/>
                  <a:gd name="T99" fmla="*/ 34 h 42"/>
                  <a:gd name="T100" fmla="*/ 16 w 26"/>
                  <a:gd name="T101" fmla="*/ 34 h 42"/>
                  <a:gd name="T102" fmla="*/ 17 w 26"/>
                  <a:gd name="T103" fmla="*/ 33 h 42"/>
                  <a:gd name="T104" fmla="*/ 16 w 26"/>
                  <a:gd name="T105" fmla="*/ 33 h 42"/>
                  <a:gd name="T106" fmla="*/ 16 w 26"/>
                  <a:gd name="T107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" h="42">
                    <a:moveTo>
                      <a:pt x="26" y="31"/>
                    </a:move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3"/>
                      <a:pt x="26" y="34"/>
                      <a:pt x="26" y="36"/>
                    </a:cubicBezTo>
                    <a:cubicBezTo>
                      <a:pt x="26" y="37"/>
                      <a:pt x="26" y="38"/>
                      <a:pt x="26" y="39"/>
                    </a:cubicBezTo>
                    <a:cubicBezTo>
                      <a:pt x="26" y="39"/>
                      <a:pt x="26" y="39"/>
                      <a:pt x="26" y="40"/>
                    </a:cubicBezTo>
                    <a:cubicBezTo>
                      <a:pt x="26" y="40"/>
                      <a:pt x="26" y="40"/>
                      <a:pt x="26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4" y="41"/>
                      <a:pt x="24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2"/>
                      <a:pt x="18" y="41"/>
                      <a:pt x="18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3" y="41"/>
                      <a:pt x="13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1" y="41"/>
                      <a:pt x="11" y="41"/>
                      <a:pt x="10" y="41"/>
                    </a:cubicBezTo>
                    <a:cubicBezTo>
                      <a:pt x="10" y="41"/>
                      <a:pt x="9" y="41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1"/>
                      <a:pt x="9" y="41"/>
                      <a:pt x="8" y="41"/>
                    </a:cubicBezTo>
                    <a:cubicBezTo>
                      <a:pt x="8" y="41"/>
                      <a:pt x="7" y="41"/>
                      <a:pt x="7" y="42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0"/>
                      <a:pt x="2" y="39"/>
                      <a:pt x="2" y="39"/>
                    </a:cubicBezTo>
                    <a:cubicBezTo>
                      <a:pt x="2" y="38"/>
                      <a:pt x="2" y="38"/>
                      <a:pt x="1" y="38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2" y="35"/>
                      <a:pt x="2" y="35"/>
                    </a:cubicBezTo>
                    <a:cubicBezTo>
                      <a:pt x="2" y="34"/>
                      <a:pt x="1" y="33"/>
                      <a:pt x="1" y="33"/>
                    </a:cubicBezTo>
                    <a:cubicBezTo>
                      <a:pt x="1" y="33"/>
                      <a:pt x="1" y="33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3"/>
                      <a:pt x="1" y="23"/>
                      <a:pt x="0" y="22"/>
                    </a:cubicBezTo>
                    <a:cubicBezTo>
                      <a:pt x="1" y="22"/>
                      <a:pt x="1" y="21"/>
                      <a:pt x="1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7"/>
                      <a:pt x="2" y="15"/>
                    </a:cubicBezTo>
                    <a:cubicBezTo>
                      <a:pt x="1" y="14"/>
                      <a:pt x="1" y="13"/>
                      <a:pt x="0" y="12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8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1"/>
                      <a:pt x="6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3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5" y="1"/>
                      <a:pt x="15" y="2"/>
                      <a:pt x="15" y="2"/>
                    </a:cubicBezTo>
                    <a:cubicBezTo>
                      <a:pt x="15" y="2"/>
                      <a:pt x="15" y="3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cubicBezTo>
                      <a:pt x="15" y="5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8"/>
                      <a:pt x="15" y="9"/>
                    </a:cubicBezTo>
                    <a:cubicBezTo>
                      <a:pt x="15" y="11"/>
                      <a:pt x="15" y="12"/>
                      <a:pt x="15" y="12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7"/>
                      <a:pt x="15" y="18"/>
                      <a:pt x="15" y="19"/>
                    </a:cubicBezTo>
                    <a:cubicBezTo>
                      <a:pt x="15" y="19"/>
                      <a:pt x="15" y="20"/>
                      <a:pt x="15" y="22"/>
                    </a:cubicBezTo>
                    <a:cubicBezTo>
                      <a:pt x="15" y="23"/>
                      <a:pt x="16" y="24"/>
                      <a:pt x="16" y="25"/>
                    </a:cubicBezTo>
                    <a:cubicBezTo>
                      <a:pt x="16" y="26"/>
                      <a:pt x="15" y="27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30"/>
                      <a:pt x="15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8" y="30"/>
                      <a:pt x="19" y="31"/>
                    </a:cubicBezTo>
                    <a:cubicBezTo>
                      <a:pt x="19" y="31"/>
                      <a:pt x="19" y="30"/>
                      <a:pt x="20" y="30"/>
                    </a:cubicBezTo>
                    <a:cubicBezTo>
                      <a:pt x="20" y="30"/>
                      <a:pt x="20" y="30"/>
                      <a:pt x="20" y="31"/>
                    </a:cubicBezTo>
                    <a:cubicBezTo>
                      <a:pt x="20" y="31"/>
                      <a:pt x="20" y="30"/>
                      <a:pt x="20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5" y="31"/>
                      <a:pt x="26" y="31"/>
                      <a:pt x="26" y="31"/>
                    </a:cubicBezTo>
                    <a:close/>
                    <a:moveTo>
                      <a:pt x="7" y="36"/>
                    </a:move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lnTo>
                      <a:pt x="7" y="36"/>
                    </a:lnTo>
                    <a:close/>
                    <a:moveTo>
                      <a:pt x="7" y="37"/>
                    </a:moveTo>
                    <a:cubicBezTo>
                      <a:pt x="7" y="36"/>
                      <a:pt x="7" y="36"/>
                      <a:pt x="7" y="3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lose/>
                    <a:moveTo>
                      <a:pt x="10" y="39"/>
                    </a:moveTo>
                    <a:cubicBezTo>
                      <a:pt x="10" y="38"/>
                      <a:pt x="9" y="38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6"/>
                      <a:pt x="7" y="36"/>
                      <a:pt x="7" y="37"/>
                    </a:cubicBezTo>
                    <a:cubicBezTo>
                      <a:pt x="7" y="37"/>
                      <a:pt x="8" y="38"/>
                      <a:pt x="9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9"/>
                      <a:pt x="9" y="39"/>
                      <a:pt x="9" y="39"/>
                    </a:cubicBezTo>
                    <a:lnTo>
                      <a:pt x="10" y="39"/>
                    </a:lnTo>
                    <a:close/>
                    <a:moveTo>
                      <a:pt x="14" y="40"/>
                    </a:moveTo>
                    <a:cubicBezTo>
                      <a:pt x="14" y="40"/>
                      <a:pt x="14" y="40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lose/>
                    <a:moveTo>
                      <a:pt x="16" y="34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lnTo>
                      <a:pt x="16" y="34"/>
                    </a:lnTo>
                    <a:close/>
                    <a:moveTo>
                      <a:pt x="16" y="34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26"/>
              <p:cNvSpPr>
                <a:spLocks noEditPoints="1"/>
              </p:cNvSpPr>
              <p:nvPr/>
            </p:nvSpPr>
            <p:spPr bwMode="auto">
              <a:xfrm>
                <a:off x="6573838" y="3481388"/>
                <a:ext cx="255587" cy="438150"/>
              </a:xfrm>
              <a:custGeom>
                <a:avLst/>
                <a:gdLst>
                  <a:gd name="T0" fmla="*/ 25 w 25"/>
                  <a:gd name="T1" fmla="*/ 33 h 42"/>
                  <a:gd name="T2" fmla="*/ 25 w 25"/>
                  <a:gd name="T3" fmla="*/ 40 h 42"/>
                  <a:gd name="T4" fmla="*/ 22 w 25"/>
                  <a:gd name="T5" fmla="*/ 42 h 42"/>
                  <a:gd name="T6" fmla="*/ 20 w 25"/>
                  <a:gd name="T7" fmla="*/ 41 h 42"/>
                  <a:gd name="T8" fmla="*/ 19 w 25"/>
                  <a:gd name="T9" fmla="*/ 41 h 42"/>
                  <a:gd name="T10" fmla="*/ 17 w 25"/>
                  <a:gd name="T11" fmla="*/ 42 h 42"/>
                  <a:gd name="T12" fmla="*/ 16 w 25"/>
                  <a:gd name="T13" fmla="*/ 42 h 42"/>
                  <a:gd name="T14" fmla="*/ 14 w 25"/>
                  <a:gd name="T15" fmla="*/ 42 h 42"/>
                  <a:gd name="T16" fmla="*/ 11 w 25"/>
                  <a:gd name="T17" fmla="*/ 41 h 42"/>
                  <a:gd name="T18" fmla="*/ 8 w 25"/>
                  <a:gd name="T19" fmla="*/ 42 h 42"/>
                  <a:gd name="T20" fmla="*/ 6 w 25"/>
                  <a:gd name="T21" fmla="*/ 42 h 42"/>
                  <a:gd name="T22" fmla="*/ 3 w 25"/>
                  <a:gd name="T23" fmla="*/ 42 h 42"/>
                  <a:gd name="T24" fmla="*/ 2 w 25"/>
                  <a:gd name="T25" fmla="*/ 42 h 42"/>
                  <a:gd name="T26" fmla="*/ 1 w 25"/>
                  <a:gd name="T27" fmla="*/ 38 h 42"/>
                  <a:gd name="T28" fmla="*/ 1 w 25"/>
                  <a:gd name="T29" fmla="*/ 35 h 42"/>
                  <a:gd name="T30" fmla="*/ 0 w 25"/>
                  <a:gd name="T31" fmla="*/ 31 h 42"/>
                  <a:gd name="T32" fmla="*/ 1 w 25"/>
                  <a:gd name="T33" fmla="*/ 26 h 42"/>
                  <a:gd name="T34" fmla="*/ 0 w 25"/>
                  <a:gd name="T35" fmla="*/ 25 h 42"/>
                  <a:gd name="T36" fmla="*/ 0 w 25"/>
                  <a:gd name="T37" fmla="*/ 21 h 42"/>
                  <a:gd name="T38" fmla="*/ 0 w 25"/>
                  <a:gd name="T39" fmla="*/ 20 h 42"/>
                  <a:gd name="T40" fmla="*/ 0 w 25"/>
                  <a:gd name="T41" fmla="*/ 12 h 42"/>
                  <a:gd name="T42" fmla="*/ 1 w 25"/>
                  <a:gd name="T43" fmla="*/ 7 h 42"/>
                  <a:gd name="T44" fmla="*/ 0 w 25"/>
                  <a:gd name="T45" fmla="*/ 2 h 42"/>
                  <a:gd name="T46" fmla="*/ 3 w 25"/>
                  <a:gd name="T47" fmla="*/ 1 h 42"/>
                  <a:gd name="T48" fmla="*/ 6 w 25"/>
                  <a:gd name="T49" fmla="*/ 1 h 42"/>
                  <a:gd name="T50" fmla="*/ 8 w 25"/>
                  <a:gd name="T51" fmla="*/ 0 h 42"/>
                  <a:gd name="T52" fmla="*/ 10 w 25"/>
                  <a:gd name="T53" fmla="*/ 1 h 42"/>
                  <a:gd name="T54" fmla="*/ 14 w 25"/>
                  <a:gd name="T55" fmla="*/ 1 h 42"/>
                  <a:gd name="T56" fmla="*/ 14 w 25"/>
                  <a:gd name="T57" fmla="*/ 5 h 42"/>
                  <a:gd name="T58" fmla="*/ 14 w 25"/>
                  <a:gd name="T59" fmla="*/ 7 h 42"/>
                  <a:gd name="T60" fmla="*/ 15 w 25"/>
                  <a:gd name="T61" fmla="*/ 12 h 42"/>
                  <a:gd name="T62" fmla="*/ 15 w 25"/>
                  <a:gd name="T63" fmla="*/ 17 h 42"/>
                  <a:gd name="T64" fmla="*/ 15 w 25"/>
                  <a:gd name="T65" fmla="*/ 25 h 42"/>
                  <a:gd name="T66" fmla="*/ 15 w 25"/>
                  <a:gd name="T67" fmla="*/ 30 h 42"/>
                  <a:gd name="T68" fmla="*/ 16 w 25"/>
                  <a:gd name="T69" fmla="*/ 31 h 42"/>
                  <a:gd name="T70" fmla="*/ 19 w 25"/>
                  <a:gd name="T71" fmla="*/ 31 h 42"/>
                  <a:gd name="T72" fmla="*/ 22 w 25"/>
                  <a:gd name="T73" fmla="*/ 31 h 42"/>
                  <a:gd name="T74" fmla="*/ 6 w 25"/>
                  <a:gd name="T75" fmla="*/ 36 h 42"/>
                  <a:gd name="T76" fmla="*/ 6 w 25"/>
                  <a:gd name="T77" fmla="*/ 37 h 42"/>
                  <a:gd name="T78" fmla="*/ 6 w 25"/>
                  <a:gd name="T79" fmla="*/ 37 h 42"/>
                  <a:gd name="T80" fmla="*/ 8 w 25"/>
                  <a:gd name="T81" fmla="*/ 37 h 42"/>
                  <a:gd name="T82" fmla="*/ 7 w 25"/>
                  <a:gd name="T83" fmla="*/ 37 h 42"/>
                  <a:gd name="T84" fmla="*/ 6 w 25"/>
                  <a:gd name="T85" fmla="*/ 37 h 42"/>
                  <a:gd name="T86" fmla="*/ 9 w 25"/>
                  <a:gd name="T87" fmla="*/ 39 h 42"/>
                  <a:gd name="T88" fmla="*/ 14 w 25"/>
                  <a:gd name="T89" fmla="*/ 39 h 42"/>
                  <a:gd name="T90" fmla="*/ 13 w 25"/>
                  <a:gd name="T91" fmla="*/ 39 h 42"/>
                  <a:gd name="T92" fmla="*/ 13 w 25"/>
                  <a:gd name="T93" fmla="*/ 39 h 42"/>
                  <a:gd name="T94" fmla="*/ 13 w 25"/>
                  <a:gd name="T95" fmla="*/ 40 h 42"/>
                  <a:gd name="T96" fmla="*/ 13 w 25"/>
                  <a:gd name="T97" fmla="*/ 41 h 42"/>
                  <a:gd name="T98" fmla="*/ 15 w 25"/>
                  <a:gd name="T99" fmla="*/ 35 h 42"/>
                  <a:gd name="T100" fmla="*/ 16 w 25"/>
                  <a:gd name="T101" fmla="*/ 35 h 42"/>
                  <a:gd name="T102" fmla="*/ 17 w 25"/>
                  <a:gd name="T103" fmla="*/ 33 h 42"/>
                  <a:gd name="T104" fmla="*/ 15 w 25"/>
                  <a:gd name="T105" fmla="*/ 34 h 42"/>
                  <a:gd name="T106" fmla="*/ 16 w 25"/>
                  <a:gd name="T107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" h="42">
                    <a:moveTo>
                      <a:pt x="25" y="32"/>
                    </a:move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4"/>
                      <a:pt x="25" y="36"/>
                    </a:cubicBezTo>
                    <a:cubicBezTo>
                      <a:pt x="25" y="38"/>
                      <a:pt x="25" y="39"/>
                      <a:pt x="25" y="39"/>
                    </a:cubicBezTo>
                    <a:cubicBezTo>
                      <a:pt x="25" y="39"/>
                      <a:pt x="25" y="39"/>
                      <a:pt x="25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3" y="41"/>
                      <a:pt x="23" y="41"/>
                      <a:pt x="22" y="42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1"/>
                      <a:pt x="13" y="42"/>
                      <a:pt x="12" y="42"/>
                    </a:cubicBezTo>
                    <a:cubicBezTo>
                      <a:pt x="12" y="42"/>
                      <a:pt x="11" y="41"/>
                      <a:pt x="11" y="41"/>
                    </a:cubicBezTo>
                    <a:cubicBezTo>
                      <a:pt x="11" y="41"/>
                      <a:pt x="11" y="42"/>
                      <a:pt x="11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9" y="42"/>
                      <a:pt x="9" y="42"/>
                      <a:pt x="8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2"/>
                      <a:pt x="8" y="41"/>
                      <a:pt x="7" y="41"/>
                    </a:cubicBezTo>
                    <a:cubicBezTo>
                      <a:pt x="7" y="41"/>
                      <a:pt x="7" y="42"/>
                      <a:pt x="6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0"/>
                      <a:pt x="1" y="39"/>
                      <a:pt x="1" y="39"/>
                    </a:cubicBezTo>
                    <a:cubicBezTo>
                      <a:pt x="1" y="39"/>
                      <a:pt x="1" y="38"/>
                      <a:pt x="1" y="38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6"/>
                      <a:pt x="1" y="36"/>
                      <a:pt x="1" y="35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5"/>
                      <a:pt x="1" y="24"/>
                      <a:pt x="1" y="24"/>
                    </a:cubicBezTo>
                    <a:cubicBezTo>
                      <a:pt x="1" y="23"/>
                      <a:pt x="0" y="23"/>
                      <a:pt x="0" y="23"/>
                    </a:cubicBezTo>
                    <a:cubicBezTo>
                      <a:pt x="0" y="22"/>
                      <a:pt x="0" y="21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9"/>
                      <a:pt x="1" y="18"/>
                      <a:pt x="1" y="16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1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3"/>
                    </a:cubicBezTo>
                    <a:cubicBezTo>
                      <a:pt x="14" y="3"/>
                      <a:pt x="14" y="4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8"/>
                      <a:pt x="14" y="10"/>
                    </a:cubicBezTo>
                    <a:cubicBezTo>
                      <a:pt x="15" y="11"/>
                      <a:pt x="15" y="12"/>
                      <a:pt x="15" y="12"/>
                    </a:cubicBezTo>
                    <a:cubicBezTo>
                      <a:pt x="15" y="14"/>
                      <a:pt x="15" y="15"/>
                      <a:pt x="14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4" y="18"/>
                      <a:pt x="14" y="19"/>
                    </a:cubicBezTo>
                    <a:cubicBezTo>
                      <a:pt x="14" y="20"/>
                      <a:pt x="14" y="21"/>
                      <a:pt x="15" y="22"/>
                    </a:cubicBezTo>
                    <a:cubicBezTo>
                      <a:pt x="15" y="24"/>
                      <a:pt x="15" y="25"/>
                      <a:pt x="15" y="25"/>
                    </a:cubicBezTo>
                    <a:cubicBezTo>
                      <a:pt x="15" y="26"/>
                      <a:pt x="15" y="27"/>
                      <a:pt x="14" y="2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4" y="29"/>
                      <a:pt x="15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20" y="31"/>
                      <a:pt x="20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4" y="31"/>
                      <a:pt x="25" y="31"/>
                      <a:pt x="25" y="32"/>
                    </a:cubicBezTo>
                    <a:close/>
                    <a:moveTo>
                      <a:pt x="6" y="36"/>
                    </a:move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lose/>
                    <a:moveTo>
                      <a:pt x="6" y="37"/>
                    </a:moveTo>
                    <a:cubicBezTo>
                      <a:pt x="6" y="37"/>
                      <a:pt x="6" y="37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lose/>
                    <a:moveTo>
                      <a:pt x="9" y="39"/>
                    </a:moveTo>
                    <a:cubicBezTo>
                      <a:pt x="9" y="39"/>
                      <a:pt x="9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6" y="37"/>
                    </a:cubicBezTo>
                    <a:cubicBezTo>
                      <a:pt x="6" y="37"/>
                      <a:pt x="7" y="38"/>
                      <a:pt x="8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lose/>
                    <a:moveTo>
                      <a:pt x="14" y="40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39"/>
                      <a:pt x="13" y="39"/>
                      <a:pt x="14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lnTo>
                      <a:pt x="14" y="40"/>
                    </a:lnTo>
                    <a:close/>
                    <a:moveTo>
                      <a:pt x="16" y="34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4"/>
                      <a:pt x="15" y="34"/>
                      <a:pt x="15" y="34"/>
                    </a:cubicBezTo>
                    <a:lnTo>
                      <a:pt x="16" y="34"/>
                    </a:lnTo>
                    <a:close/>
                    <a:moveTo>
                      <a:pt x="16" y="34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27"/>
              <p:cNvSpPr>
                <a:spLocks noEditPoints="1"/>
              </p:cNvSpPr>
              <p:nvPr/>
            </p:nvSpPr>
            <p:spPr bwMode="auto">
              <a:xfrm>
                <a:off x="6880225" y="3502025"/>
                <a:ext cx="142875" cy="396875"/>
              </a:xfrm>
              <a:custGeom>
                <a:avLst/>
                <a:gdLst>
                  <a:gd name="T0" fmla="*/ 14 w 14"/>
                  <a:gd name="T1" fmla="*/ 5 h 38"/>
                  <a:gd name="T2" fmla="*/ 14 w 14"/>
                  <a:gd name="T3" fmla="*/ 11 h 38"/>
                  <a:gd name="T4" fmla="*/ 14 w 14"/>
                  <a:gd name="T5" fmla="*/ 11 h 38"/>
                  <a:gd name="T6" fmla="*/ 14 w 14"/>
                  <a:gd name="T7" fmla="*/ 11 h 38"/>
                  <a:gd name="T8" fmla="*/ 14 w 14"/>
                  <a:gd name="T9" fmla="*/ 11 h 38"/>
                  <a:gd name="T10" fmla="*/ 14 w 14"/>
                  <a:gd name="T11" fmla="*/ 19 h 38"/>
                  <a:gd name="T12" fmla="*/ 14 w 14"/>
                  <a:gd name="T13" fmla="*/ 28 h 38"/>
                  <a:gd name="T14" fmla="*/ 14 w 14"/>
                  <a:gd name="T15" fmla="*/ 29 h 38"/>
                  <a:gd name="T16" fmla="*/ 14 w 14"/>
                  <a:gd name="T17" fmla="*/ 37 h 38"/>
                  <a:gd name="T18" fmla="*/ 11 w 14"/>
                  <a:gd name="T19" fmla="*/ 38 h 38"/>
                  <a:gd name="T20" fmla="*/ 9 w 14"/>
                  <a:gd name="T21" fmla="*/ 38 h 38"/>
                  <a:gd name="T22" fmla="*/ 8 w 14"/>
                  <a:gd name="T23" fmla="*/ 38 h 38"/>
                  <a:gd name="T24" fmla="*/ 7 w 14"/>
                  <a:gd name="T25" fmla="*/ 38 h 38"/>
                  <a:gd name="T26" fmla="*/ 6 w 14"/>
                  <a:gd name="T27" fmla="*/ 38 h 38"/>
                  <a:gd name="T28" fmla="*/ 5 w 14"/>
                  <a:gd name="T29" fmla="*/ 38 h 38"/>
                  <a:gd name="T30" fmla="*/ 5 w 14"/>
                  <a:gd name="T31" fmla="*/ 38 h 38"/>
                  <a:gd name="T32" fmla="*/ 4 w 14"/>
                  <a:gd name="T33" fmla="*/ 38 h 38"/>
                  <a:gd name="T34" fmla="*/ 4 w 14"/>
                  <a:gd name="T35" fmla="*/ 38 h 38"/>
                  <a:gd name="T36" fmla="*/ 2 w 14"/>
                  <a:gd name="T37" fmla="*/ 38 h 38"/>
                  <a:gd name="T38" fmla="*/ 1 w 14"/>
                  <a:gd name="T39" fmla="*/ 30 h 38"/>
                  <a:gd name="T40" fmla="*/ 1 w 14"/>
                  <a:gd name="T41" fmla="*/ 28 h 38"/>
                  <a:gd name="T42" fmla="*/ 1 w 14"/>
                  <a:gd name="T43" fmla="*/ 10 h 38"/>
                  <a:gd name="T44" fmla="*/ 0 w 14"/>
                  <a:gd name="T45" fmla="*/ 4 h 38"/>
                  <a:gd name="T46" fmla="*/ 2 w 14"/>
                  <a:gd name="T47" fmla="*/ 0 h 38"/>
                  <a:gd name="T48" fmla="*/ 3 w 14"/>
                  <a:gd name="T49" fmla="*/ 0 h 38"/>
                  <a:gd name="T50" fmla="*/ 6 w 14"/>
                  <a:gd name="T51" fmla="*/ 0 h 38"/>
                  <a:gd name="T52" fmla="*/ 9 w 14"/>
                  <a:gd name="T53" fmla="*/ 0 h 38"/>
                  <a:gd name="T54" fmla="*/ 12 w 14"/>
                  <a:gd name="T55" fmla="*/ 0 h 38"/>
                  <a:gd name="T56" fmla="*/ 13 w 14"/>
                  <a:gd name="T57" fmla="*/ 2 h 38"/>
                  <a:gd name="T58" fmla="*/ 7 w 14"/>
                  <a:gd name="T59" fmla="*/ 33 h 38"/>
                  <a:gd name="T60" fmla="*/ 7 w 14"/>
                  <a:gd name="T61" fmla="*/ 33 h 38"/>
                  <a:gd name="T62" fmla="*/ 8 w 14"/>
                  <a:gd name="T63" fmla="*/ 34 h 38"/>
                  <a:gd name="T64" fmla="*/ 7 w 14"/>
                  <a:gd name="T65" fmla="*/ 34 h 38"/>
                  <a:gd name="T66" fmla="*/ 8 w 14"/>
                  <a:gd name="T67" fmla="*/ 34 h 38"/>
                  <a:gd name="T68" fmla="*/ 9 w 14"/>
                  <a:gd name="T69" fmla="*/ 27 h 38"/>
                  <a:gd name="T70" fmla="*/ 10 w 14"/>
                  <a:gd name="T71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38">
                    <a:moveTo>
                      <a:pt x="14" y="2"/>
                    </a:moveTo>
                    <a:cubicBezTo>
                      <a:pt x="14" y="2"/>
                      <a:pt x="14" y="3"/>
                      <a:pt x="14" y="5"/>
                    </a:cubicBezTo>
                    <a:cubicBezTo>
                      <a:pt x="14" y="7"/>
                      <a:pt x="14" y="8"/>
                      <a:pt x="14" y="9"/>
                    </a:cubicBezTo>
                    <a:cubicBezTo>
                      <a:pt x="14" y="10"/>
                      <a:pt x="14" y="10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3"/>
                      <a:pt x="14" y="14"/>
                      <a:pt x="14" y="15"/>
                    </a:cubicBezTo>
                    <a:cubicBezTo>
                      <a:pt x="14" y="16"/>
                      <a:pt x="14" y="17"/>
                      <a:pt x="14" y="19"/>
                    </a:cubicBezTo>
                    <a:cubicBezTo>
                      <a:pt x="14" y="22"/>
                      <a:pt x="14" y="23"/>
                      <a:pt x="14" y="24"/>
                    </a:cubicBezTo>
                    <a:cubicBezTo>
                      <a:pt x="14" y="25"/>
                      <a:pt x="14" y="26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2" y="38"/>
                      <a:pt x="12" y="38"/>
                      <a:pt x="11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1" y="37"/>
                      <a:pt x="1" y="35"/>
                      <a:pt x="1" y="32"/>
                    </a:cubicBezTo>
                    <a:cubicBezTo>
                      <a:pt x="1" y="32"/>
                      <a:pt x="1" y="31"/>
                      <a:pt x="1" y="30"/>
                    </a:cubicBezTo>
                    <a:cubicBezTo>
                      <a:pt x="1" y="29"/>
                      <a:pt x="1" y="29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9"/>
                      <a:pt x="0" y="7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2"/>
                      <a:pt x="13" y="2"/>
                      <a:pt x="13" y="2"/>
                    </a:cubicBezTo>
                    <a:lnTo>
                      <a:pt x="14" y="2"/>
                    </a:lnTo>
                    <a:close/>
                    <a:moveTo>
                      <a:pt x="7" y="33"/>
                    </a:move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lose/>
                    <a:moveTo>
                      <a:pt x="8" y="34"/>
                    </a:moveTo>
                    <a:cubicBezTo>
                      <a:pt x="8" y="34"/>
                      <a:pt x="8" y="33"/>
                      <a:pt x="8" y="32"/>
                    </a:cubicBezTo>
                    <a:cubicBezTo>
                      <a:pt x="8" y="33"/>
                      <a:pt x="8" y="33"/>
                      <a:pt x="7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lose/>
                    <a:moveTo>
                      <a:pt x="10" y="28"/>
                    </a:moveTo>
                    <a:cubicBezTo>
                      <a:pt x="9" y="27"/>
                      <a:pt x="9" y="27"/>
                      <a:pt x="9" y="27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28"/>
              <p:cNvSpPr>
                <a:spLocks noEditPoints="1"/>
              </p:cNvSpPr>
              <p:nvPr/>
            </p:nvSpPr>
            <p:spPr bwMode="auto">
              <a:xfrm>
                <a:off x="7105650" y="3492500"/>
                <a:ext cx="346075" cy="417513"/>
              </a:xfrm>
              <a:custGeom>
                <a:avLst/>
                <a:gdLst>
                  <a:gd name="T0" fmla="*/ 18 w 34"/>
                  <a:gd name="T1" fmla="*/ 29 h 40"/>
                  <a:gd name="T2" fmla="*/ 14 w 34"/>
                  <a:gd name="T3" fmla="*/ 24 h 40"/>
                  <a:gd name="T4" fmla="*/ 14 w 34"/>
                  <a:gd name="T5" fmla="*/ 32 h 40"/>
                  <a:gd name="T6" fmla="*/ 11 w 34"/>
                  <a:gd name="T7" fmla="*/ 40 h 40"/>
                  <a:gd name="T8" fmla="*/ 3 w 34"/>
                  <a:gd name="T9" fmla="*/ 40 h 40"/>
                  <a:gd name="T10" fmla="*/ 2 w 34"/>
                  <a:gd name="T11" fmla="*/ 24 h 40"/>
                  <a:gd name="T12" fmla="*/ 1 w 34"/>
                  <a:gd name="T13" fmla="*/ 14 h 40"/>
                  <a:gd name="T14" fmla="*/ 1 w 34"/>
                  <a:gd name="T15" fmla="*/ 3 h 40"/>
                  <a:gd name="T16" fmla="*/ 6 w 34"/>
                  <a:gd name="T17" fmla="*/ 1 h 40"/>
                  <a:gd name="T18" fmla="*/ 15 w 34"/>
                  <a:gd name="T19" fmla="*/ 4 h 40"/>
                  <a:gd name="T20" fmla="*/ 20 w 34"/>
                  <a:gd name="T21" fmla="*/ 16 h 40"/>
                  <a:gd name="T22" fmla="*/ 21 w 34"/>
                  <a:gd name="T23" fmla="*/ 7 h 40"/>
                  <a:gd name="T24" fmla="*/ 20 w 34"/>
                  <a:gd name="T25" fmla="*/ 2 h 40"/>
                  <a:gd name="T26" fmla="*/ 26 w 34"/>
                  <a:gd name="T27" fmla="*/ 1 h 40"/>
                  <a:gd name="T28" fmla="*/ 32 w 34"/>
                  <a:gd name="T29" fmla="*/ 2 h 40"/>
                  <a:gd name="T30" fmla="*/ 33 w 34"/>
                  <a:gd name="T31" fmla="*/ 17 h 40"/>
                  <a:gd name="T32" fmla="*/ 32 w 34"/>
                  <a:gd name="T33" fmla="*/ 22 h 40"/>
                  <a:gd name="T34" fmla="*/ 30 w 34"/>
                  <a:gd name="T35" fmla="*/ 20 h 40"/>
                  <a:gd name="T36" fmla="*/ 30 w 34"/>
                  <a:gd name="T37" fmla="*/ 16 h 40"/>
                  <a:gd name="T38" fmla="*/ 28 w 34"/>
                  <a:gd name="T39" fmla="*/ 15 h 40"/>
                  <a:gd name="T40" fmla="*/ 28 w 34"/>
                  <a:gd name="T41" fmla="*/ 18 h 40"/>
                  <a:gd name="T42" fmla="*/ 27 w 34"/>
                  <a:gd name="T43" fmla="*/ 18 h 40"/>
                  <a:gd name="T44" fmla="*/ 28 w 34"/>
                  <a:gd name="T45" fmla="*/ 18 h 40"/>
                  <a:gd name="T46" fmla="*/ 28 w 34"/>
                  <a:gd name="T47" fmla="*/ 25 h 40"/>
                  <a:gd name="T48" fmla="*/ 24 w 34"/>
                  <a:gd name="T49" fmla="*/ 22 h 40"/>
                  <a:gd name="T50" fmla="*/ 23 w 34"/>
                  <a:gd name="T51" fmla="*/ 25 h 40"/>
                  <a:gd name="T52" fmla="*/ 24 w 34"/>
                  <a:gd name="T53" fmla="*/ 27 h 40"/>
                  <a:gd name="T54" fmla="*/ 28 w 34"/>
                  <a:gd name="T55" fmla="*/ 30 h 40"/>
                  <a:gd name="T56" fmla="*/ 26 w 34"/>
                  <a:gd name="T57" fmla="*/ 32 h 40"/>
                  <a:gd name="T58" fmla="*/ 29 w 34"/>
                  <a:gd name="T59" fmla="*/ 33 h 40"/>
                  <a:gd name="T60" fmla="*/ 28 w 34"/>
                  <a:gd name="T61" fmla="*/ 37 h 40"/>
                  <a:gd name="T62" fmla="*/ 19 w 34"/>
                  <a:gd name="T63" fmla="*/ 31 h 40"/>
                  <a:gd name="T64" fmla="*/ 12 w 34"/>
                  <a:gd name="T65" fmla="*/ 33 h 40"/>
                  <a:gd name="T66" fmla="*/ 9 w 34"/>
                  <a:gd name="T67" fmla="*/ 32 h 40"/>
                  <a:gd name="T68" fmla="*/ 7 w 34"/>
                  <a:gd name="T69" fmla="*/ 30 h 40"/>
                  <a:gd name="T70" fmla="*/ 5 w 34"/>
                  <a:gd name="T71" fmla="*/ 31 h 40"/>
                  <a:gd name="T72" fmla="*/ 7 w 34"/>
                  <a:gd name="T73" fmla="*/ 34 h 40"/>
                  <a:gd name="T74" fmla="*/ 9 w 34"/>
                  <a:gd name="T75" fmla="*/ 34 h 40"/>
                  <a:gd name="T76" fmla="*/ 12 w 34"/>
                  <a:gd name="T77" fmla="*/ 35 h 40"/>
                  <a:gd name="T78" fmla="*/ 5 w 34"/>
                  <a:gd name="T79" fmla="*/ 30 h 40"/>
                  <a:gd name="T80" fmla="*/ 7 w 34"/>
                  <a:gd name="T81" fmla="*/ 35 h 40"/>
                  <a:gd name="T82" fmla="*/ 9 w 34"/>
                  <a:gd name="T83" fmla="*/ 37 h 40"/>
                  <a:gd name="T84" fmla="*/ 9 w 34"/>
                  <a:gd name="T85" fmla="*/ 38 h 40"/>
                  <a:gd name="T86" fmla="*/ 10 w 34"/>
                  <a:gd name="T87" fmla="*/ 37 h 40"/>
                  <a:gd name="T88" fmla="*/ 18 w 34"/>
                  <a:gd name="T89" fmla="*/ 31 h 40"/>
                  <a:gd name="T90" fmla="*/ 19 w 34"/>
                  <a:gd name="T91" fmla="*/ 30 h 40"/>
                  <a:gd name="T92" fmla="*/ 21 w 34"/>
                  <a:gd name="T93" fmla="*/ 31 h 40"/>
                  <a:gd name="T94" fmla="*/ 21 w 34"/>
                  <a:gd name="T95" fmla="*/ 33 h 40"/>
                  <a:gd name="T96" fmla="*/ 23 w 34"/>
                  <a:gd name="T97" fmla="*/ 23 h 40"/>
                  <a:gd name="T98" fmla="*/ 24 w 34"/>
                  <a:gd name="T99" fmla="*/ 34 h 40"/>
                  <a:gd name="T100" fmla="*/ 24 w 34"/>
                  <a:gd name="T101" fmla="*/ 35 h 40"/>
                  <a:gd name="T102" fmla="*/ 26 w 34"/>
                  <a:gd name="T103" fmla="*/ 27 h 40"/>
                  <a:gd name="T104" fmla="*/ 27 w 34"/>
                  <a:gd name="T105" fmla="*/ 29 h 40"/>
                  <a:gd name="T106" fmla="*/ 28 w 34"/>
                  <a:gd name="T107" fmla="*/ 27 h 40"/>
                  <a:gd name="T108" fmla="*/ 28 w 34"/>
                  <a:gd name="T109" fmla="*/ 24 h 40"/>
                  <a:gd name="T110" fmla="*/ 30 w 34"/>
                  <a:gd name="T111" fmla="*/ 39 h 40"/>
                  <a:gd name="T112" fmla="*/ 29 w 34"/>
                  <a:gd name="T113" fmla="*/ 38 h 40"/>
                  <a:gd name="T114" fmla="*/ 32 w 34"/>
                  <a:gd name="T115" fmla="*/ 34 h 40"/>
                  <a:gd name="T116" fmla="*/ 33 w 34"/>
                  <a:gd name="T117" fmla="*/ 25 h 40"/>
                  <a:gd name="T118" fmla="*/ 31 w 34"/>
                  <a:gd name="T119" fmla="*/ 28 h 40"/>
                  <a:gd name="T120" fmla="*/ 33 w 34"/>
                  <a:gd name="T121" fmla="*/ 25 h 40"/>
                  <a:gd name="T122" fmla="*/ 31 w 34"/>
                  <a:gd name="T123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" h="40">
                    <a:moveTo>
                      <a:pt x="20" y="29"/>
                    </a:move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8" y="28"/>
                      <a:pt x="18" y="29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29"/>
                      <a:pt x="18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6" y="28"/>
                      <a:pt x="15" y="26"/>
                      <a:pt x="14" y="24"/>
                    </a:cubicBezTo>
                    <a:cubicBezTo>
                      <a:pt x="14" y="25"/>
                      <a:pt x="13" y="26"/>
                      <a:pt x="14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4"/>
                      <a:pt x="14" y="35"/>
                    </a:cubicBezTo>
                    <a:cubicBezTo>
                      <a:pt x="14" y="36"/>
                      <a:pt x="14" y="36"/>
                      <a:pt x="14" y="37"/>
                    </a:cubicBezTo>
                    <a:cubicBezTo>
                      <a:pt x="14" y="38"/>
                      <a:pt x="14" y="39"/>
                      <a:pt x="13" y="40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9" y="40"/>
                      <a:pt x="8" y="40"/>
                      <a:pt x="9" y="40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0"/>
                      <a:pt x="3" y="40"/>
                      <a:pt x="3" y="40"/>
                    </a:cubicBezTo>
                    <a:cubicBezTo>
                      <a:pt x="3" y="40"/>
                      <a:pt x="2" y="39"/>
                      <a:pt x="2" y="40"/>
                    </a:cubicBezTo>
                    <a:cubicBezTo>
                      <a:pt x="2" y="39"/>
                      <a:pt x="2" y="39"/>
                      <a:pt x="2" y="38"/>
                    </a:cubicBezTo>
                    <a:cubicBezTo>
                      <a:pt x="2" y="38"/>
                      <a:pt x="2" y="37"/>
                      <a:pt x="2" y="36"/>
                    </a:cubicBezTo>
                    <a:cubicBezTo>
                      <a:pt x="2" y="36"/>
                      <a:pt x="1" y="35"/>
                      <a:pt x="1" y="34"/>
                    </a:cubicBezTo>
                    <a:cubicBezTo>
                      <a:pt x="1" y="31"/>
                      <a:pt x="1" y="29"/>
                      <a:pt x="2" y="28"/>
                    </a:cubicBezTo>
                    <a:cubicBezTo>
                      <a:pt x="2" y="27"/>
                      <a:pt x="1" y="26"/>
                      <a:pt x="1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3"/>
                      <a:pt x="0" y="22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19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3"/>
                      <a:pt x="1" y="12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8" y="1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3" y="1"/>
                      <a:pt x="13" y="1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6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9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1"/>
                      <a:pt x="19" y="13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21" y="10"/>
                      <a:pt x="21" y="9"/>
                      <a:pt x="20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0"/>
                      <a:pt x="24" y="1"/>
                    </a:cubicBezTo>
                    <a:cubicBezTo>
                      <a:pt x="25" y="1"/>
                      <a:pt x="25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1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33" y="3"/>
                      <a:pt x="33" y="5"/>
                    </a:cubicBezTo>
                    <a:cubicBezTo>
                      <a:pt x="33" y="5"/>
                      <a:pt x="33" y="6"/>
                      <a:pt x="33" y="7"/>
                    </a:cubicBezTo>
                    <a:cubicBezTo>
                      <a:pt x="33" y="9"/>
                      <a:pt x="33" y="10"/>
                      <a:pt x="33" y="10"/>
                    </a:cubicBezTo>
                    <a:cubicBezTo>
                      <a:pt x="33" y="11"/>
                      <a:pt x="33" y="12"/>
                      <a:pt x="33" y="13"/>
                    </a:cubicBezTo>
                    <a:cubicBezTo>
                      <a:pt x="33" y="13"/>
                      <a:pt x="33" y="13"/>
                      <a:pt x="33" y="14"/>
                    </a:cubicBezTo>
                    <a:cubicBezTo>
                      <a:pt x="33" y="14"/>
                      <a:pt x="33" y="15"/>
                      <a:pt x="33" y="16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8"/>
                      <a:pt x="33" y="18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20"/>
                    </a:cubicBezTo>
                    <a:cubicBezTo>
                      <a:pt x="33" y="20"/>
                      <a:pt x="33" y="21"/>
                      <a:pt x="33" y="21"/>
                    </a:cubicBezTo>
                    <a:cubicBezTo>
                      <a:pt x="33" y="21"/>
                      <a:pt x="33" y="22"/>
                      <a:pt x="33" y="23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0" y="23"/>
                      <a:pt x="30" y="23"/>
                    </a:cubicBezTo>
                    <a:cubicBezTo>
                      <a:pt x="30" y="23"/>
                      <a:pt x="29" y="23"/>
                      <a:pt x="29" y="23"/>
                    </a:cubicBezTo>
                    <a:cubicBezTo>
                      <a:pt x="29" y="23"/>
                      <a:pt x="28" y="22"/>
                      <a:pt x="28" y="22"/>
                    </a:cubicBezTo>
                    <a:cubicBezTo>
                      <a:pt x="29" y="22"/>
                      <a:pt x="29" y="22"/>
                      <a:pt x="29" y="21"/>
                    </a:cubicBezTo>
                    <a:cubicBezTo>
                      <a:pt x="30" y="21"/>
                      <a:pt x="30" y="21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8"/>
                      <a:pt x="32" y="18"/>
                    </a:cubicBezTo>
                    <a:cubicBezTo>
                      <a:pt x="32" y="18"/>
                      <a:pt x="32" y="18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5"/>
                    </a:cubicBezTo>
                    <a:cubicBezTo>
                      <a:pt x="30" y="15"/>
                      <a:pt x="29" y="15"/>
                      <a:pt x="29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7" y="19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8" y="20"/>
                      <a:pt x="28" y="20"/>
                      <a:pt x="28" y="21"/>
                    </a:cubicBezTo>
                    <a:cubicBezTo>
                      <a:pt x="28" y="21"/>
                      <a:pt x="28" y="21"/>
                      <a:pt x="28" y="22"/>
                    </a:cubicBezTo>
                    <a:cubicBezTo>
                      <a:pt x="28" y="22"/>
                      <a:pt x="27" y="21"/>
                      <a:pt x="27" y="21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7" y="22"/>
                      <a:pt x="27" y="23"/>
                      <a:pt x="28" y="25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3"/>
                      <a:pt x="24" y="2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3" y="21"/>
                    </a:cubicBezTo>
                    <a:cubicBezTo>
                      <a:pt x="23" y="21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4"/>
                      <a:pt x="22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6"/>
                      <a:pt x="23" y="26"/>
                      <a:pt x="24" y="27"/>
                    </a:cubicBezTo>
                    <a:cubicBezTo>
                      <a:pt x="24" y="27"/>
                      <a:pt x="25" y="28"/>
                      <a:pt x="26" y="29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6" y="30"/>
                      <a:pt x="26" y="31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1"/>
                      <a:pt x="26" y="31"/>
                    </a:cubicBezTo>
                    <a:cubicBezTo>
                      <a:pt x="27" y="31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7" y="33"/>
                      <a:pt x="27" y="33"/>
                    </a:cubicBezTo>
                    <a:cubicBezTo>
                      <a:pt x="27" y="33"/>
                      <a:pt x="28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30" y="34"/>
                      <a:pt x="30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8" y="37"/>
                      <a:pt x="28" y="37"/>
                    </a:cubicBezTo>
                    <a:cubicBezTo>
                      <a:pt x="27" y="38"/>
                      <a:pt x="27" y="38"/>
                      <a:pt x="27" y="39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5" y="40"/>
                      <a:pt x="25" y="40"/>
                      <a:pt x="24" y="40"/>
                    </a:cubicBezTo>
                    <a:cubicBezTo>
                      <a:pt x="22" y="40"/>
                      <a:pt x="21" y="39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19" y="35"/>
                      <a:pt x="18" y="34"/>
                      <a:pt x="18" y="33"/>
                    </a:cubicBezTo>
                    <a:cubicBezTo>
                      <a:pt x="18" y="32"/>
                      <a:pt x="19" y="32"/>
                      <a:pt x="19" y="31"/>
                    </a:cubicBezTo>
                    <a:cubicBezTo>
                      <a:pt x="19" y="30"/>
                      <a:pt x="19" y="30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20" y="30"/>
                      <a:pt x="20" y="30"/>
                    </a:cubicBezTo>
                    <a:lnTo>
                      <a:pt x="20" y="29"/>
                    </a:lnTo>
                    <a:close/>
                    <a:moveTo>
                      <a:pt x="13" y="32"/>
                    </a:move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1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9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7" y="32"/>
                      <a:pt x="7" y="32"/>
                      <a:pt x="7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5" y="31"/>
                      <a:pt x="5" y="3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4"/>
                      <a:pt x="6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4"/>
                      <a:pt x="8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4"/>
                      <a:pt x="9" y="33"/>
                      <a:pt x="10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3" y="32"/>
                    </a:cubicBezTo>
                    <a:close/>
                    <a:moveTo>
                      <a:pt x="5" y="30"/>
                    </a:move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0"/>
                      <a:pt x="5" y="30"/>
                      <a:pt x="5" y="30"/>
                    </a:cubicBezTo>
                    <a:close/>
                    <a:moveTo>
                      <a:pt x="10" y="37"/>
                    </a:move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6"/>
                      <a:pt x="9" y="36"/>
                      <a:pt x="8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7"/>
                      <a:pt x="10" y="37"/>
                      <a:pt x="10" y="37"/>
                    </a:cubicBezTo>
                    <a:close/>
                    <a:moveTo>
                      <a:pt x="8" y="38"/>
                    </a:moveTo>
                    <a:cubicBezTo>
                      <a:pt x="8" y="38"/>
                      <a:pt x="8" y="38"/>
                      <a:pt x="8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9"/>
                      <a:pt x="8" y="39"/>
                      <a:pt x="8" y="39"/>
                    </a:cubicBezTo>
                    <a:lnTo>
                      <a:pt x="8" y="38"/>
                    </a:lnTo>
                    <a:close/>
                    <a:moveTo>
                      <a:pt x="18" y="31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1"/>
                    </a:cubicBezTo>
                    <a:close/>
                    <a:moveTo>
                      <a:pt x="1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lnTo>
                      <a:pt x="19" y="29"/>
                    </a:lnTo>
                    <a:close/>
                    <a:moveTo>
                      <a:pt x="20" y="31"/>
                    </a:move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lose/>
                    <a:moveTo>
                      <a:pt x="22" y="32"/>
                    </a:moveTo>
                    <a:cubicBezTo>
                      <a:pt x="22" y="31"/>
                      <a:pt x="21" y="31"/>
                      <a:pt x="21" y="31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2"/>
                      <a:pt x="21" y="33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lose/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lose/>
                    <a:moveTo>
                      <a:pt x="23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3" y="23"/>
                    </a:cubicBezTo>
                    <a:close/>
                    <a:moveTo>
                      <a:pt x="25" y="35"/>
                    </a:move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4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23" y="35"/>
                      <a:pt x="22" y="3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5"/>
                      <a:pt x="24" y="35"/>
                      <a:pt x="25" y="35"/>
                    </a:cubicBezTo>
                    <a:close/>
                    <a:moveTo>
                      <a:pt x="26" y="28"/>
                    </a:move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8"/>
                    </a:cubicBezTo>
                    <a:close/>
                    <a:moveTo>
                      <a:pt x="26" y="21"/>
                    </a:moveTo>
                    <a:cubicBezTo>
                      <a:pt x="26" y="21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lnTo>
                      <a:pt x="26" y="21"/>
                    </a:lnTo>
                    <a:close/>
                    <a:moveTo>
                      <a:pt x="27" y="29"/>
                    </a:move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8"/>
                      <a:pt x="26" y="28"/>
                      <a:pt x="26" y="28"/>
                    </a:cubicBezTo>
                    <a:lnTo>
                      <a:pt x="27" y="29"/>
                    </a:lnTo>
                    <a:close/>
                    <a:moveTo>
                      <a:pt x="28" y="28"/>
                    </a:move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8" y="27"/>
                      <a:pt x="28" y="27"/>
                    </a:cubicBezTo>
                    <a:lnTo>
                      <a:pt x="28" y="28"/>
                    </a:lnTo>
                    <a:close/>
                    <a:moveTo>
                      <a:pt x="28" y="24"/>
                    </a:move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lose/>
                    <a:moveTo>
                      <a:pt x="28" y="24"/>
                    </a:move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lose/>
                    <a:moveTo>
                      <a:pt x="33" y="34"/>
                    </a:moveTo>
                    <a:cubicBezTo>
                      <a:pt x="33" y="38"/>
                      <a:pt x="33" y="38"/>
                      <a:pt x="33" y="38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1" y="38"/>
                      <a:pt x="31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30" y="38"/>
                      <a:pt x="30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7"/>
                      <a:pt x="29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30" y="35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3" y="34"/>
                      <a:pt x="33" y="34"/>
                      <a:pt x="33" y="34"/>
                    </a:cubicBezTo>
                    <a:close/>
                    <a:moveTo>
                      <a:pt x="30" y="17"/>
                    </a:moveTo>
                    <a:cubicBezTo>
                      <a:pt x="30" y="17"/>
                      <a:pt x="30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17"/>
                      <a:pt x="30" y="17"/>
                      <a:pt x="30" y="17"/>
                    </a:cubicBezTo>
                    <a:close/>
                    <a:moveTo>
                      <a:pt x="33" y="25"/>
                    </a:moveTo>
                    <a:cubicBezTo>
                      <a:pt x="33" y="26"/>
                      <a:pt x="33" y="27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6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3" y="25"/>
                      <a:pt x="33" y="25"/>
                      <a:pt x="33" y="25"/>
                    </a:cubicBezTo>
                    <a:close/>
                    <a:moveTo>
                      <a:pt x="34" y="31"/>
                    </a:moveTo>
                    <a:cubicBezTo>
                      <a:pt x="33" y="32"/>
                      <a:pt x="33" y="32"/>
                      <a:pt x="33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0"/>
                    </a:cubicBezTo>
                    <a:cubicBezTo>
                      <a:pt x="31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1"/>
                      <a:pt x="34" y="31"/>
                    </a:cubicBez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29"/>
              <p:cNvSpPr>
                <a:spLocks/>
              </p:cNvSpPr>
              <p:nvPr/>
            </p:nvSpPr>
            <p:spPr bwMode="auto">
              <a:xfrm>
                <a:off x="7523163" y="3492500"/>
                <a:ext cx="327025" cy="417513"/>
              </a:xfrm>
              <a:custGeom>
                <a:avLst/>
                <a:gdLst>
                  <a:gd name="T0" fmla="*/ 32 w 32"/>
                  <a:gd name="T1" fmla="*/ 26 h 40"/>
                  <a:gd name="T2" fmla="*/ 30 w 32"/>
                  <a:gd name="T3" fmla="*/ 28 h 40"/>
                  <a:gd name="T4" fmla="*/ 30 w 32"/>
                  <a:gd name="T5" fmla="*/ 29 h 40"/>
                  <a:gd name="T6" fmla="*/ 31 w 32"/>
                  <a:gd name="T7" fmla="*/ 30 h 40"/>
                  <a:gd name="T8" fmla="*/ 30 w 32"/>
                  <a:gd name="T9" fmla="*/ 34 h 40"/>
                  <a:gd name="T10" fmla="*/ 28 w 32"/>
                  <a:gd name="T11" fmla="*/ 36 h 40"/>
                  <a:gd name="T12" fmla="*/ 26 w 32"/>
                  <a:gd name="T13" fmla="*/ 37 h 40"/>
                  <a:gd name="T14" fmla="*/ 23 w 32"/>
                  <a:gd name="T15" fmla="*/ 39 h 40"/>
                  <a:gd name="T16" fmla="*/ 21 w 32"/>
                  <a:gd name="T17" fmla="*/ 40 h 40"/>
                  <a:gd name="T18" fmla="*/ 20 w 32"/>
                  <a:gd name="T19" fmla="*/ 40 h 40"/>
                  <a:gd name="T20" fmla="*/ 18 w 32"/>
                  <a:gd name="T21" fmla="*/ 40 h 40"/>
                  <a:gd name="T22" fmla="*/ 14 w 32"/>
                  <a:gd name="T23" fmla="*/ 40 h 40"/>
                  <a:gd name="T24" fmla="*/ 14 w 32"/>
                  <a:gd name="T25" fmla="*/ 40 h 40"/>
                  <a:gd name="T26" fmla="*/ 13 w 32"/>
                  <a:gd name="T27" fmla="*/ 40 h 40"/>
                  <a:gd name="T28" fmla="*/ 11 w 32"/>
                  <a:gd name="T29" fmla="*/ 39 h 40"/>
                  <a:gd name="T30" fmla="*/ 9 w 32"/>
                  <a:gd name="T31" fmla="*/ 38 h 40"/>
                  <a:gd name="T32" fmla="*/ 7 w 32"/>
                  <a:gd name="T33" fmla="*/ 37 h 40"/>
                  <a:gd name="T34" fmla="*/ 5 w 32"/>
                  <a:gd name="T35" fmla="*/ 35 h 40"/>
                  <a:gd name="T36" fmla="*/ 3 w 32"/>
                  <a:gd name="T37" fmla="*/ 32 h 40"/>
                  <a:gd name="T38" fmla="*/ 1 w 32"/>
                  <a:gd name="T39" fmla="*/ 28 h 40"/>
                  <a:gd name="T40" fmla="*/ 0 w 32"/>
                  <a:gd name="T41" fmla="*/ 21 h 40"/>
                  <a:gd name="T42" fmla="*/ 0 w 32"/>
                  <a:gd name="T43" fmla="*/ 16 h 40"/>
                  <a:gd name="T44" fmla="*/ 5 w 32"/>
                  <a:gd name="T45" fmla="*/ 5 h 40"/>
                  <a:gd name="T46" fmla="*/ 12 w 32"/>
                  <a:gd name="T47" fmla="*/ 1 h 40"/>
                  <a:gd name="T48" fmla="*/ 16 w 32"/>
                  <a:gd name="T49" fmla="*/ 0 h 40"/>
                  <a:gd name="T50" fmla="*/ 16 w 32"/>
                  <a:gd name="T51" fmla="*/ 0 h 40"/>
                  <a:gd name="T52" fmla="*/ 20 w 32"/>
                  <a:gd name="T53" fmla="*/ 0 h 40"/>
                  <a:gd name="T54" fmla="*/ 24 w 32"/>
                  <a:gd name="T55" fmla="*/ 2 h 40"/>
                  <a:gd name="T56" fmla="*/ 25 w 32"/>
                  <a:gd name="T57" fmla="*/ 2 h 40"/>
                  <a:gd name="T58" fmla="*/ 29 w 32"/>
                  <a:gd name="T59" fmla="*/ 5 h 40"/>
                  <a:gd name="T60" fmla="*/ 31 w 32"/>
                  <a:gd name="T61" fmla="*/ 9 h 40"/>
                  <a:gd name="T62" fmla="*/ 29 w 32"/>
                  <a:gd name="T63" fmla="*/ 10 h 40"/>
                  <a:gd name="T64" fmla="*/ 26 w 32"/>
                  <a:gd name="T65" fmla="*/ 11 h 40"/>
                  <a:gd name="T66" fmla="*/ 22 w 32"/>
                  <a:gd name="T67" fmla="*/ 13 h 40"/>
                  <a:gd name="T68" fmla="*/ 21 w 32"/>
                  <a:gd name="T69" fmla="*/ 12 h 40"/>
                  <a:gd name="T70" fmla="*/ 21 w 32"/>
                  <a:gd name="T71" fmla="*/ 12 h 40"/>
                  <a:gd name="T72" fmla="*/ 19 w 32"/>
                  <a:gd name="T73" fmla="*/ 10 h 40"/>
                  <a:gd name="T74" fmla="*/ 16 w 32"/>
                  <a:gd name="T75" fmla="*/ 10 h 40"/>
                  <a:gd name="T76" fmla="*/ 13 w 32"/>
                  <a:gd name="T77" fmla="*/ 21 h 40"/>
                  <a:gd name="T78" fmla="*/ 13 w 32"/>
                  <a:gd name="T79" fmla="*/ 25 h 40"/>
                  <a:gd name="T80" fmla="*/ 15 w 32"/>
                  <a:gd name="T81" fmla="*/ 29 h 40"/>
                  <a:gd name="T82" fmla="*/ 17 w 32"/>
                  <a:gd name="T83" fmla="*/ 30 h 40"/>
                  <a:gd name="T84" fmla="*/ 20 w 32"/>
                  <a:gd name="T85" fmla="*/ 29 h 40"/>
                  <a:gd name="T86" fmla="*/ 20 w 32"/>
                  <a:gd name="T87" fmla="*/ 25 h 40"/>
                  <a:gd name="T88" fmla="*/ 17 w 32"/>
                  <a:gd name="T89" fmla="*/ 24 h 40"/>
                  <a:gd name="T90" fmla="*/ 17 w 32"/>
                  <a:gd name="T91" fmla="*/ 23 h 40"/>
                  <a:gd name="T92" fmla="*/ 16 w 32"/>
                  <a:gd name="T93" fmla="*/ 21 h 40"/>
                  <a:gd name="T94" fmla="*/ 16 w 32"/>
                  <a:gd name="T95" fmla="*/ 20 h 40"/>
                  <a:gd name="T96" fmla="*/ 17 w 32"/>
                  <a:gd name="T97" fmla="*/ 17 h 40"/>
                  <a:gd name="T98" fmla="*/ 19 w 32"/>
                  <a:gd name="T99" fmla="*/ 17 h 40"/>
                  <a:gd name="T100" fmla="*/ 19 w 32"/>
                  <a:gd name="T101" fmla="*/ 16 h 40"/>
                  <a:gd name="T102" fmla="*/ 22 w 32"/>
                  <a:gd name="T103" fmla="*/ 17 h 40"/>
                  <a:gd name="T104" fmla="*/ 23 w 32"/>
                  <a:gd name="T105" fmla="*/ 16 h 40"/>
                  <a:gd name="T106" fmla="*/ 24 w 32"/>
                  <a:gd name="T107" fmla="*/ 17 h 40"/>
                  <a:gd name="T108" fmla="*/ 26 w 32"/>
                  <a:gd name="T109" fmla="*/ 16 h 40"/>
                  <a:gd name="T110" fmla="*/ 28 w 32"/>
                  <a:gd name="T111" fmla="*/ 16 h 40"/>
                  <a:gd name="T112" fmla="*/ 29 w 32"/>
                  <a:gd name="T113" fmla="*/ 16 h 40"/>
                  <a:gd name="T114" fmla="*/ 32 w 32"/>
                  <a:gd name="T115" fmla="*/ 17 h 40"/>
                  <a:gd name="T116" fmla="*/ 32 w 32"/>
                  <a:gd name="T117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" h="40">
                    <a:moveTo>
                      <a:pt x="32" y="24"/>
                    </a:moveTo>
                    <a:cubicBezTo>
                      <a:pt x="32" y="25"/>
                      <a:pt x="32" y="25"/>
                      <a:pt x="32" y="26"/>
                    </a:cubicBezTo>
                    <a:cubicBezTo>
                      <a:pt x="31" y="27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0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0"/>
                      <a:pt x="31" y="31"/>
                      <a:pt x="31" y="31"/>
                    </a:cubicBezTo>
                    <a:cubicBezTo>
                      <a:pt x="31" y="31"/>
                      <a:pt x="30" y="32"/>
                      <a:pt x="30" y="34"/>
                    </a:cubicBezTo>
                    <a:cubicBezTo>
                      <a:pt x="29" y="35"/>
                      <a:pt x="29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8"/>
                      <a:pt x="25" y="38"/>
                      <a:pt x="24" y="39"/>
                    </a:cubicBezTo>
                    <a:cubicBezTo>
                      <a:pt x="24" y="39"/>
                      <a:pt x="23" y="39"/>
                      <a:pt x="23" y="39"/>
                    </a:cubicBezTo>
                    <a:cubicBezTo>
                      <a:pt x="23" y="39"/>
                      <a:pt x="23" y="40"/>
                      <a:pt x="22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0"/>
                      <a:pt x="20" y="40"/>
                      <a:pt x="19" y="40"/>
                    </a:cubicBezTo>
                    <a:cubicBezTo>
                      <a:pt x="19" y="40"/>
                      <a:pt x="18" y="40"/>
                      <a:pt x="18" y="40"/>
                    </a:cubicBezTo>
                    <a:cubicBezTo>
                      <a:pt x="18" y="40"/>
                      <a:pt x="18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0"/>
                      <a:pt x="12" y="40"/>
                      <a:pt x="11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9"/>
                      <a:pt x="9" y="38"/>
                      <a:pt x="9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7" y="37"/>
                      <a:pt x="6" y="36"/>
                    </a:cubicBezTo>
                    <a:cubicBezTo>
                      <a:pt x="6" y="36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4" y="34"/>
                      <a:pt x="3" y="32"/>
                    </a:cubicBezTo>
                    <a:cubicBezTo>
                      <a:pt x="2" y="30"/>
                      <a:pt x="2" y="29"/>
                      <a:pt x="2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7"/>
                      <a:pt x="1" y="25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0"/>
                      <a:pt x="0" y="18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8"/>
                      <a:pt x="4" y="6"/>
                      <a:pt x="5" y="5"/>
                    </a:cubicBezTo>
                    <a:cubicBezTo>
                      <a:pt x="7" y="4"/>
                      <a:pt x="9" y="2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20" y="0"/>
                    </a:cubicBezTo>
                    <a:cubicBezTo>
                      <a:pt x="20" y="0"/>
                      <a:pt x="21" y="0"/>
                      <a:pt x="22" y="1"/>
                    </a:cubicBezTo>
                    <a:cubicBezTo>
                      <a:pt x="24" y="1"/>
                      <a:pt x="24" y="1"/>
                      <a:pt x="24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8" y="3"/>
                      <a:pt x="29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6"/>
                      <a:pt x="31" y="7"/>
                      <a:pt x="31" y="8"/>
                    </a:cubicBezTo>
                    <a:cubicBezTo>
                      <a:pt x="31" y="8"/>
                      <a:pt x="31" y="9"/>
                      <a:pt x="31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8" y="10"/>
                      <a:pt x="27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20" y="11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1"/>
                      <a:pt x="13" y="15"/>
                      <a:pt x="13" y="19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2"/>
                      <a:pt x="13" y="22"/>
                    </a:cubicBezTo>
                    <a:cubicBezTo>
                      <a:pt x="13" y="23"/>
                      <a:pt x="13" y="24"/>
                      <a:pt x="13" y="25"/>
                    </a:cubicBezTo>
                    <a:cubicBezTo>
                      <a:pt x="13" y="26"/>
                      <a:pt x="14" y="27"/>
                      <a:pt x="14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7" y="30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20" y="29"/>
                    </a:cubicBezTo>
                    <a:cubicBezTo>
                      <a:pt x="20" y="28"/>
                      <a:pt x="20" y="27"/>
                      <a:pt x="21" y="26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25"/>
                      <a:pt x="18" y="25"/>
                      <a:pt x="18" y="25"/>
                    </a:cubicBezTo>
                    <a:cubicBezTo>
                      <a:pt x="17" y="25"/>
                      <a:pt x="17" y="25"/>
                      <a:pt x="17" y="24"/>
                    </a:cubicBezTo>
                    <a:cubicBezTo>
                      <a:pt x="17" y="24"/>
                      <a:pt x="17" y="23"/>
                      <a:pt x="16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0"/>
                      <a:pt x="16" y="20"/>
                    </a:cubicBezTo>
                    <a:cubicBezTo>
                      <a:pt x="16" y="20"/>
                      <a:pt x="16" y="19"/>
                      <a:pt x="16" y="19"/>
                    </a:cubicBezTo>
                    <a:cubicBezTo>
                      <a:pt x="16" y="19"/>
                      <a:pt x="17" y="18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8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20" y="17"/>
                      <a:pt x="21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0" y="16"/>
                      <a:pt x="30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20"/>
                      <a:pt x="32" y="20"/>
                      <a:pt x="32" y="20"/>
                    </a:cubicBez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25" name="Freeform 39"/>
          <p:cNvSpPr>
            <a:spLocks/>
          </p:cNvSpPr>
          <p:nvPr/>
        </p:nvSpPr>
        <p:spPr bwMode="auto">
          <a:xfrm>
            <a:off x="7458846" y="4740803"/>
            <a:ext cx="1687512" cy="2122488"/>
          </a:xfrm>
          <a:custGeom>
            <a:avLst/>
            <a:gdLst>
              <a:gd name="T0" fmla="*/ 0 w 447"/>
              <a:gd name="T1" fmla="*/ 563 h 563"/>
              <a:gd name="T2" fmla="*/ 25 w 447"/>
              <a:gd name="T3" fmla="*/ 526 h 563"/>
              <a:gd name="T4" fmla="*/ 36 w 447"/>
              <a:gd name="T5" fmla="*/ 502 h 563"/>
              <a:gd name="T6" fmla="*/ 61 w 447"/>
              <a:gd name="T7" fmla="*/ 472 h 563"/>
              <a:gd name="T8" fmla="*/ 73 w 447"/>
              <a:gd name="T9" fmla="*/ 455 h 563"/>
              <a:gd name="T10" fmla="*/ 79 w 447"/>
              <a:gd name="T11" fmla="*/ 427 h 563"/>
              <a:gd name="T12" fmla="*/ 95 w 447"/>
              <a:gd name="T13" fmla="*/ 409 h 563"/>
              <a:gd name="T14" fmla="*/ 108 w 447"/>
              <a:gd name="T15" fmla="*/ 394 h 563"/>
              <a:gd name="T16" fmla="*/ 132 w 447"/>
              <a:gd name="T17" fmla="*/ 374 h 563"/>
              <a:gd name="T18" fmla="*/ 173 w 447"/>
              <a:gd name="T19" fmla="*/ 366 h 563"/>
              <a:gd name="T20" fmla="*/ 182 w 447"/>
              <a:gd name="T21" fmla="*/ 358 h 563"/>
              <a:gd name="T22" fmla="*/ 169 w 447"/>
              <a:gd name="T23" fmla="*/ 336 h 563"/>
              <a:gd name="T24" fmla="*/ 205 w 447"/>
              <a:gd name="T25" fmla="*/ 306 h 563"/>
              <a:gd name="T26" fmla="*/ 199 w 447"/>
              <a:gd name="T27" fmla="*/ 295 h 563"/>
              <a:gd name="T28" fmla="*/ 190 w 447"/>
              <a:gd name="T29" fmla="*/ 289 h 563"/>
              <a:gd name="T30" fmla="*/ 163 w 447"/>
              <a:gd name="T31" fmla="*/ 289 h 563"/>
              <a:gd name="T32" fmla="*/ 156 w 447"/>
              <a:gd name="T33" fmla="*/ 262 h 563"/>
              <a:gd name="T34" fmla="*/ 150 w 447"/>
              <a:gd name="T35" fmla="*/ 243 h 563"/>
              <a:gd name="T36" fmla="*/ 144 w 447"/>
              <a:gd name="T37" fmla="*/ 221 h 563"/>
              <a:gd name="T38" fmla="*/ 152 w 447"/>
              <a:gd name="T39" fmla="*/ 179 h 563"/>
              <a:gd name="T40" fmla="*/ 148 w 447"/>
              <a:gd name="T41" fmla="*/ 165 h 563"/>
              <a:gd name="T42" fmla="*/ 145 w 447"/>
              <a:gd name="T43" fmla="*/ 152 h 563"/>
              <a:gd name="T44" fmla="*/ 154 w 447"/>
              <a:gd name="T45" fmla="*/ 134 h 563"/>
              <a:gd name="T46" fmla="*/ 98 w 447"/>
              <a:gd name="T47" fmla="*/ 111 h 563"/>
              <a:gd name="T48" fmla="*/ 134 w 447"/>
              <a:gd name="T49" fmla="*/ 96 h 563"/>
              <a:gd name="T50" fmla="*/ 148 w 447"/>
              <a:gd name="T51" fmla="*/ 91 h 563"/>
              <a:gd name="T52" fmla="*/ 152 w 447"/>
              <a:gd name="T53" fmla="*/ 85 h 563"/>
              <a:gd name="T54" fmla="*/ 167 w 447"/>
              <a:gd name="T55" fmla="*/ 51 h 563"/>
              <a:gd name="T56" fmla="*/ 178 w 447"/>
              <a:gd name="T57" fmla="*/ 36 h 563"/>
              <a:gd name="T58" fmla="*/ 292 w 447"/>
              <a:gd name="T59" fmla="*/ 20 h 563"/>
              <a:gd name="T60" fmla="*/ 380 w 447"/>
              <a:gd name="T61" fmla="*/ 142 h 563"/>
              <a:gd name="T62" fmla="*/ 384 w 447"/>
              <a:gd name="T63" fmla="*/ 157 h 563"/>
              <a:gd name="T64" fmla="*/ 380 w 447"/>
              <a:gd name="T65" fmla="*/ 166 h 563"/>
              <a:gd name="T66" fmla="*/ 385 w 447"/>
              <a:gd name="T67" fmla="*/ 185 h 563"/>
              <a:gd name="T68" fmla="*/ 355 w 447"/>
              <a:gd name="T69" fmla="*/ 196 h 563"/>
              <a:gd name="T70" fmla="*/ 349 w 447"/>
              <a:gd name="T71" fmla="*/ 203 h 563"/>
              <a:gd name="T72" fmla="*/ 348 w 447"/>
              <a:gd name="T73" fmla="*/ 210 h 563"/>
              <a:gd name="T74" fmla="*/ 381 w 447"/>
              <a:gd name="T75" fmla="*/ 207 h 563"/>
              <a:gd name="T76" fmla="*/ 384 w 447"/>
              <a:gd name="T77" fmla="*/ 210 h 563"/>
              <a:gd name="T78" fmla="*/ 374 w 447"/>
              <a:gd name="T79" fmla="*/ 226 h 563"/>
              <a:gd name="T80" fmla="*/ 344 w 447"/>
              <a:gd name="T81" fmla="*/ 230 h 563"/>
              <a:gd name="T82" fmla="*/ 339 w 447"/>
              <a:gd name="T83" fmla="*/ 234 h 563"/>
              <a:gd name="T84" fmla="*/ 332 w 447"/>
              <a:gd name="T85" fmla="*/ 240 h 563"/>
              <a:gd name="T86" fmla="*/ 329 w 447"/>
              <a:gd name="T87" fmla="*/ 248 h 563"/>
              <a:gd name="T88" fmla="*/ 328 w 447"/>
              <a:gd name="T89" fmla="*/ 265 h 563"/>
              <a:gd name="T90" fmla="*/ 346 w 447"/>
              <a:gd name="T91" fmla="*/ 274 h 563"/>
              <a:gd name="T92" fmla="*/ 355 w 447"/>
              <a:gd name="T93" fmla="*/ 286 h 563"/>
              <a:gd name="T94" fmla="*/ 367 w 447"/>
              <a:gd name="T95" fmla="*/ 324 h 563"/>
              <a:gd name="T96" fmla="*/ 389 w 447"/>
              <a:gd name="T97" fmla="*/ 338 h 563"/>
              <a:gd name="T98" fmla="*/ 422 w 447"/>
              <a:gd name="T99" fmla="*/ 355 h 563"/>
              <a:gd name="T100" fmla="*/ 447 w 447"/>
              <a:gd name="T101" fmla="*/ 375 h 563"/>
              <a:gd name="T102" fmla="*/ 447 w 447"/>
              <a:gd name="T103" fmla="*/ 563 h 563"/>
              <a:gd name="T104" fmla="*/ 0 w 447"/>
              <a:gd name="T105" fmla="*/ 563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7" h="563">
                <a:moveTo>
                  <a:pt x="0" y="563"/>
                </a:moveTo>
                <a:cubicBezTo>
                  <a:pt x="3" y="552"/>
                  <a:pt x="25" y="526"/>
                  <a:pt x="25" y="526"/>
                </a:cubicBezTo>
                <a:cubicBezTo>
                  <a:pt x="26" y="523"/>
                  <a:pt x="29" y="513"/>
                  <a:pt x="36" y="502"/>
                </a:cubicBezTo>
                <a:cubicBezTo>
                  <a:pt x="42" y="492"/>
                  <a:pt x="54" y="478"/>
                  <a:pt x="61" y="472"/>
                </a:cubicBezTo>
                <a:cubicBezTo>
                  <a:pt x="69" y="466"/>
                  <a:pt x="68" y="460"/>
                  <a:pt x="73" y="455"/>
                </a:cubicBezTo>
                <a:cubicBezTo>
                  <a:pt x="77" y="449"/>
                  <a:pt x="75" y="437"/>
                  <a:pt x="79" y="427"/>
                </a:cubicBezTo>
                <a:cubicBezTo>
                  <a:pt x="83" y="418"/>
                  <a:pt x="94" y="412"/>
                  <a:pt x="95" y="409"/>
                </a:cubicBezTo>
                <a:cubicBezTo>
                  <a:pt x="97" y="406"/>
                  <a:pt x="102" y="398"/>
                  <a:pt x="108" y="394"/>
                </a:cubicBezTo>
                <a:cubicBezTo>
                  <a:pt x="115" y="391"/>
                  <a:pt x="118" y="383"/>
                  <a:pt x="132" y="374"/>
                </a:cubicBezTo>
                <a:cubicBezTo>
                  <a:pt x="147" y="364"/>
                  <a:pt x="165" y="365"/>
                  <a:pt x="173" y="366"/>
                </a:cubicBezTo>
                <a:cubicBezTo>
                  <a:pt x="182" y="367"/>
                  <a:pt x="182" y="362"/>
                  <a:pt x="182" y="358"/>
                </a:cubicBezTo>
                <a:cubicBezTo>
                  <a:pt x="181" y="354"/>
                  <a:pt x="172" y="349"/>
                  <a:pt x="169" y="336"/>
                </a:cubicBezTo>
                <a:cubicBezTo>
                  <a:pt x="166" y="323"/>
                  <a:pt x="198" y="311"/>
                  <a:pt x="205" y="306"/>
                </a:cubicBezTo>
                <a:cubicBezTo>
                  <a:pt x="204" y="305"/>
                  <a:pt x="201" y="298"/>
                  <a:pt x="199" y="295"/>
                </a:cubicBezTo>
                <a:cubicBezTo>
                  <a:pt x="197" y="292"/>
                  <a:pt x="194" y="287"/>
                  <a:pt x="190" y="289"/>
                </a:cubicBezTo>
                <a:cubicBezTo>
                  <a:pt x="185" y="291"/>
                  <a:pt x="174" y="294"/>
                  <a:pt x="163" y="289"/>
                </a:cubicBezTo>
                <a:cubicBezTo>
                  <a:pt x="152" y="283"/>
                  <a:pt x="157" y="266"/>
                  <a:pt x="156" y="262"/>
                </a:cubicBezTo>
                <a:cubicBezTo>
                  <a:pt x="156" y="258"/>
                  <a:pt x="150" y="249"/>
                  <a:pt x="150" y="243"/>
                </a:cubicBezTo>
                <a:cubicBezTo>
                  <a:pt x="150" y="237"/>
                  <a:pt x="147" y="240"/>
                  <a:pt x="144" y="221"/>
                </a:cubicBezTo>
                <a:cubicBezTo>
                  <a:pt x="140" y="203"/>
                  <a:pt x="148" y="184"/>
                  <a:pt x="152" y="179"/>
                </a:cubicBezTo>
                <a:cubicBezTo>
                  <a:pt x="156" y="175"/>
                  <a:pt x="150" y="169"/>
                  <a:pt x="148" y="165"/>
                </a:cubicBezTo>
                <a:cubicBezTo>
                  <a:pt x="146" y="161"/>
                  <a:pt x="144" y="156"/>
                  <a:pt x="145" y="152"/>
                </a:cubicBezTo>
                <a:cubicBezTo>
                  <a:pt x="146" y="148"/>
                  <a:pt x="157" y="136"/>
                  <a:pt x="154" y="134"/>
                </a:cubicBezTo>
                <a:cubicBezTo>
                  <a:pt x="151" y="131"/>
                  <a:pt x="99" y="116"/>
                  <a:pt x="98" y="111"/>
                </a:cubicBezTo>
                <a:cubicBezTo>
                  <a:pt x="96" y="103"/>
                  <a:pt x="130" y="97"/>
                  <a:pt x="134" y="96"/>
                </a:cubicBezTo>
                <a:cubicBezTo>
                  <a:pt x="139" y="95"/>
                  <a:pt x="143" y="93"/>
                  <a:pt x="148" y="91"/>
                </a:cubicBezTo>
                <a:cubicBezTo>
                  <a:pt x="152" y="89"/>
                  <a:pt x="150" y="88"/>
                  <a:pt x="152" y="85"/>
                </a:cubicBezTo>
                <a:cubicBezTo>
                  <a:pt x="153" y="82"/>
                  <a:pt x="165" y="55"/>
                  <a:pt x="167" y="51"/>
                </a:cubicBezTo>
                <a:cubicBezTo>
                  <a:pt x="169" y="46"/>
                  <a:pt x="169" y="42"/>
                  <a:pt x="178" y="36"/>
                </a:cubicBezTo>
                <a:cubicBezTo>
                  <a:pt x="187" y="29"/>
                  <a:pt x="244" y="0"/>
                  <a:pt x="292" y="20"/>
                </a:cubicBezTo>
                <a:cubicBezTo>
                  <a:pt x="384" y="41"/>
                  <a:pt x="387" y="112"/>
                  <a:pt x="380" y="142"/>
                </a:cubicBezTo>
                <a:cubicBezTo>
                  <a:pt x="380" y="142"/>
                  <a:pt x="384" y="152"/>
                  <a:pt x="384" y="157"/>
                </a:cubicBezTo>
                <a:cubicBezTo>
                  <a:pt x="383" y="161"/>
                  <a:pt x="380" y="166"/>
                  <a:pt x="380" y="166"/>
                </a:cubicBezTo>
                <a:cubicBezTo>
                  <a:pt x="380" y="166"/>
                  <a:pt x="387" y="177"/>
                  <a:pt x="385" y="185"/>
                </a:cubicBezTo>
                <a:cubicBezTo>
                  <a:pt x="382" y="194"/>
                  <a:pt x="355" y="194"/>
                  <a:pt x="355" y="196"/>
                </a:cubicBezTo>
                <a:cubicBezTo>
                  <a:pt x="355" y="198"/>
                  <a:pt x="349" y="203"/>
                  <a:pt x="349" y="203"/>
                </a:cubicBezTo>
                <a:cubicBezTo>
                  <a:pt x="350" y="204"/>
                  <a:pt x="349" y="207"/>
                  <a:pt x="348" y="210"/>
                </a:cubicBezTo>
                <a:cubicBezTo>
                  <a:pt x="352" y="209"/>
                  <a:pt x="378" y="208"/>
                  <a:pt x="381" y="207"/>
                </a:cubicBezTo>
                <a:cubicBezTo>
                  <a:pt x="384" y="207"/>
                  <a:pt x="384" y="208"/>
                  <a:pt x="384" y="210"/>
                </a:cubicBezTo>
                <a:cubicBezTo>
                  <a:pt x="384" y="212"/>
                  <a:pt x="375" y="223"/>
                  <a:pt x="374" y="226"/>
                </a:cubicBezTo>
                <a:cubicBezTo>
                  <a:pt x="372" y="228"/>
                  <a:pt x="348" y="230"/>
                  <a:pt x="344" y="230"/>
                </a:cubicBezTo>
                <a:cubicBezTo>
                  <a:pt x="339" y="231"/>
                  <a:pt x="341" y="233"/>
                  <a:pt x="339" y="234"/>
                </a:cubicBezTo>
                <a:cubicBezTo>
                  <a:pt x="336" y="235"/>
                  <a:pt x="335" y="235"/>
                  <a:pt x="332" y="240"/>
                </a:cubicBezTo>
                <a:cubicBezTo>
                  <a:pt x="329" y="246"/>
                  <a:pt x="329" y="246"/>
                  <a:pt x="329" y="248"/>
                </a:cubicBezTo>
                <a:cubicBezTo>
                  <a:pt x="328" y="250"/>
                  <a:pt x="329" y="260"/>
                  <a:pt x="328" y="265"/>
                </a:cubicBezTo>
                <a:cubicBezTo>
                  <a:pt x="340" y="265"/>
                  <a:pt x="345" y="270"/>
                  <a:pt x="346" y="274"/>
                </a:cubicBezTo>
                <a:cubicBezTo>
                  <a:pt x="346" y="278"/>
                  <a:pt x="352" y="281"/>
                  <a:pt x="355" y="286"/>
                </a:cubicBezTo>
                <a:cubicBezTo>
                  <a:pt x="358" y="290"/>
                  <a:pt x="366" y="314"/>
                  <a:pt x="367" y="324"/>
                </a:cubicBezTo>
                <a:cubicBezTo>
                  <a:pt x="376" y="329"/>
                  <a:pt x="386" y="333"/>
                  <a:pt x="389" y="338"/>
                </a:cubicBezTo>
                <a:cubicBezTo>
                  <a:pt x="392" y="343"/>
                  <a:pt x="415" y="352"/>
                  <a:pt x="422" y="355"/>
                </a:cubicBezTo>
                <a:cubicBezTo>
                  <a:pt x="428" y="358"/>
                  <a:pt x="447" y="375"/>
                  <a:pt x="447" y="375"/>
                </a:cubicBezTo>
                <a:cubicBezTo>
                  <a:pt x="447" y="563"/>
                  <a:pt x="447" y="563"/>
                  <a:pt x="447" y="563"/>
                </a:cubicBezTo>
                <a:lnTo>
                  <a:pt x="0" y="5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5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8" y="979428"/>
            <a:ext cx="1550047" cy="1963480"/>
          </a:xfrm>
          <a:prstGeom prst="rect">
            <a:avLst/>
          </a:prstGeom>
        </p:spPr>
      </p:pic>
      <p:sp>
        <p:nvSpPr>
          <p:cNvPr id="10" name="TextBox 9">
            <a:hlinkClick r:id="rId3"/>
          </p:cNvPr>
          <p:cNvSpPr txBox="1"/>
          <p:nvPr/>
        </p:nvSpPr>
        <p:spPr>
          <a:xfrm>
            <a:off x="3099738" y="4701902"/>
            <a:ext cx="29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www.</a:t>
            </a:r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dropsonline</a:t>
            </a:r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.org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335088" y="4255664"/>
            <a:ext cx="650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7" y="979428"/>
            <a:ext cx="1550047" cy="19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722" y="-1151720"/>
            <a:ext cx="6858002" cy="91614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2" y="3284984"/>
            <a:ext cx="9147177" cy="2608148"/>
            <a:chOff x="-2" y="2326272"/>
            <a:chExt cx="9147177" cy="2608148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175" y="2326272"/>
              <a:ext cx="9144000" cy="1001712"/>
            </a:xfrm>
            <a:custGeom>
              <a:avLst/>
              <a:gdLst>
                <a:gd name="T0" fmla="*/ 43 w 2880"/>
                <a:gd name="T1" fmla="*/ 129 h 313"/>
                <a:gd name="T2" fmla="*/ 103 w 2880"/>
                <a:gd name="T3" fmla="*/ 107 h 313"/>
                <a:gd name="T4" fmla="*/ 152 w 2880"/>
                <a:gd name="T5" fmla="*/ 134 h 313"/>
                <a:gd name="T6" fmla="*/ 183 w 2880"/>
                <a:gd name="T7" fmla="*/ 136 h 313"/>
                <a:gd name="T8" fmla="*/ 256 w 2880"/>
                <a:gd name="T9" fmla="*/ 119 h 313"/>
                <a:gd name="T10" fmla="*/ 347 w 2880"/>
                <a:gd name="T11" fmla="*/ 136 h 313"/>
                <a:gd name="T12" fmla="*/ 376 w 2880"/>
                <a:gd name="T13" fmla="*/ 111 h 313"/>
                <a:gd name="T14" fmla="*/ 447 w 2880"/>
                <a:gd name="T15" fmla="*/ 118 h 313"/>
                <a:gd name="T16" fmla="*/ 501 w 2880"/>
                <a:gd name="T17" fmla="*/ 102 h 313"/>
                <a:gd name="T18" fmla="*/ 539 w 2880"/>
                <a:gd name="T19" fmla="*/ 117 h 313"/>
                <a:gd name="T20" fmla="*/ 568 w 2880"/>
                <a:gd name="T21" fmla="*/ 109 h 313"/>
                <a:gd name="T22" fmla="*/ 597 w 2880"/>
                <a:gd name="T23" fmla="*/ 145 h 313"/>
                <a:gd name="T24" fmla="*/ 639 w 2880"/>
                <a:gd name="T25" fmla="*/ 120 h 313"/>
                <a:gd name="T26" fmla="*/ 708 w 2880"/>
                <a:gd name="T27" fmla="*/ 122 h 313"/>
                <a:gd name="T28" fmla="*/ 750 w 2880"/>
                <a:gd name="T29" fmla="*/ 104 h 313"/>
                <a:gd name="T30" fmla="*/ 809 w 2880"/>
                <a:gd name="T31" fmla="*/ 101 h 313"/>
                <a:gd name="T32" fmla="*/ 854 w 2880"/>
                <a:gd name="T33" fmla="*/ 105 h 313"/>
                <a:gd name="T34" fmla="*/ 915 w 2880"/>
                <a:gd name="T35" fmla="*/ 61 h 313"/>
                <a:gd name="T36" fmla="*/ 930 w 2880"/>
                <a:gd name="T37" fmla="*/ 94 h 313"/>
                <a:gd name="T38" fmla="*/ 979 w 2880"/>
                <a:gd name="T39" fmla="*/ 134 h 313"/>
                <a:gd name="T40" fmla="*/ 1057 w 2880"/>
                <a:gd name="T41" fmla="*/ 95 h 313"/>
                <a:gd name="T42" fmla="*/ 1071 w 2880"/>
                <a:gd name="T43" fmla="*/ 117 h 313"/>
                <a:gd name="T44" fmla="*/ 1120 w 2880"/>
                <a:gd name="T45" fmla="*/ 120 h 313"/>
                <a:gd name="T46" fmla="*/ 1196 w 2880"/>
                <a:gd name="T47" fmla="*/ 74 h 313"/>
                <a:gd name="T48" fmla="*/ 1220 w 2880"/>
                <a:gd name="T49" fmla="*/ 103 h 313"/>
                <a:gd name="T50" fmla="*/ 1265 w 2880"/>
                <a:gd name="T51" fmla="*/ 54 h 313"/>
                <a:gd name="T52" fmla="*/ 1278 w 2880"/>
                <a:gd name="T53" fmla="*/ 89 h 313"/>
                <a:gd name="T54" fmla="*/ 1319 w 2880"/>
                <a:gd name="T55" fmla="*/ 91 h 313"/>
                <a:gd name="T56" fmla="*/ 1359 w 2880"/>
                <a:gd name="T57" fmla="*/ 102 h 313"/>
                <a:gd name="T58" fmla="*/ 1426 w 2880"/>
                <a:gd name="T59" fmla="*/ 97 h 313"/>
                <a:gd name="T60" fmla="*/ 1438 w 2880"/>
                <a:gd name="T61" fmla="*/ 99 h 313"/>
                <a:gd name="T62" fmla="*/ 1513 w 2880"/>
                <a:gd name="T63" fmla="*/ 49 h 313"/>
                <a:gd name="T64" fmla="*/ 1581 w 2880"/>
                <a:gd name="T65" fmla="*/ 57 h 313"/>
                <a:gd name="T66" fmla="*/ 1542 w 2880"/>
                <a:gd name="T67" fmla="*/ 136 h 313"/>
                <a:gd name="T68" fmla="*/ 1603 w 2880"/>
                <a:gd name="T69" fmla="*/ 115 h 313"/>
                <a:gd name="T70" fmla="*/ 1696 w 2880"/>
                <a:gd name="T71" fmla="*/ 129 h 313"/>
                <a:gd name="T72" fmla="*/ 1740 w 2880"/>
                <a:gd name="T73" fmla="*/ 91 h 313"/>
                <a:gd name="T74" fmla="*/ 1796 w 2880"/>
                <a:gd name="T75" fmla="*/ 119 h 313"/>
                <a:gd name="T76" fmla="*/ 1859 w 2880"/>
                <a:gd name="T77" fmla="*/ 105 h 313"/>
                <a:gd name="T78" fmla="*/ 1862 w 2880"/>
                <a:gd name="T79" fmla="*/ 141 h 313"/>
                <a:gd name="T80" fmla="*/ 1898 w 2880"/>
                <a:gd name="T81" fmla="*/ 136 h 313"/>
                <a:gd name="T82" fmla="*/ 1944 w 2880"/>
                <a:gd name="T83" fmla="*/ 131 h 313"/>
                <a:gd name="T84" fmla="*/ 1998 w 2880"/>
                <a:gd name="T85" fmla="*/ 96 h 313"/>
                <a:gd name="T86" fmla="*/ 2069 w 2880"/>
                <a:gd name="T87" fmla="*/ 93 h 313"/>
                <a:gd name="T88" fmla="*/ 2120 w 2880"/>
                <a:gd name="T89" fmla="*/ 98 h 313"/>
                <a:gd name="T90" fmla="*/ 2149 w 2880"/>
                <a:gd name="T91" fmla="*/ 115 h 313"/>
                <a:gd name="T92" fmla="*/ 2211 w 2880"/>
                <a:gd name="T93" fmla="*/ 72 h 313"/>
                <a:gd name="T94" fmla="*/ 2239 w 2880"/>
                <a:gd name="T95" fmla="*/ 104 h 313"/>
                <a:gd name="T96" fmla="*/ 2283 w 2880"/>
                <a:gd name="T97" fmla="*/ 117 h 313"/>
                <a:gd name="T98" fmla="*/ 2340 w 2880"/>
                <a:gd name="T99" fmla="*/ 115 h 313"/>
                <a:gd name="T100" fmla="*/ 2378 w 2880"/>
                <a:gd name="T101" fmla="*/ 120 h 313"/>
                <a:gd name="T102" fmla="*/ 2432 w 2880"/>
                <a:gd name="T103" fmla="*/ 117 h 313"/>
                <a:gd name="T104" fmla="*/ 2481 w 2880"/>
                <a:gd name="T105" fmla="*/ 98 h 313"/>
                <a:gd name="T106" fmla="*/ 2528 w 2880"/>
                <a:gd name="T107" fmla="*/ 103 h 313"/>
                <a:gd name="T108" fmla="*/ 2559 w 2880"/>
                <a:gd name="T109" fmla="*/ 79 h 313"/>
                <a:gd name="T110" fmla="*/ 2587 w 2880"/>
                <a:gd name="T111" fmla="*/ 88 h 313"/>
                <a:gd name="T112" fmla="*/ 2674 w 2880"/>
                <a:gd name="T113" fmla="*/ 45 h 313"/>
                <a:gd name="T114" fmla="*/ 2683 w 2880"/>
                <a:gd name="T115" fmla="*/ 113 h 313"/>
                <a:gd name="T116" fmla="*/ 2726 w 2880"/>
                <a:gd name="T117" fmla="*/ 94 h 313"/>
                <a:gd name="T118" fmla="*/ 2770 w 2880"/>
                <a:gd name="T119" fmla="*/ 88 h 313"/>
                <a:gd name="T120" fmla="*/ 2777 w 2880"/>
                <a:gd name="T121" fmla="*/ 100 h 313"/>
                <a:gd name="T122" fmla="*/ 2875 w 2880"/>
                <a:gd name="T123" fmla="*/ 54 h 313"/>
                <a:gd name="T124" fmla="*/ 2875 w 2880"/>
                <a:gd name="T125" fmla="*/ 11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0" h="313">
                  <a:moveTo>
                    <a:pt x="0" y="313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13" y="127"/>
                    <a:pt x="10" y="115"/>
                  </a:cubicBezTo>
                  <a:cubicBezTo>
                    <a:pt x="19" y="122"/>
                    <a:pt x="25" y="130"/>
                    <a:pt x="34" y="137"/>
                  </a:cubicBezTo>
                  <a:cubicBezTo>
                    <a:pt x="37" y="134"/>
                    <a:pt x="41" y="132"/>
                    <a:pt x="43" y="129"/>
                  </a:cubicBezTo>
                  <a:cubicBezTo>
                    <a:pt x="32" y="111"/>
                    <a:pt x="18" y="95"/>
                    <a:pt x="8" y="76"/>
                  </a:cubicBezTo>
                  <a:cubicBezTo>
                    <a:pt x="24" y="88"/>
                    <a:pt x="41" y="101"/>
                    <a:pt x="58" y="113"/>
                  </a:cubicBezTo>
                  <a:cubicBezTo>
                    <a:pt x="61" y="89"/>
                    <a:pt x="66" y="64"/>
                    <a:pt x="68" y="38"/>
                  </a:cubicBezTo>
                  <a:cubicBezTo>
                    <a:pt x="74" y="54"/>
                    <a:pt x="75" y="73"/>
                    <a:pt x="78" y="90"/>
                  </a:cubicBezTo>
                  <a:cubicBezTo>
                    <a:pt x="85" y="97"/>
                    <a:pt x="95" y="101"/>
                    <a:pt x="103" y="107"/>
                  </a:cubicBezTo>
                  <a:cubicBezTo>
                    <a:pt x="109" y="97"/>
                    <a:pt x="113" y="87"/>
                    <a:pt x="117" y="76"/>
                  </a:cubicBezTo>
                  <a:cubicBezTo>
                    <a:pt x="119" y="87"/>
                    <a:pt x="115" y="101"/>
                    <a:pt x="116" y="114"/>
                  </a:cubicBezTo>
                  <a:cubicBezTo>
                    <a:pt x="119" y="118"/>
                    <a:pt x="125" y="119"/>
                    <a:pt x="129" y="123"/>
                  </a:cubicBezTo>
                  <a:cubicBezTo>
                    <a:pt x="133" y="121"/>
                    <a:pt x="135" y="117"/>
                    <a:pt x="137" y="114"/>
                  </a:cubicBezTo>
                  <a:cubicBezTo>
                    <a:pt x="137" y="125"/>
                    <a:pt x="144" y="130"/>
                    <a:pt x="152" y="134"/>
                  </a:cubicBezTo>
                  <a:cubicBezTo>
                    <a:pt x="165" y="125"/>
                    <a:pt x="174" y="112"/>
                    <a:pt x="184" y="101"/>
                  </a:cubicBezTo>
                  <a:cubicBezTo>
                    <a:pt x="183" y="114"/>
                    <a:pt x="174" y="130"/>
                    <a:pt x="169" y="144"/>
                  </a:cubicBezTo>
                  <a:cubicBezTo>
                    <a:pt x="175" y="142"/>
                    <a:pt x="173" y="142"/>
                    <a:pt x="177" y="142"/>
                  </a:cubicBezTo>
                  <a:cubicBezTo>
                    <a:pt x="180" y="141"/>
                    <a:pt x="178" y="136"/>
                    <a:pt x="179" y="134"/>
                  </a:cubicBezTo>
                  <a:cubicBezTo>
                    <a:pt x="181" y="134"/>
                    <a:pt x="181" y="135"/>
                    <a:pt x="183" y="136"/>
                  </a:cubicBezTo>
                  <a:cubicBezTo>
                    <a:pt x="181" y="133"/>
                    <a:pt x="182" y="128"/>
                    <a:pt x="182" y="123"/>
                  </a:cubicBezTo>
                  <a:cubicBezTo>
                    <a:pt x="187" y="127"/>
                    <a:pt x="191" y="133"/>
                    <a:pt x="196" y="137"/>
                  </a:cubicBezTo>
                  <a:cubicBezTo>
                    <a:pt x="205" y="135"/>
                    <a:pt x="213" y="132"/>
                    <a:pt x="223" y="130"/>
                  </a:cubicBezTo>
                  <a:cubicBezTo>
                    <a:pt x="222" y="94"/>
                    <a:pt x="220" y="59"/>
                    <a:pt x="218" y="25"/>
                  </a:cubicBezTo>
                  <a:cubicBezTo>
                    <a:pt x="232" y="55"/>
                    <a:pt x="243" y="88"/>
                    <a:pt x="256" y="119"/>
                  </a:cubicBezTo>
                  <a:cubicBezTo>
                    <a:pt x="266" y="121"/>
                    <a:pt x="268" y="115"/>
                    <a:pt x="274" y="112"/>
                  </a:cubicBezTo>
                  <a:cubicBezTo>
                    <a:pt x="273" y="111"/>
                    <a:pt x="272" y="109"/>
                    <a:pt x="268" y="109"/>
                  </a:cubicBezTo>
                  <a:cubicBezTo>
                    <a:pt x="283" y="109"/>
                    <a:pt x="290" y="95"/>
                    <a:pt x="300" y="88"/>
                  </a:cubicBezTo>
                  <a:cubicBezTo>
                    <a:pt x="300" y="96"/>
                    <a:pt x="291" y="105"/>
                    <a:pt x="289" y="115"/>
                  </a:cubicBezTo>
                  <a:cubicBezTo>
                    <a:pt x="308" y="122"/>
                    <a:pt x="328" y="129"/>
                    <a:pt x="347" y="136"/>
                  </a:cubicBezTo>
                  <a:cubicBezTo>
                    <a:pt x="343" y="128"/>
                    <a:pt x="337" y="122"/>
                    <a:pt x="333" y="114"/>
                  </a:cubicBezTo>
                  <a:cubicBezTo>
                    <a:pt x="335" y="114"/>
                    <a:pt x="336" y="115"/>
                    <a:pt x="338" y="116"/>
                  </a:cubicBezTo>
                  <a:cubicBezTo>
                    <a:pt x="329" y="92"/>
                    <a:pt x="316" y="71"/>
                    <a:pt x="306" y="48"/>
                  </a:cubicBezTo>
                  <a:cubicBezTo>
                    <a:pt x="332" y="74"/>
                    <a:pt x="356" y="103"/>
                    <a:pt x="383" y="129"/>
                  </a:cubicBezTo>
                  <a:cubicBezTo>
                    <a:pt x="385" y="120"/>
                    <a:pt x="378" y="118"/>
                    <a:pt x="376" y="111"/>
                  </a:cubicBezTo>
                  <a:cubicBezTo>
                    <a:pt x="380" y="111"/>
                    <a:pt x="379" y="115"/>
                    <a:pt x="384" y="115"/>
                  </a:cubicBezTo>
                  <a:cubicBezTo>
                    <a:pt x="375" y="94"/>
                    <a:pt x="364" y="74"/>
                    <a:pt x="355" y="53"/>
                  </a:cubicBezTo>
                  <a:cubicBezTo>
                    <a:pt x="381" y="77"/>
                    <a:pt x="402" y="104"/>
                    <a:pt x="427" y="128"/>
                  </a:cubicBezTo>
                  <a:cubicBezTo>
                    <a:pt x="428" y="115"/>
                    <a:pt x="427" y="103"/>
                    <a:pt x="427" y="91"/>
                  </a:cubicBezTo>
                  <a:cubicBezTo>
                    <a:pt x="434" y="100"/>
                    <a:pt x="440" y="109"/>
                    <a:pt x="447" y="118"/>
                  </a:cubicBezTo>
                  <a:cubicBezTo>
                    <a:pt x="447" y="87"/>
                    <a:pt x="443" y="49"/>
                    <a:pt x="442" y="16"/>
                  </a:cubicBezTo>
                  <a:cubicBezTo>
                    <a:pt x="453" y="41"/>
                    <a:pt x="464" y="67"/>
                    <a:pt x="473" y="94"/>
                  </a:cubicBezTo>
                  <a:cubicBezTo>
                    <a:pt x="474" y="94"/>
                    <a:pt x="475" y="93"/>
                    <a:pt x="476" y="92"/>
                  </a:cubicBezTo>
                  <a:cubicBezTo>
                    <a:pt x="474" y="100"/>
                    <a:pt x="480" y="110"/>
                    <a:pt x="483" y="119"/>
                  </a:cubicBezTo>
                  <a:cubicBezTo>
                    <a:pt x="489" y="114"/>
                    <a:pt x="500" y="112"/>
                    <a:pt x="501" y="102"/>
                  </a:cubicBezTo>
                  <a:cubicBezTo>
                    <a:pt x="500" y="106"/>
                    <a:pt x="507" y="104"/>
                    <a:pt x="506" y="104"/>
                  </a:cubicBezTo>
                  <a:cubicBezTo>
                    <a:pt x="519" y="98"/>
                    <a:pt x="510" y="63"/>
                    <a:pt x="510" y="51"/>
                  </a:cubicBezTo>
                  <a:cubicBezTo>
                    <a:pt x="521" y="69"/>
                    <a:pt x="527" y="91"/>
                    <a:pt x="536" y="110"/>
                  </a:cubicBezTo>
                  <a:cubicBezTo>
                    <a:pt x="538" y="112"/>
                    <a:pt x="544" y="108"/>
                    <a:pt x="545" y="105"/>
                  </a:cubicBezTo>
                  <a:cubicBezTo>
                    <a:pt x="547" y="108"/>
                    <a:pt x="541" y="114"/>
                    <a:pt x="539" y="117"/>
                  </a:cubicBezTo>
                  <a:cubicBezTo>
                    <a:pt x="539" y="120"/>
                    <a:pt x="542" y="122"/>
                    <a:pt x="542" y="126"/>
                  </a:cubicBezTo>
                  <a:cubicBezTo>
                    <a:pt x="548" y="126"/>
                    <a:pt x="550" y="122"/>
                    <a:pt x="557" y="121"/>
                  </a:cubicBezTo>
                  <a:cubicBezTo>
                    <a:pt x="553" y="125"/>
                    <a:pt x="550" y="129"/>
                    <a:pt x="545" y="132"/>
                  </a:cubicBezTo>
                  <a:cubicBezTo>
                    <a:pt x="546" y="135"/>
                    <a:pt x="548" y="137"/>
                    <a:pt x="548" y="141"/>
                  </a:cubicBezTo>
                  <a:cubicBezTo>
                    <a:pt x="557" y="132"/>
                    <a:pt x="562" y="120"/>
                    <a:pt x="568" y="109"/>
                  </a:cubicBezTo>
                  <a:cubicBezTo>
                    <a:pt x="570" y="117"/>
                    <a:pt x="570" y="127"/>
                    <a:pt x="570" y="136"/>
                  </a:cubicBezTo>
                  <a:cubicBezTo>
                    <a:pt x="571" y="139"/>
                    <a:pt x="573" y="133"/>
                    <a:pt x="576" y="134"/>
                  </a:cubicBezTo>
                  <a:cubicBezTo>
                    <a:pt x="575" y="137"/>
                    <a:pt x="578" y="137"/>
                    <a:pt x="578" y="140"/>
                  </a:cubicBezTo>
                  <a:cubicBezTo>
                    <a:pt x="581" y="140"/>
                    <a:pt x="583" y="137"/>
                    <a:pt x="584" y="136"/>
                  </a:cubicBezTo>
                  <a:cubicBezTo>
                    <a:pt x="589" y="139"/>
                    <a:pt x="590" y="144"/>
                    <a:pt x="597" y="145"/>
                  </a:cubicBezTo>
                  <a:cubicBezTo>
                    <a:pt x="601" y="140"/>
                    <a:pt x="596" y="133"/>
                    <a:pt x="598" y="126"/>
                  </a:cubicBezTo>
                  <a:cubicBezTo>
                    <a:pt x="608" y="133"/>
                    <a:pt x="613" y="136"/>
                    <a:pt x="623" y="140"/>
                  </a:cubicBezTo>
                  <a:cubicBezTo>
                    <a:pt x="628" y="138"/>
                    <a:pt x="625" y="134"/>
                    <a:pt x="626" y="129"/>
                  </a:cubicBezTo>
                  <a:cubicBezTo>
                    <a:pt x="629" y="128"/>
                    <a:pt x="628" y="131"/>
                    <a:pt x="631" y="131"/>
                  </a:cubicBezTo>
                  <a:cubicBezTo>
                    <a:pt x="632" y="126"/>
                    <a:pt x="638" y="125"/>
                    <a:pt x="639" y="120"/>
                  </a:cubicBezTo>
                  <a:cubicBezTo>
                    <a:pt x="642" y="122"/>
                    <a:pt x="643" y="127"/>
                    <a:pt x="644" y="131"/>
                  </a:cubicBezTo>
                  <a:cubicBezTo>
                    <a:pt x="648" y="130"/>
                    <a:pt x="646" y="126"/>
                    <a:pt x="651" y="126"/>
                  </a:cubicBezTo>
                  <a:cubicBezTo>
                    <a:pt x="651" y="128"/>
                    <a:pt x="651" y="129"/>
                    <a:pt x="651" y="130"/>
                  </a:cubicBezTo>
                  <a:cubicBezTo>
                    <a:pt x="670" y="124"/>
                    <a:pt x="674" y="106"/>
                    <a:pt x="685" y="96"/>
                  </a:cubicBezTo>
                  <a:cubicBezTo>
                    <a:pt x="683" y="112"/>
                    <a:pt x="694" y="118"/>
                    <a:pt x="708" y="122"/>
                  </a:cubicBezTo>
                  <a:cubicBezTo>
                    <a:pt x="714" y="121"/>
                    <a:pt x="717" y="117"/>
                    <a:pt x="721" y="115"/>
                  </a:cubicBezTo>
                  <a:cubicBezTo>
                    <a:pt x="726" y="85"/>
                    <a:pt x="730" y="54"/>
                    <a:pt x="735" y="24"/>
                  </a:cubicBezTo>
                  <a:cubicBezTo>
                    <a:pt x="740" y="47"/>
                    <a:pt x="744" y="70"/>
                    <a:pt x="747" y="95"/>
                  </a:cubicBezTo>
                  <a:cubicBezTo>
                    <a:pt x="751" y="98"/>
                    <a:pt x="751" y="92"/>
                    <a:pt x="755" y="93"/>
                  </a:cubicBezTo>
                  <a:cubicBezTo>
                    <a:pt x="754" y="97"/>
                    <a:pt x="749" y="99"/>
                    <a:pt x="750" y="104"/>
                  </a:cubicBezTo>
                  <a:cubicBezTo>
                    <a:pt x="767" y="99"/>
                    <a:pt x="776" y="77"/>
                    <a:pt x="783" y="60"/>
                  </a:cubicBezTo>
                  <a:cubicBezTo>
                    <a:pt x="782" y="67"/>
                    <a:pt x="783" y="86"/>
                    <a:pt x="780" y="95"/>
                  </a:cubicBezTo>
                  <a:cubicBezTo>
                    <a:pt x="788" y="100"/>
                    <a:pt x="798" y="102"/>
                    <a:pt x="807" y="105"/>
                  </a:cubicBezTo>
                  <a:cubicBezTo>
                    <a:pt x="811" y="104"/>
                    <a:pt x="806" y="101"/>
                    <a:pt x="807" y="98"/>
                  </a:cubicBezTo>
                  <a:cubicBezTo>
                    <a:pt x="808" y="99"/>
                    <a:pt x="809" y="99"/>
                    <a:pt x="809" y="101"/>
                  </a:cubicBezTo>
                  <a:cubicBezTo>
                    <a:pt x="827" y="94"/>
                    <a:pt x="832" y="76"/>
                    <a:pt x="842" y="63"/>
                  </a:cubicBezTo>
                  <a:cubicBezTo>
                    <a:pt x="845" y="65"/>
                    <a:pt x="840" y="70"/>
                    <a:pt x="842" y="74"/>
                  </a:cubicBezTo>
                  <a:cubicBezTo>
                    <a:pt x="845" y="75"/>
                    <a:pt x="850" y="68"/>
                    <a:pt x="854" y="65"/>
                  </a:cubicBezTo>
                  <a:cubicBezTo>
                    <a:pt x="850" y="80"/>
                    <a:pt x="835" y="94"/>
                    <a:pt x="835" y="115"/>
                  </a:cubicBezTo>
                  <a:cubicBezTo>
                    <a:pt x="842" y="116"/>
                    <a:pt x="847" y="108"/>
                    <a:pt x="854" y="105"/>
                  </a:cubicBezTo>
                  <a:cubicBezTo>
                    <a:pt x="857" y="78"/>
                    <a:pt x="863" y="53"/>
                    <a:pt x="865" y="25"/>
                  </a:cubicBezTo>
                  <a:cubicBezTo>
                    <a:pt x="871" y="31"/>
                    <a:pt x="867" y="45"/>
                    <a:pt x="875" y="50"/>
                  </a:cubicBezTo>
                  <a:cubicBezTo>
                    <a:pt x="876" y="40"/>
                    <a:pt x="875" y="22"/>
                    <a:pt x="873" y="10"/>
                  </a:cubicBezTo>
                  <a:cubicBezTo>
                    <a:pt x="883" y="29"/>
                    <a:pt x="890" y="51"/>
                    <a:pt x="898" y="72"/>
                  </a:cubicBezTo>
                  <a:cubicBezTo>
                    <a:pt x="905" y="71"/>
                    <a:pt x="912" y="63"/>
                    <a:pt x="915" y="61"/>
                  </a:cubicBezTo>
                  <a:cubicBezTo>
                    <a:pt x="921" y="59"/>
                    <a:pt x="913" y="64"/>
                    <a:pt x="915" y="68"/>
                  </a:cubicBezTo>
                  <a:cubicBezTo>
                    <a:pt x="923" y="64"/>
                    <a:pt x="930" y="59"/>
                    <a:pt x="937" y="54"/>
                  </a:cubicBezTo>
                  <a:cubicBezTo>
                    <a:pt x="935" y="64"/>
                    <a:pt x="910" y="74"/>
                    <a:pt x="913" y="90"/>
                  </a:cubicBezTo>
                  <a:cubicBezTo>
                    <a:pt x="914" y="95"/>
                    <a:pt x="921" y="98"/>
                    <a:pt x="926" y="104"/>
                  </a:cubicBezTo>
                  <a:cubicBezTo>
                    <a:pt x="928" y="101"/>
                    <a:pt x="929" y="97"/>
                    <a:pt x="930" y="94"/>
                  </a:cubicBezTo>
                  <a:cubicBezTo>
                    <a:pt x="931" y="95"/>
                    <a:pt x="934" y="99"/>
                    <a:pt x="934" y="94"/>
                  </a:cubicBezTo>
                  <a:cubicBezTo>
                    <a:pt x="937" y="100"/>
                    <a:pt x="936" y="109"/>
                    <a:pt x="937" y="115"/>
                  </a:cubicBezTo>
                  <a:cubicBezTo>
                    <a:pt x="941" y="106"/>
                    <a:pt x="938" y="92"/>
                    <a:pt x="939" y="82"/>
                  </a:cubicBezTo>
                  <a:cubicBezTo>
                    <a:pt x="951" y="91"/>
                    <a:pt x="957" y="111"/>
                    <a:pt x="969" y="117"/>
                  </a:cubicBezTo>
                  <a:cubicBezTo>
                    <a:pt x="971" y="124"/>
                    <a:pt x="975" y="129"/>
                    <a:pt x="979" y="134"/>
                  </a:cubicBezTo>
                  <a:cubicBezTo>
                    <a:pt x="997" y="117"/>
                    <a:pt x="1014" y="98"/>
                    <a:pt x="1031" y="80"/>
                  </a:cubicBezTo>
                  <a:cubicBezTo>
                    <a:pt x="1031" y="89"/>
                    <a:pt x="1024" y="101"/>
                    <a:pt x="1021" y="111"/>
                  </a:cubicBezTo>
                  <a:cubicBezTo>
                    <a:pt x="1022" y="114"/>
                    <a:pt x="1024" y="109"/>
                    <a:pt x="1025" y="108"/>
                  </a:cubicBezTo>
                  <a:cubicBezTo>
                    <a:pt x="1028" y="108"/>
                    <a:pt x="1025" y="113"/>
                    <a:pt x="1026" y="115"/>
                  </a:cubicBezTo>
                  <a:cubicBezTo>
                    <a:pt x="1038" y="109"/>
                    <a:pt x="1047" y="102"/>
                    <a:pt x="1057" y="95"/>
                  </a:cubicBezTo>
                  <a:cubicBezTo>
                    <a:pt x="1054" y="102"/>
                    <a:pt x="1045" y="113"/>
                    <a:pt x="1039" y="122"/>
                  </a:cubicBezTo>
                  <a:cubicBezTo>
                    <a:pt x="1046" y="118"/>
                    <a:pt x="1057" y="118"/>
                    <a:pt x="1059" y="111"/>
                  </a:cubicBezTo>
                  <a:cubicBezTo>
                    <a:pt x="1062" y="115"/>
                    <a:pt x="1066" y="111"/>
                    <a:pt x="1070" y="111"/>
                  </a:cubicBezTo>
                  <a:cubicBezTo>
                    <a:pt x="1069" y="114"/>
                    <a:pt x="1060" y="116"/>
                    <a:pt x="1064" y="120"/>
                  </a:cubicBezTo>
                  <a:cubicBezTo>
                    <a:pt x="1066" y="123"/>
                    <a:pt x="1067" y="116"/>
                    <a:pt x="1071" y="117"/>
                  </a:cubicBezTo>
                  <a:cubicBezTo>
                    <a:pt x="1071" y="118"/>
                    <a:pt x="1071" y="119"/>
                    <a:pt x="1071" y="120"/>
                  </a:cubicBezTo>
                  <a:cubicBezTo>
                    <a:pt x="1088" y="115"/>
                    <a:pt x="1094" y="101"/>
                    <a:pt x="1104" y="87"/>
                  </a:cubicBezTo>
                  <a:cubicBezTo>
                    <a:pt x="1109" y="96"/>
                    <a:pt x="1106" y="110"/>
                    <a:pt x="1107" y="121"/>
                  </a:cubicBezTo>
                  <a:cubicBezTo>
                    <a:pt x="1111" y="120"/>
                    <a:pt x="1116" y="119"/>
                    <a:pt x="1119" y="117"/>
                  </a:cubicBezTo>
                  <a:cubicBezTo>
                    <a:pt x="1124" y="117"/>
                    <a:pt x="1116" y="121"/>
                    <a:pt x="1120" y="120"/>
                  </a:cubicBezTo>
                  <a:cubicBezTo>
                    <a:pt x="1125" y="117"/>
                    <a:pt x="1115" y="110"/>
                    <a:pt x="1111" y="106"/>
                  </a:cubicBezTo>
                  <a:cubicBezTo>
                    <a:pt x="1116" y="105"/>
                    <a:pt x="1125" y="111"/>
                    <a:pt x="1130" y="113"/>
                  </a:cubicBezTo>
                  <a:cubicBezTo>
                    <a:pt x="1146" y="104"/>
                    <a:pt x="1159" y="93"/>
                    <a:pt x="1174" y="83"/>
                  </a:cubicBezTo>
                  <a:cubicBezTo>
                    <a:pt x="1175" y="87"/>
                    <a:pt x="1169" y="93"/>
                    <a:pt x="1167" y="98"/>
                  </a:cubicBezTo>
                  <a:cubicBezTo>
                    <a:pt x="1178" y="91"/>
                    <a:pt x="1187" y="83"/>
                    <a:pt x="1196" y="74"/>
                  </a:cubicBezTo>
                  <a:cubicBezTo>
                    <a:pt x="1195" y="83"/>
                    <a:pt x="1185" y="94"/>
                    <a:pt x="1180" y="104"/>
                  </a:cubicBezTo>
                  <a:cubicBezTo>
                    <a:pt x="1185" y="114"/>
                    <a:pt x="1197" y="110"/>
                    <a:pt x="1200" y="118"/>
                  </a:cubicBezTo>
                  <a:cubicBezTo>
                    <a:pt x="1208" y="115"/>
                    <a:pt x="1207" y="104"/>
                    <a:pt x="1210" y="94"/>
                  </a:cubicBezTo>
                  <a:cubicBezTo>
                    <a:pt x="1213" y="96"/>
                    <a:pt x="1214" y="99"/>
                    <a:pt x="1215" y="103"/>
                  </a:cubicBezTo>
                  <a:cubicBezTo>
                    <a:pt x="1218" y="104"/>
                    <a:pt x="1220" y="98"/>
                    <a:pt x="1220" y="103"/>
                  </a:cubicBezTo>
                  <a:cubicBezTo>
                    <a:pt x="1215" y="87"/>
                    <a:pt x="1199" y="69"/>
                    <a:pt x="1189" y="53"/>
                  </a:cubicBezTo>
                  <a:cubicBezTo>
                    <a:pt x="1198" y="56"/>
                    <a:pt x="1208" y="68"/>
                    <a:pt x="1218" y="74"/>
                  </a:cubicBezTo>
                  <a:cubicBezTo>
                    <a:pt x="1221" y="52"/>
                    <a:pt x="1216" y="26"/>
                    <a:pt x="1217" y="2"/>
                  </a:cubicBezTo>
                  <a:cubicBezTo>
                    <a:pt x="1227" y="27"/>
                    <a:pt x="1237" y="52"/>
                    <a:pt x="1246" y="79"/>
                  </a:cubicBezTo>
                  <a:cubicBezTo>
                    <a:pt x="1255" y="72"/>
                    <a:pt x="1259" y="62"/>
                    <a:pt x="1265" y="54"/>
                  </a:cubicBezTo>
                  <a:cubicBezTo>
                    <a:pt x="1268" y="56"/>
                    <a:pt x="1264" y="61"/>
                    <a:pt x="1265" y="66"/>
                  </a:cubicBezTo>
                  <a:cubicBezTo>
                    <a:pt x="1269" y="62"/>
                    <a:pt x="1276" y="60"/>
                    <a:pt x="1279" y="54"/>
                  </a:cubicBezTo>
                  <a:cubicBezTo>
                    <a:pt x="1277" y="70"/>
                    <a:pt x="1254" y="87"/>
                    <a:pt x="1261" y="106"/>
                  </a:cubicBezTo>
                  <a:cubicBezTo>
                    <a:pt x="1269" y="104"/>
                    <a:pt x="1270" y="95"/>
                    <a:pt x="1274" y="88"/>
                  </a:cubicBezTo>
                  <a:cubicBezTo>
                    <a:pt x="1275" y="88"/>
                    <a:pt x="1277" y="94"/>
                    <a:pt x="1278" y="89"/>
                  </a:cubicBezTo>
                  <a:cubicBezTo>
                    <a:pt x="1279" y="89"/>
                    <a:pt x="1279" y="91"/>
                    <a:pt x="1279" y="93"/>
                  </a:cubicBezTo>
                  <a:cubicBezTo>
                    <a:pt x="1298" y="83"/>
                    <a:pt x="1321" y="65"/>
                    <a:pt x="1340" y="51"/>
                  </a:cubicBezTo>
                  <a:cubicBezTo>
                    <a:pt x="1342" y="55"/>
                    <a:pt x="1333" y="59"/>
                    <a:pt x="1331" y="63"/>
                  </a:cubicBezTo>
                  <a:cubicBezTo>
                    <a:pt x="1342" y="58"/>
                    <a:pt x="1352" y="52"/>
                    <a:pt x="1361" y="45"/>
                  </a:cubicBezTo>
                  <a:cubicBezTo>
                    <a:pt x="1351" y="60"/>
                    <a:pt x="1332" y="75"/>
                    <a:pt x="1319" y="91"/>
                  </a:cubicBezTo>
                  <a:cubicBezTo>
                    <a:pt x="1318" y="103"/>
                    <a:pt x="1320" y="112"/>
                    <a:pt x="1320" y="123"/>
                  </a:cubicBezTo>
                  <a:cubicBezTo>
                    <a:pt x="1336" y="107"/>
                    <a:pt x="1351" y="91"/>
                    <a:pt x="1365" y="74"/>
                  </a:cubicBezTo>
                  <a:cubicBezTo>
                    <a:pt x="1365" y="85"/>
                    <a:pt x="1357" y="100"/>
                    <a:pt x="1352" y="111"/>
                  </a:cubicBezTo>
                  <a:cubicBezTo>
                    <a:pt x="1356" y="117"/>
                    <a:pt x="1363" y="115"/>
                    <a:pt x="1370" y="113"/>
                  </a:cubicBezTo>
                  <a:cubicBezTo>
                    <a:pt x="1366" y="109"/>
                    <a:pt x="1364" y="105"/>
                    <a:pt x="1359" y="102"/>
                  </a:cubicBezTo>
                  <a:cubicBezTo>
                    <a:pt x="1365" y="101"/>
                    <a:pt x="1372" y="107"/>
                    <a:pt x="1379" y="109"/>
                  </a:cubicBezTo>
                  <a:cubicBezTo>
                    <a:pt x="1378" y="72"/>
                    <a:pt x="1375" y="37"/>
                    <a:pt x="1374" y="0"/>
                  </a:cubicBezTo>
                  <a:cubicBezTo>
                    <a:pt x="1389" y="32"/>
                    <a:pt x="1400" y="68"/>
                    <a:pt x="1415" y="100"/>
                  </a:cubicBezTo>
                  <a:cubicBezTo>
                    <a:pt x="1417" y="100"/>
                    <a:pt x="1414" y="94"/>
                    <a:pt x="1413" y="94"/>
                  </a:cubicBezTo>
                  <a:cubicBezTo>
                    <a:pt x="1417" y="91"/>
                    <a:pt x="1420" y="100"/>
                    <a:pt x="1426" y="97"/>
                  </a:cubicBezTo>
                  <a:cubicBezTo>
                    <a:pt x="1429" y="94"/>
                    <a:pt x="1430" y="90"/>
                    <a:pt x="1431" y="86"/>
                  </a:cubicBezTo>
                  <a:cubicBezTo>
                    <a:pt x="1433" y="86"/>
                    <a:pt x="1436" y="88"/>
                    <a:pt x="1435" y="85"/>
                  </a:cubicBezTo>
                  <a:cubicBezTo>
                    <a:pt x="1438" y="85"/>
                    <a:pt x="1436" y="91"/>
                    <a:pt x="1436" y="93"/>
                  </a:cubicBezTo>
                  <a:cubicBezTo>
                    <a:pt x="1445" y="93"/>
                    <a:pt x="1449" y="89"/>
                    <a:pt x="1456" y="88"/>
                  </a:cubicBezTo>
                  <a:cubicBezTo>
                    <a:pt x="1451" y="93"/>
                    <a:pt x="1444" y="96"/>
                    <a:pt x="1438" y="99"/>
                  </a:cubicBezTo>
                  <a:cubicBezTo>
                    <a:pt x="1438" y="102"/>
                    <a:pt x="1439" y="105"/>
                    <a:pt x="1440" y="108"/>
                  </a:cubicBezTo>
                  <a:cubicBezTo>
                    <a:pt x="1443" y="109"/>
                    <a:pt x="1447" y="109"/>
                    <a:pt x="1448" y="113"/>
                  </a:cubicBezTo>
                  <a:cubicBezTo>
                    <a:pt x="1456" y="110"/>
                    <a:pt x="1455" y="99"/>
                    <a:pt x="1458" y="90"/>
                  </a:cubicBezTo>
                  <a:cubicBezTo>
                    <a:pt x="1463" y="92"/>
                    <a:pt x="1461" y="97"/>
                    <a:pt x="1464" y="100"/>
                  </a:cubicBezTo>
                  <a:cubicBezTo>
                    <a:pt x="1483" y="93"/>
                    <a:pt x="1501" y="69"/>
                    <a:pt x="1513" y="49"/>
                  </a:cubicBezTo>
                  <a:cubicBezTo>
                    <a:pt x="1516" y="51"/>
                    <a:pt x="1511" y="56"/>
                    <a:pt x="1513" y="61"/>
                  </a:cubicBezTo>
                  <a:cubicBezTo>
                    <a:pt x="1517" y="62"/>
                    <a:pt x="1522" y="54"/>
                    <a:pt x="1527" y="51"/>
                  </a:cubicBezTo>
                  <a:cubicBezTo>
                    <a:pt x="1523" y="66"/>
                    <a:pt x="1506" y="80"/>
                    <a:pt x="1506" y="102"/>
                  </a:cubicBezTo>
                  <a:cubicBezTo>
                    <a:pt x="1534" y="88"/>
                    <a:pt x="1562" y="64"/>
                    <a:pt x="1589" y="46"/>
                  </a:cubicBezTo>
                  <a:cubicBezTo>
                    <a:pt x="1590" y="48"/>
                    <a:pt x="1583" y="53"/>
                    <a:pt x="1581" y="57"/>
                  </a:cubicBezTo>
                  <a:cubicBezTo>
                    <a:pt x="1588" y="54"/>
                    <a:pt x="1600" y="46"/>
                    <a:pt x="1608" y="41"/>
                  </a:cubicBezTo>
                  <a:cubicBezTo>
                    <a:pt x="1586" y="68"/>
                    <a:pt x="1555" y="96"/>
                    <a:pt x="1529" y="123"/>
                  </a:cubicBezTo>
                  <a:cubicBezTo>
                    <a:pt x="1529" y="127"/>
                    <a:pt x="1534" y="126"/>
                    <a:pt x="1533" y="130"/>
                  </a:cubicBezTo>
                  <a:cubicBezTo>
                    <a:pt x="1541" y="127"/>
                    <a:pt x="1545" y="122"/>
                    <a:pt x="1551" y="119"/>
                  </a:cubicBezTo>
                  <a:cubicBezTo>
                    <a:pt x="1552" y="123"/>
                    <a:pt x="1544" y="131"/>
                    <a:pt x="1542" y="136"/>
                  </a:cubicBezTo>
                  <a:cubicBezTo>
                    <a:pt x="1570" y="119"/>
                    <a:pt x="1570" y="119"/>
                    <a:pt x="1570" y="119"/>
                  </a:cubicBezTo>
                  <a:cubicBezTo>
                    <a:pt x="1580" y="121"/>
                    <a:pt x="1581" y="115"/>
                    <a:pt x="1587" y="112"/>
                  </a:cubicBezTo>
                  <a:cubicBezTo>
                    <a:pt x="1586" y="111"/>
                    <a:pt x="1585" y="109"/>
                    <a:pt x="1582" y="109"/>
                  </a:cubicBezTo>
                  <a:cubicBezTo>
                    <a:pt x="1596" y="109"/>
                    <a:pt x="1603" y="95"/>
                    <a:pt x="1613" y="88"/>
                  </a:cubicBezTo>
                  <a:cubicBezTo>
                    <a:pt x="1613" y="96"/>
                    <a:pt x="1605" y="105"/>
                    <a:pt x="1603" y="115"/>
                  </a:cubicBezTo>
                  <a:cubicBezTo>
                    <a:pt x="1621" y="122"/>
                    <a:pt x="1641" y="129"/>
                    <a:pt x="1660" y="136"/>
                  </a:cubicBezTo>
                  <a:cubicBezTo>
                    <a:pt x="1657" y="128"/>
                    <a:pt x="1650" y="122"/>
                    <a:pt x="1647" y="114"/>
                  </a:cubicBezTo>
                  <a:cubicBezTo>
                    <a:pt x="1648" y="114"/>
                    <a:pt x="1650" y="115"/>
                    <a:pt x="1652" y="116"/>
                  </a:cubicBezTo>
                  <a:cubicBezTo>
                    <a:pt x="1642" y="92"/>
                    <a:pt x="1630" y="71"/>
                    <a:pt x="1620" y="48"/>
                  </a:cubicBezTo>
                  <a:cubicBezTo>
                    <a:pt x="1646" y="74"/>
                    <a:pt x="1670" y="103"/>
                    <a:pt x="1696" y="129"/>
                  </a:cubicBezTo>
                  <a:cubicBezTo>
                    <a:pt x="1698" y="120"/>
                    <a:pt x="1691" y="118"/>
                    <a:pt x="1689" y="111"/>
                  </a:cubicBezTo>
                  <a:cubicBezTo>
                    <a:pt x="1694" y="111"/>
                    <a:pt x="1692" y="115"/>
                    <a:pt x="1697" y="115"/>
                  </a:cubicBezTo>
                  <a:cubicBezTo>
                    <a:pt x="1688" y="94"/>
                    <a:pt x="1678" y="74"/>
                    <a:pt x="1668" y="53"/>
                  </a:cubicBezTo>
                  <a:cubicBezTo>
                    <a:pt x="1694" y="77"/>
                    <a:pt x="1715" y="104"/>
                    <a:pt x="1740" y="128"/>
                  </a:cubicBezTo>
                  <a:cubicBezTo>
                    <a:pt x="1741" y="115"/>
                    <a:pt x="1740" y="103"/>
                    <a:pt x="1740" y="91"/>
                  </a:cubicBezTo>
                  <a:cubicBezTo>
                    <a:pt x="1748" y="100"/>
                    <a:pt x="1754" y="109"/>
                    <a:pt x="1760" y="118"/>
                  </a:cubicBezTo>
                  <a:cubicBezTo>
                    <a:pt x="1760" y="87"/>
                    <a:pt x="1757" y="49"/>
                    <a:pt x="1756" y="16"/>
                  </a:cubicBezTo>
                  <a:cubicBezTo>
                    <a:pt x="1766" y="41"/>
                    <a:pt x="1777" y="67"/>
                    <a:pt x="1786" y="94"/>
                  </a:cubicBezTo>
                  <a:cubicBezTo>
                    <a:pt x="1788" y="94"/>
                    <a:pt x="1789" y="93"/>
                    <a:pt x="1789" y="92"/>
                  </a:cubicBezTo>
                  <a:cubicBezTo>
                    <a:pt x="1788" y="100"/>
                    <a:pt x="1794" y="110"/>
                    <a:pt x="1796" y="119"/>
                  </a:cubicBezTo>
                  <a:cubicBezTo>
                    <a:pt x="1803" y="114"/>
                    <a:pt x="1813" y="112"/>
                    <a:pt x="1814" y="102"/>
                  </a:cubicBezTo>
                  <a:cubicBezTo>
                    <a:pt x="1813" y="106"/>
                    <a:pt x="1821" y="104"/>
                    <a:pt x="1819" y="104"/>
                  </a:cubicBezTo>
                  <a:cubicBezTo>
                    <a:pt x="1832" y="98"/>
                    <a:pt x="1823" y="63"/>
                    <a:pt x="1824" y="51"/>
                  </a:cubicBezTo>
                  <a:cubicBezTo>
                    <a:pt x="1834" y="69"/>
                    <a:pt x="1840" y="91"/>
                    <a:pt x="1849" y="110"/>
                  </a:cubicBezTo>
                  <a:cubicBezTo>
                    <a:pt x="1851" y="112"/>
                    <a:pt x="1857" y="108"/>
                    <a:pt x="1859" y="105"/>
                  </a:cubicBezTo>
                  <a:cubicBezTo>
                    <a:pt x="1860" y="108"/>
                    <a:pt x="1854" y="114"/>
                    <a:pt x="1852" y="117"/>
                  </a:cubicBezTo>
                  <a:cubicBezTo>
                    <a:pt x="1853" y="120"/>
                    <a:pt x="1856" y="122"/>
                    <a:pt x="1856" y="126"/>
                  </a:cubicBezTo>
                  <a:cubicBezTo>
                    <a:pt x="1862" y="126"/>
                    <a:pt x="1864" y="122"/>
                    <a:pt x="1870" y="121"/>
                  </a:cubicBezTo>
                  <a:cubicBezTo>
                    <a:pt x="1866" y="125"/>
                    <a:pt x="1863" y="129"/>
                    <a:pt x="1858" y="132"/>
                  </a:cubicBezTo>
                  <a:cubicBezTo>
                    <a:pt x="1859" y="135"/>
                    <a:pt x="1862" y="137"/>
                    <a:pt x="1862" y="141"/>
                  </a:cubicBezTo>
                  <a:cubicBezTo>
                    <a:pt x="1870" y="132"/>
                    <a:pt x="1875" y="120"/>
                    <a:pt x="1881" y="109"/>
                  </a:cubicBezTo>
                  <a:cubicBezTo>
                    <a:pt x="1883" y="117"/>
                    <a:pt x="1883" y="127"/>
                    <a:pt x="1883" y="136"/>
                  </a:cubicBezTo>
                  <a:cubicBezTo>
                    <a:pt x="1885" y="139"/>
                    <a:pt x="1886" y="133"/>
                    <a:pt x="1890" y="134"/>
                  </a:cubicBezTo>
                  <a:cubicBezTo>
                    <a:pt x="1889" y="137"/>
                    <a:pt x="1891" y="137"/>
                    <a:pt x="1891" y="140"/>
                  </a:cubicBezTo>
                  <a:cubicBezTo>
                    <a:pt x="1895" y="140"/>
                    <a:pt x="1896" y="137"/>
                    <a:pt x="1898" y="136"/>
                  </a:cubicBezTo>
                  <a:cubicBezTo>
                    <a:pt x="1902" y="139"/>
                    <a:pt x="1904" y="144"/>
                    <a:pt x="1911" y="145"/>
                  </a:cubicBezTo>
                  <a:cubicBezTo>
                    <a:pt x="1915" y="140"/>
                    <a:pt x="1909" y="133"/>
                    <a:pt x="1911" y="126"/>
                  </a:cubicBezTo>
                  <a:cubicBezTo>
                    <a:pt x="1921" y="133"/>
                    <a:pt x="1926" y="136"/>
                    <a:pt x="1936" y="140"/>
                  </a:cubicBezTo>
                  <a:cubicBezTo>
                    <a:pt x="1942" y="138"/>
                    <a:pt x="1939" y="134"/>
                    <a:pt x="1939" y="129"/>
                  </a:cubicBezTo>
                  <a:cubicBezTo>
                    <a:pt x="1943" y="128"/>
                    <a:pt x="1942" y="131"/>
                    <a:pt x="1944" y="131"/>
                  </a:cubicBezTo>
                  <a:cubicBezTo>
                    <a:pt x="1945" y="126"/>
                    <a:pt x="1951" y="125"/>
                    <a:pt x="1952" y="120"/>
                  </a:cubicBezTo>
                  <a:cubicBezTo>
                    <a:pt x="1956" y="122"/>
                    <a:pt x="1956" y="127"/>
                    <a:pt x="1957" y="131"/>
                  </a:cubicBezTo>
                  <a:cubicBezTo>
                    <a:pt x="1961" y="130"/>
                    <a:pt x="1959" y="126"/>
                    <a:pt x="1964" y="126"/>
                  </a:cubicBezTo>
                  <a:cubicBezTo>
                    <a:pt x="1964" y="128"/>
                    <a:pt x="1964" y="129"/>
                    <a:pt x="1964" y="130"/>
                  </a:cubicBezTo>
                  <a:cubicBezTo>
                    <a:pt x="1984" y="124"/>
                    <a:pt x="1987" y="106"/>
                    <a:pt x="1998" y="96"/>
                  </a:cubicBezTo>
                  <a:cubicBezTo>
                    <a:pt x="1996" y="112"/>
                    <a:pt x="2007" y="118"/>
                    <a:pt x="2021" y="122"/>
                  </a:cubicBezTo>
                  <a:cubicBezTo>
                    <a:pt x="2027" y="121"/>
                    <a:pt x="2030" y="117"/>
                    <a:pt x="2035" y="115"/>
                  </a:cubicBezTo>
                  <a:cubicBezTo>
                    <a:pt x="2039" y="85"/>
                    <a:pt x="2043" y="54"/>
                    <a:pt x="2048" y="24"/>
                  </a:cubicBezTo>
                  <a:cubicBezTo>
                    <a:pt x="2053" y="47"/>
                    <a:pt x="2057" y="70"/>
                    <a:pt x="2061" y="95"/>
                  </a:cubicBezTo>
                  <a:cubicBezTo>
                    <a:pt x="2064" y="98"/>
                    <a:pt x="2064" y="92"/>
                    <a:pt x="2069" y="93"/>
                  </a:cubicBezTo>
                  <a:cubicBezTo>
                    <a:pt x="2067" y="97"/>
                    <a:pt x="2063" y="99"/>
                    <a:pt x="2063" y="104"/>
                  </a:cubicBezTo>
                  <a:cubicBezTo>
                    <a:pt x="2080" y="99"/>
                    <a:pt x="2089" y="77"/>
                    <a:pt x="2096" y="60"/>
                  </a:cubicBezTo>
                  <a:cubicBezTo>
                    <a:pt x="2096" y="67"/>
                    <a:pt x="2097" y="86"/>
                    <a:pt x="2094" y="95"/>
                  </a:cubicBezTo>
                  <a:cubicBezTo>
                    <a:pt x="2101" y="100"/>
                    <a:pt x="2111" y="102"/>
                    <a:pt x="2120" y="105"/>
                  </a:cubicBezTo>
                  <a:cubicBezTo>
                    <a:pt x="2124" y="104"/>
                    <a:pt x="2119" y="101"/>
                    <a:pt x="2120" y="98"/>
                  </a:cubicBezTo>
                  <a:cubicBezTo>
                    <a:pt x="2122" y="99"/>
                    <a:pt x="2123" y="99"/>
                    <a:pt x="2123" y="101"/>
                  </a:cubicBezTo>
                  <a:cubicBezTo>
                    <a:pt x="2140" y="94"/>
                    <a:pt x="2145" y="76"/>
                    <a:pt x="2156" y="63"/>
                  </a:cubicBezTo>
                  <a:cubicBezTo>
                    <a:pt x="2159" y="65"/>
                    <a:pt x="2154" y="70"/>
                    <a:pt x="2155" y="74"/>
                  </a:cubicBezTo>
                  <a:cubicBezTo>
                    <a:pt x="2159" y="75"/>
                    <a:pt x="2164" y="68"/>
                    <a:pt x="2168" y="65"/>
                  </a:cubicBezTo>
                  <a:cubicBezTo>
                    <a:pt x="2164" y="80"/>
                    <a:pt x="2148" y="94"/>
                    <a:pt x="2149" y="115"/>
                  </a:cubicBezTo>
                  <a:cubicBezTo>
                    <a:pt x="2155" y="116"/>
                    <a:pt x="2161" y="108"/>
                    <a:pt x="2168" y="105"/>
                  </a:cubicBezTo>
                  <a:cubicBezTo>
                    <a:pt x="2170" y="78"/>
                    <a:pt x="2176" y="53"/>
                    <a:pt x="2178" y="25"/>
                  </a:cubicBezTo>
                  <a:cubicBezTo>
                    <a:pt x="2184" y="31"/>
                    <a:pt x="2181" y="45"/>
                    <a:pt x="2188" y="50"/>
                  </a:cubicBezTo>
                  <a:cubicBezTo>
                    <a:pt x="2189" y="40"/>
                    <a:pt x="2188" y="22"/>
                    <a:pt x="2187" y="10"/>
                  </a:cubicBezTo>
                  <a:cubicBezTo>
                    <a:pt x="2196" y="29"/>
                    <a:pt x="2204" y="51"/>
                    <a:pt x="2211" y="72"/>
                  </a:cubicBezTo>
                  <a:cubicBezTo>
                    <a:pt x="2218" y="71"/>
                    <a:pt x="2225" y="63"/>
                    <a:pt x="2229" y="61"/>
                  </a:cubicBezTo>
                  <a:cubicBezTo>
                    <a:pt x="2235" y="59"/>
                    <a:pt x="2227" y="64"/>
                    <a:pt x="2228" y="68"/>
                  </a:cubicBezTo>
                  <a:cubicBezTo>
                    <a:pt x="2237" y="64"/>
                    <a:pt x="2243" y="59"/>
                    <a:pt x="2250" y="54"/>
                  </a:cubicBezTo>
                  <a:cubicBezTo>
                    <a:pt x="2248" y="64"/>
                    <a:pt x="2223" y="74"/>
                    <a:pt x="2226" y="90"/>
                  </a:cubicBezTo>
                  <a:cubicBezTo>
                    <a:pt x="2228" y="95"/>
                    <a:pt x="2235" y="98"/>
                    <a:pt x="2239" y="104"/>
                  </a:cubicBezTo>
                  <a:cubicBezTo>
                    <a:pt x="2241" y="101"/>
                    <a:pt x="2242" y="97"/>
                    <a:pt x="2244" y="94"/>
                  </a:cubicBezTo>
                  <a:cubicBezTo>
                    <a:pt x="2244" y="95"/>
                    <a:pt x="2248" y="99"/>
                    <a:pt x="2247" y="94"/>
                  </a:cubicBezTo>
                  <a:cubicBezTo>
                    <a:pt x="2250" y="100"/>
                    <a:pt x="2249" y="109"/>
                    <a:pt x="2251" y="115"/>
                  </a:cubicBezTo>
                  <a:cubicBezTo>
                    <a:pt x="2255" y="106"/>
                    <a:pt x="2251" y="92"/>
                    <a:pt x="2252" y="82"/>
                  </a:cubicBezTo>
                  <a:cubicBezTo>
                    <a:pt x="2264" y="91"/>
                    <a:pt x="2270" y="111"/>
                    <a:pt x="2283" y="117"/>
                  </a:cubicBezTo>
                  <a:cubicBezTo>
                    <a:pt x="2284" y="124"/>
                    <a:pt x="2288" y="129"/>
                    <a:pt x="2293" y="134"/>
                  </a:cubicBezTo>
                  <a:cubicBezTo>
                    <a:pt x="2311" y="117"/>
                    <a:pt x="2327" y="98"/>
                    <a:pt x="2345" y="80"/>
                  </a:cubicBezTo>
                  <a:cubicBezTo>
                    <a:pt x="2345" y="89"/>
                    <a:pt x="2337" y="101"/>
                    <a:pt x="2334" y="111"/>
                  </a:cubicBezTo>
                  <a:cubicBezTo>
                    <a:pt x="2335" y="114"/>
                    <a:pt x="2338" y="109"/>
                    <a:pt x="2338" y="108"/>
                  </a:cubicBezTo>
                  <a:cubicBezTo>
                    <a:pt x="2341" y="108"/>
                    <a:pt x="2339" y="113"/>
                    <a:pt x="2340" y="115"/>
                  </a:cubicBezTo>
                  <a:cubicBezTo>
                    <a:pt x="2351" y="109"/>
                    <a:pt x="2360" y="102"/>
                    <a:pt x="2371" y="95"/>
                  </a:cubicBezTo>
                  <a:cubicBezTo>
                    <a:pt x="2368" y="102"/>
                    <a:pt x="2359" y="113"/>
                    <a:pt x="2353" y="122"/>
                  </a:cubicBezTo>
                  <a:cubicBezTo>
                    <a:pt x="2359" y="118"/>
                    <a:pt x="2370" y="118"/>
                    <a:pt x="2373" y="111"/>
                  </a:cubicBezTo>
                  <a:cubicBezTo>
                    <a:pt x="2375" y="115"/>
                    <a:pt x="2379" y="111"/>
                    <a:pt x="2383" y="111"/>
                  </a:cubicBezTo>
                  <a:cubicBezTo>
                    <a:pt x="2382" y="114"/>
                    <a:pt x="2374" y="116"/>
                    <a:pt x="2378" y="120"/>
                  </a:cubicBezTo>
                  <a:cubicBezTo>
                    <a:pt x="2379" y="123"/>
                    <a:pt x="2380" y="116"/>
                    <a:pt x="2385" y="117"/>
                  </a:cubicBezTo>
                  <a:cubicBezTo>
                    <a:pt x="2385" y="118"/>
                    <a:pt x="2384" y="119"/>
                    <a:pt x="2384" y="120"/>
                  </a:cubicBezTo>
                  <a:cubicBezTo>
                    <a:pt x="2402" y="115"/>
                    <a:pt x="2408" y="101"/>
                    <a:pt x="2417" y="87"/>
                  </a:cubicBezTo>
                  <a:cubicBezTo>
                    <a:pt x="2422" y="96"/>
                    <a:pt x="2419" y="110"/>
                    <a:pt x="2420" y="121"/>
                  </a:cubicBezTo>
                  <a:cubicBezTo>
                    <a:pt x="2424" y="120"/>
                    <a:pt x="2429" y="119"/>
                    <a:pt x="2432" y="117"/>
                  </a:cubicBezTo>
                  <a:cubicBezTo>
                    <a:pt x="2437" y="117"/>
                    <a:pt x="2429" y="121"/>
                    <a:pt x="2433" y="120"/>
                  </a:cubicBezTo>
                  <a:cubicBezTo>
                    <a:pt x="2439" y="117"/>
                    <a:pt x="2428" y="110"/>
                    <a:pt x="2425" y="106"/>
                  </a:cubicBezTo>
                  <a:cubicBezTo>
                    <a:pt x="2430" y="105"/>
                    <a:pt x="2438" y="111"/>
                    <a:pt x="2443" y="113"/>
                  </a:cubicBezTo>
                  <a:cubicBezTo>
                    <a:pt x="2459" y="104"/>
                    <a:pt x="2473" y="93"/>
                    <a:pt x="2488" y="83"/>
                  </a:cubicBezTo>
                  <a:cubicBezTo>
                    <a:pt x="2489" y="87"/>
                    <a:pt x="2482" y="93"/>
                    <a:pt x="2481" y="98"/>
                  </a:cubicBezTo>
                  <a:cubicBezTo>
                    <a:pt x="2491" y="91"/>
                    <a:pt x="2501" y="83"/>
                    <a:pt x="2509" y="74"/>
                  </a:cubicBezTo>
                  <a:cubicBezTo>
                    <a:pt x="2508" y="83"/>
                    <a:pt x="2498" y="94"/>
                    <a:pt x="2494" y="104"/>
                  </a:cubicBezTo>
                  <a:cubicBezTo>
                    <a:pt x="2498" y="114"/>
                    <a:pt x="2510" y="110"/>
                    <a:pt x="2513" y="118"/>
                  </a:cubicBezTo>
                  <a:cubicBezTo>
                    <a:pt x="2521" y="115"/>
                    <a:pt x="2520" y="104"/>
                    <a:pt x="2523" y="94"/>
                  </a:cubicBezTo>
                  <a:cubicBezTo>
                    <a:pt x="2526" y="96"/>
                    <a:pt x="2527" y="99"/>
                    <a:pt x="2528" y="103"/>
                  </a:cubicBezTo>
                  <a:cubicBezTo>
                    <a:pt x="2531" y="104"/>
                    <a:pt x="2533" y="98"/>
                    <a:pt x="2533" y="103"/>
                  </a:cubicBezTo>
                  <a:cubicBezTo>
                    <a:pt x="2528" y="87"/>
                    <a:pt x="2512" y="69"/>
                    <a:pt x="2502" y="53"/>
                  </a:cubicBezTo>
                  <a:cubicBezTo>
                    <a:pt x="2512" y="56"/>
                    <a:pt x="2522" y="68"/>
                    <a:pt x="2532" y="74"/>
                  </a:cubicBezTo>
                  <a:cubicBezTo>
                    <a:pt x="2534" y="52"/>
                    <a:pt x="2529" y="26"/>
                    <a:pt x="2530" y="2"/>
                  </a:cubicBezTo>
                  <a:cubicBezTo>
                    <a:pt x="2541" y="27"/>
                    <a:pt x="2550" y="52"/>
                    <a:pt x="2559" y="79"/>
                  </a:cubicBezTo>
                  <a:cubicBezTo>
                    <a:pt x="2568" y="72"/>
                    <a:pt x="2572" y="62"/>
                    <a:pt x="2579" y="54"/>
                  </a:cubicBezTo>
                  <a:cubicBezTo>
                    <a:pt x="2581" y="56"/>
                    <a:pt x="2577" y="61"/>
                    <a:pt x="2578" y="66"/>
                  </a:cubicBezTo>
                  <a:cubicBezTo>
                    <a:pt x="2582" y="62"/>
                    <a:pt x="2589" y="60"/>
                    <a:pt x="2592" y="54"/>
                  </a:cubicBezTo>
                  <a:cubicBezTo>
                    <a:pt x="2591" y="70"/>
                    <a:pt x="2567" y="87"/>
                    <a:pt x="2574" y="106"/>
                  </a:cubicBezTo>
                  <a:cubicBezTo>
                    <a:pt x="2583" y="104"/>
                    <a:pt x="2584" y="95"/>
                    <a:pt x="2587" y="88"/>
                  </a:cubicBezTo>
                  <a:cubicBezTo>
                    <a:pt x="2588" y="88"/>
                    <a:pt x="2590" y="94"/>
                    <a:pt x="2591" y="89"/>
                  </a:cubicBezTo>
                  <a:cubicBezTo>
                    <a:pt x="2593" y="89"/>
                    <a:pt x="2592" y="91"/>
                    <a:pt x="2592" y="93"/>
                  </a:cubicBezTo>
                  <a:cubicBezTo>
                    <a:pt x="2612" y="83"/>
                    <a:pt x="2634" y="65"/>
                    <a:pt x="2653" y="51"/>
                  </a:cubicBezTo>
                  <a:cubicBezTo>
                    <a:pt x="2655" y="55"/>
                    <a:pt x="2646" y="59"/>
                    <a:pt x="2645" y="63"/>
                  </a:cubicBezTo>
                  <a:cubicBezTo>
                    <a:pt x="2656" y="58"/>
                    <a:pt x="2665" y="52"/>
                    <a:pt x="2674" y="45"/>
                  </a:cubicBezTo>
                  <a:cubicBezTo>
                    <a:pt x="2665" y="60"/>
                    <a:pt x="2645" y="75"/>
                    <a:pt x="2632" y="91"/>
                  </a:cubicBezTo>
                  <a:cubicBezTo>
                    <a:pt x="2631" y="103"/>
                    <a:pt x="2634" y="112"/>
                    <a:pt x="2633" y="123"/>
                  </a:cubicBezTo>
                  <a:cubicBezTo>
                    <a:pt x="2649" y="107"/>
                    <a:pt x="2664" y="91"/>
                    <a:pt x="2679" y="74"/>
                  </a:cubicBezTo>
                  <a:cubicBezTo>
                    <a:pt x="2678" y="85"/>
                    <a:pt x="2670" y="100"/>
                    <a:pt x="2666" y="111"/>
                  </a:cubicBezTo>
                  <a:cubicBezTo>
                    <a:pt x="2669" y="117"/>
                    <a:pt x="2677" y="115"/>
                    <a:pt x="2683" y="113"/>
                  </a:cubicBezTo>
                  <a:cubicBezTo>
                    <a:pt x="2680" y="109"/>
                    <a:pt x="2677" y="105"/>
                    <a:pt x="2673" y="102"/>
                  </a:cubicBezTo>
                  <a:cubicBezTo>
                    <a:pt x="2678" y="101"/>
                    <a:pt x="2686" y="107"/>
                    <a:pt x="2692" y="109"/>
                  </a:cubicBezTo>
                  <a:cubicBezTo>
                    <a:pt x="2692" y="72"/>
                    <a:pt x="2688" y="37"/>
                    <a:pt x="2688" y="0"/>
                  </a:cubicBezTo>
                  <a:cubicBezTo>
                    <a:pt x="2703" y="32"/>
                    <a:pt x="2713" y="68"/>
                    <a:pt x="2728" y="100"/>
                  </a:cubicBezTo>
                  <a:cubicBezTo>
                    <a:pt x="2730" y="100"/>
                    <a:pt x="2728" y="94"/>
                    <a:pt x="2726" y="94"/>
                  </a:cubicBezTo>
                  <a:cubicBezTo>
                    <a:pt x="2730" y="91"/>
                    <a:pt x="2733" y="100"/>
                    <a:pt x="2739" y="97"/>
                  </a:cubicBezTo>
                  <a:cubicBezTo>
                    <a:pt x="2742" y="94"/>
                    <a:pt x="2744" y="90"/>
                    <a:pt x="2745" y="86"/>
                  </a:cubicBezTo>
                  <a:cubicBezTo>
                    <a:pt x="2746" y="86"/>
                    <a:pt x="2750" y="88"/>
                    <a:pt x="2749" y="85"/>
                  </a:cubicBezTo>
                  <a:cubicBezTo>
                    <a:pt x="2752" y="85"/>
                    <a:pt x="2749" y="91"/>
                    <a:pt x="2750" y="93"/>
                  </a:cubicBezTo>
                  <a:cubicBezTo>
                    <a:pt x="2758" y="93"/>
                    <a:pt x="2763" y="89"/>
                    <a:pt x="2770" y="88"/>
                  </a:cubicBezTo>
                  <a:cubicBezTo>
                    <a:pt x="2765" y="93"/>
                    <a:pt x="2757" y="96"/>
                    <a:pt x="2751" y="99"/>
                  </a:cubicBezTo>
                  <a:cubicBezTo>
                    <a:pt x="2751" y="102"/>
                    <a:pt x="2753" y="105"/>
                    <a:pt x="2753" y="108"/>
                  </a:cubicBezTo>
                  <a:cubicBezTo>
                    <a:pt x="2756" y="109"/>
                    <a:pt x="2760" y="109"/>
                    <a:pt x="2761" y="113"/>
                  </a:cubicBezTo>
                  <a:cubicBezTo>
                    <a:pt x="2770" y="110"/>
                    <a:pt x="2769" y="99"/>
                    <a:pt x="2771" y="90"/>
                  </a:cubicBezTo>
                  <a:cubicBezTo>
                    <a:pt x="2776" y="92"/>
                    <a:pt x="2775" y="97"/>
                    <a:pt x="2777" y="100"/>
                  </a:cubicBezTo>
                  <a:cubicBezTo>
                    <a:pt x="2797" y="93"/>
                    <a:pt x="2815" y="69"/>
                    <a:pt x="2827" y="49"/>
                  </a:cubicBezTo>
                  <a:cubicBezTo>
                    <a:pt x="2830" y="51"/>
                    <a:pt x="2825" y="56"/>
                    <a:pt x="2826" y="61"/>
                  </a:cubicBezTo>
                  <a:cubicBezTo>
                    <a:pt x="2831" y="62"/>
                    <a:pt x="2836" y="54"/>
                    <a:pt x="2840" y="51"/>
                  </a:cubicBezTo>
                  <a:cubicBezTo>
                    <a:pt x="2837" y="66"/>
                    <a:pt x="2819" y="80"/>
                    <a:pt x="2820" y="102"/>
                  </a:cubicBezTo>
                  <a:cubicBezTo>
                    <a:pt x="2847" y="88"/>
                    <a:pt x="2848" y="72"/>
                    <a:pt x="2875" y="54"/>
                  </a:cubicBezTo>
                  <a:cubicBezTo>
                    <a:pt x="2876" y="56"/>
                    <a:pt x="2856" y="62"/>
                    <a:pt x="2854" y="65"/>
                  </a:cubicBezTo>
                  <a:cubicBezTo>
                    <a:pt x="2861" y="63"/>
                    <a:pt x="2867" y="54"/>
                    <a:pt x="2875" y="49"/>
                  </a:cubicBezTo>
                  <a:cubicBezTo>
                    <a:pt x="2853" y="76"/>
                    <a:pt x="2868" y="96"/>
                    <a:pt x="2843" y="123"/>
                  </a:cubicBezTo>
                  <a:cubicBezTo>
                    <a:pt x="2842" y="127"/>
                    <a:pt x="2847" y="126"/>
                    <a:pt x="2847" y="130"/>
                  </a:cubicBezTo>
                  <a:cubicBezTo>
                    <a:pt x="2854" y="127"/>
                    <a:pt x="2869" y="122"/>
                    <a:pt x="2875" y="119"/>
                  </a:cubicBezTo>
                  <a:cubicBezTo>
                    <a:pt x="2876" y="123"/>
                    <a:pt x="2858" y="131"/>
                    <a:pt x="2856" y="136"/>
                  </a:cubicBezTo>
                  <a:cubicBezTo>
                    <a:pt x="2859" y="142"/>
                    <a:pt x="2872" y="148"/>
                    <a:pt x="2880" y="149"/>
                  </a:cubicBezTo>
                  <a:cubicBezTo>
                    <a:pt x="2880" y="313"/>
                    <a:pt x="2880" y="313"/>
                    <a:pt x="2880" y="313"/>
                  </a:cubicBezTo>
                  <a:lnTo>
                    <a:pt x="0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175" y="3929532"/>
              <a:ext cx="9144000" cy="1004888"/>
            </a:xfrm>
            <a:custGeom>
              <a:avLst/>
              <a:gdLst>
                <a:gd name="T0" fmla="*/ 2839 w 2880"/>
                <a:gd name="T1" fmla="*/ 185 h 314"/>
                <a:gd name="T2" fmla="*/ 2778 w 2880"/>
                <a:gd name="T3" fmla="*/ 207 h 314"/>
                <a:gd name="T4" fmla="*/ 2729 w 2880"/>
                <a:gd name="T5" fmla="*/ 180 h 314"/>
                <a:gd name="T6" fmla="*/ 2698 w 2880"/>
                <a:gd name="T7" fmla="*/ 178 h 314"/>
                <a:gd name="T8" fmla="*/ 2625 w 2880"/>
                <a:gd name="T9" fmla="*/ 195 h 314"/>
                <a:gd name="T10" fmla="*/ 2534 w 2880"/>
                <a:gd name="T11" fmla="*/ 178 h 314"/>
                <a:gd name="T12" fmla="*/ 2505 w 2880"/>
                <a:gd name="T13" fmla="*/ 203 h 314"/>
                <a:gd name="T14" fmla="*/ 2434 w 2880"/>
                <a:gd name="T15" fmla="*/ 196 h 314"/>
                <a:gd name="T16" fmla="*/ 2380 w 2880"/>
                <a:gd name="T17" fmla="*/ 212 h 314"/>
                <a:gd name="T18" fmla="*/ 2343 w 2880"/>
                <a:gd name="T19" fmla="*/ 197 h 314"/>
                <a:gd name="T20" fmla="*/ 2313 w 2880"/>
                <a:gd name="T21" fmla="*/ 205 h 314"/>
                <a:gd name="T22" fmla="*/ 2284 w 2880"/>
                <a:gd name="T23" fmla="*/ 168 h 314"/>
                <a:gd name="T24" fmla="*/ 2242 w 2880"/>
                <a:gd name="T25" fmla="*/ 194 h 314"/>
                <a:gd name="T26" fmla="*/ 2173 w 2880"/>
                <a:gd name="T27" fmla="*/ 192 h 314"/>
                <a:gd name="T28" fmla="*/ 2131 w 2880"/>
                <a:gd name="T29" fmla="*/ 210 h 314"/>
                <a:gd name="T30" fmla="*/ 2072 w 2880"/>
                <a:gd name="T31" fmla="*/ 213 h 314"/>
                <a:gd name="T32" fmla="*/ 2027 w 2880"/>
                <a:gd name="T33" fmla="*/ 209 h 314"/>
                <a:gd name="T34" fmla="*/ 1966 w 2880"/>
                <a:gd name="T35" fmla="*/ 253 h 314"/>
                <a:gd name="T36" fmla="*/ 1951 w 2880"/>
                <a:gd name="T37" fmla="*/ 220 h 314"/>
                <a:gd name="T38" fmla="*/ 1902 w 2880"/>
                <a:gd name="T39" fmla="*/ 180 h 314"/>
                <a:gd name="T40" fmla="*/ 1824 w 2880"/>
                <a:gd name="T41" fmla="*/ 219 h 314"/>
                <a:gd name="T42" fmla="*/ 1810 w 2880"/>
                <a:gd name="T43" fmla="*/ 197 h 314"/>
                <a:gd name="T44" fmla="*/ 1761 w 2880"/>
                <a:gd name="T45" fmla="*/ 194 h 314"/>
                <a:gd name="T46" fmla="*/ 1685 w 2880"/>
                <a:gd name="T47" fmla="*/ 239 h 314"/>
                <a:gd name="T48" fmla="*/ 1661 w 2880"/>
                <a:gd name="T49" fmla="*/ 211 h 314"/>
                <a:gd name="T50" fmla="*/ 1616 w 2880"/>
                <a:gd name="T51" fmla="*/ 260 h 314"/>
                <a:gd name="T52" fmla="*/ 1604 w 2880"/>
                <a:gd name="T53" fmla="*/ 225 h 314"/>
                <a:gd name="T54" fmla="*/ 1562 w 2880"/>
                <a:gd name="T55" fmla="*/ 223 h 314"/>
                <a:gd name="T56" fmla="*/ 1522 w 2880"/>
                <a:gd name="T57" fmla="*/ 212 h 314"/>
                <a:gd name="T58" fmla="*/ 1455 w 2880"/>
                <a:gd name="T59" fmla="*/ 217 h 314"/>
                <a:gd name="T60" fmla="*/ 1444 w 2880"/>
                <a:gd name="T61" fmla="*/ 214 h 314"/>
                <a:gd name="T62" fmla="*/ 1368 w 2880"/>
                <a:gd name="T63" fmla="*/ 265 h 314"/>
                <a:gd name="T64" fmla="*/ 1300 w 2880"/>
                <a:gd name="T65" fmla="*/ 257 h 314"/>
                <a:gd name="T66" fmla="*/ 1339 w 2880"/>
                <a:gd name="T67" fmla="*/ 177 h 314"/>
                <a:gd name="T68" fmla="*/ 1278 w 2880"/>
                <a:gd name="T69" fmla="*/ 199 h 314"/>
                <a:gd name="T70" fmla="*/ 1185 w 2880"/>
                <a:gd name="T71" fmla="*/ 185 h 314"/>
                <a:gd name="T72" fmla="*/ 1141 w 2880"/>
                <a:gd name="T73" fmla="*/ 223 h 314"/>
                <a:gd name="T74" fmla="*/ 1085 w 2880"/>
                <a:gd name="T75" fmla="*/ 195 h 314"/>
                <a:gd name="T76" fmla="*/ 1022 w 2880"/>
                <a:gd name="T77" fmla="*/ 209 h 314"/>
                <a:gd name="T78" fmla="*/ 1019 w 2880"/>
                <a:gd name="T79" fmla="*/ 173 h 314"/>
                <a:gd name="T80" fmla="*/ 983 w 2880"/>
                <a:gd name="T81" fmla="*/ 178 h 314"/>
                <a:gd name="T82" fmla="*/ 937 w 2880"/>
                <a:gd name="T83" fmla="*/ 183 h 314"/>
                <a:gd name="T84" fmla="*/ 883 w 2880"/>
                <a:gd name="T85" fmla="*/ 218 h 314"/>
                <a:gd name="T86" fmla="*/ 812 w 2880"/>
                <a:gd name="T87" fmla="*/ 221 h 314"/>
                <a:gd name="T88" fmla="*/ 761 w 2880"/>
                <a:gd name="T89" fmla="*/ 216 h 314"/>
                <a:gd name="T90" fmla="*/ 732 w 2880"/>
                <a:gd name="T91" fmla="*/ 198 h 314"/>
                <a:gd name="T92" fmla="*/ 670 w 2880"/>
                <a:gd name="T93" fmla="*/ 241 h 314"/>
                <a:gd name="T94" fmla="*/ 642 w 2880"/>
                <a:gd name="T95" fmla="*/ 210 h 314"/>
                <a:gd name="T96" fmla="*/ 599 w 2880"/>
                <a:gd name="T97" fmla="*/ 197 h 314"/>
                <a:gd name="T98" fmla="*/ 541 w 2880"/>
                <a:gd name="T99" fmla="*/ 199 h 314"/>
                <a:gd name="T100" fmla="*/ 503 w 2880"/>
                <a:gd name="T101" fmla="*/ 194 h 314"/>
                <a:gd name="T102" fmla="*/ 449 w 2880"/>
                <a:gd name="T103" fmla="*/ 197 h 314"/>
                <a:gd name="T104" fmla="*/ 400 w 2880"/>
                <a:gd name="T105" fmla="*/ 216 h 314"/>
                <a:gd name="T106" fmla="*/ 353 w 2880"/>
                <a:gd name="T107" fmla="*/ 211 h 314"/>
                <a:gd name="T108" fmla="*/ 322 w 2880"/>
                <a:gd name="T109" fmla="*/ 235 h 314"/>
                <a:gd name="T110" fmla="*/ 294 w 2880"/>
                <a:gd name="T111" fmla="*/ 226 h 314"/>
                <a:gd name="T112" fmla="*/ 207 w 2880"/>
                <a:gd name="T113" fmla="*/ 269 h 314"/>
                <a:gd name="T114" fmla="*/ 198 w 2880"/>
                <a:gd name="T115" fmla="*/ 201 h 314"/>
                <a:gd name="T116" fmla="*/ 155 w 2880"/>
                <a:gd name="T117" fmla="*/ 220 h 314"/>
                <a:gd name="T118" fmla="*/ 111 w 2880"/>
                <a:gd name="T119" fmla="*/ 226 h 314"/>
                <a:gd name="T120" fmla="*/ 104 w 2880"/>
                <a:gd name="T121" fmla="*/ 214 h 314"/>
                <a:gd name="T122" fmla="*/ 6 w 2880"/>
                <a:gd name="T123" fmla="*/ 260 h 314"/>
                <a:gd name="T124" fmla="*/ 6 w 2880"/>
                <a:gd name="T125" fmla="*/ 19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0" h="314">
                  <a:moveTo>
                    <a:pt x="2880" y="0"/>
                  </a:moveTo>
                  <a:cubicBezTo>
                    <a:pt x="2880" y="165"/>
                    <a:pt x="2880" y="165"/>
                    <a:pt x="2880" y="165"/>
                  </a:cubicBezTo>
                  <a:cubicBezTo>
                    <a:pt x="2880" y="165"/>
                    <a:pt x="2868" y="187"/>
                    <a:pt x="2871" y="199"/>
                  </a:cubicBezTo>
                  <a:cubicBezTo>
                    <a:pt x="2862" y="192"/>
                    <a:pt x="2856" y="183"/>
                    <a:pt x="2847" y="177"/>
                  </a:cubicBezTo>
                  <a:cubicBezTo>
                    <a:pt x="2844" y="180"/>
                    <a:pt x="2840" y="182"/>
                    <a:pt x="2839" y="185"/>
                  </a:cubicBezTo>
                  <a:cubicBezTo>
                    <a:pt x="2849" y="203"/>
                    <a:pt x="2863" y="219"/>
                    <a:pt x="2873" y="238"/>
                  </a:cubicBezTo>
                  <a:cubicBezTo>
                    <a:pt x="2857" y="226"/>
                    <a:pt x="2840" y="213"/>
                    <a:pt x="2823" y="201"/>
                  </a:cubicBezTo>
                  <a:cubicBezTo>
                    <a:pt x="2820" y="225"/>
                    <a:pt x="2816" y="250"/>
                    <a:pt x="2813" y="275"/>
                  </a:cubicBezTo>
                  <a:cubicBezTo>
                    <a:pt x="2807" y="260"/>
                    <a:pt x="2806" y="241"/>
                    <a:pt x="2803" y="224"/>
                  </a:cubicBezTo>
                  <a:cubicBezTo>
                    <a:pt x="2796" y="217"/>
                    <a:pt x="2786" y="213"/>
                    <a:pt x="2778" y="207"/>
                  </a:cubicBezTo>
                  <a:cubicBezTo>
                    <a:pt x="2773" y="217"/>
                    <a:pt x="2769" y="227"/>
                    <a:pt x="2764" y="237"/>
                  </a:cubicBezTo>
                  <a:cubicBezTo>
                    <a:pt x="2762" y="227"/>
                    <a:pt x="2766" y="213"/>
                    <a:pt x="2765" y="200"/>
                  </a:cubicBezTo>
                  <a:cubicBezTo>
                    <a:pt x="2762" y="196"/>
                    <a:pt x="2756" y="194"/>
                    <a:pt x="2752" y="191"/>
                  </a:cubicBezTo>
                  <a:cubicBezTo>
                    <a:pt x="2748" y="193"/>
                    <a:pt x="2746" y="197"/>
                    <a:pt x="2744" y="200"/>
                  </a:cubicBezTo>
                  <a:cubicBezTo>
                    <a:pt x="2744" y="189"/>
                    <a:pt x="2737" y="184"/>
                    <a:pt x="2729" y="180"/>
                  </a:cubicBezTo>
                  <a:cubicBezTo>
                    <a:pt x="2716" y="189"/>
                    <a:pt x="2707" y="202"/>
                    <a:pt x="2697" y="213"/>
                  </a:cubicBezTo>
                  <a:cubicBezTo>
                    <a:pt x="2698" y="200"/>
                    <a:pt x="2707" y="184"/>
                    <a:pt x="2712" y="170"/>
                  </a:cubicBezTo>
                  <a:cubicBezTo>
                    <a:pt x="2706" y="172"/>
                    <a:pt x="2708" y="172"/>
                    <a:pt x="2704" y="172"/>
                  </a:cubicBezTo>
                  <a:cubicBezTo>
                    <a:pt x="2701" y="173"/>
                    <a:pt x="2703" y="178"/>
                    <a:pt x="2702" y="180"/>
                  </a:cubicBezTo>
                  <a:cubicBezTo>
                    <a:pt x="2700" y="180"/>
                    <a:pt x="2700" y="178"/>
                    <a:pt x="2698" y="178"/>
                  </a:cubicBezTo>
                  <a:cubicBezTo>
                    <a:pt x="2700" y="181"/>
                    <a:pt x="2699" y="186"/>
                    <a:pt x="2699" y="191"/>
                  </a:cubicBezTo>
                  <a:cubicBezTo>
                    <a:pt x="2694" y="187"/>
                    <a:pt x="2690" y="181"/>
                    <a:pt x="2685" y="177"/>
                  </a:cubicBezTo>
                  <a:cubicBezTo>
                    <a:pt x="2676" y="179"/>
                    <a:pt x="2668" y="182"/>
                    <a:pt x="2658" y="184"/>
                  </a:cubicBezTo>
                  <a:cubicBezTo>
                    <a:pt x="2659" y="220"/>
                    <a:pt x="2661" y="255"/>
                    <a:pt x="2663" y="289"/>
                  </a:cubicBezTo>
                  <a:cubicBezTo>
                    <a:pt x="2649" y="259"/>
                    <a:pt x="2638" y="226"/>
                    <a:pt x="2625" y="195"/>
                  </a:cubicBezTo>
                  <a:cubicBezTo>
                    <a:pt x="2615" y="193"/>
                    <a:pt x="2613" y="199"/>
                    <a:pt x="2607" y="202"/>
                  </a:cubicBezTo>
                  <a:cubicBezTo>
                    <a:pt x="2609" y="203"/>
                    <a:pt x="2609" y="205"/>
                    <a:pt x="2613" y="205"/>
                  </a:cubicBezTo>
                  <a:cubicBezTo>
                    <a:pt x="2598" y="205"/>
                    <a:pt x="2591" y="219"/>
                    <a:pt x="2581" y="226"/>
                  </a:cubicBezTo>
                  <a:cubicBezTo>
                    <a:pt x="2581" y="218"/>
                    <a:pt x="2590" y="209"/>
                    <a:pt x="2592" y="199"/>
                  </a:cubicBezTo>
                  <a:cubicBezTo>
                    <a:pt x="2573" y="191"/>
                    <a:pt x="2553" y="185"/>
                    <a:pt x="2534" y="178"/>
                  </a:cubicBezTo>
                  <a:cubicBezTo>
                    <a:pt x="2538" y="186"/>
                    <a:pt x="2544" y="192"/>
                    <a:pt x="2548" y="200"/>
                  </a:cubicBezTo>
                  <a:cubicBezTo>
                    <a:pt x="2546" y="200"/>
                    <a:pt x="2545" y="199"/>
                    <a:pt x="2543" y="198"/>
                  </a:cubicBezTo>
                  <a:cubicBezTo>
                    <a:pt x="2552" y="222"/>
                    <a:pt x="2565" y="243"/>
                    <a:pt x="2575" y="266"/>
                  </a:cubicBezTo>
                  <a:cubicBezTo>
                    <a:pt x="2549" y="239"/>
                    <a:pt x="2525" y="211"/>
                    <a:pt x="2498" y="185"/>
                  </a:cubicBezTo>
                  <a:cubicBezTo>
                    <a:pt x="2496" y="194"/>
                    <a:pt x="2504" y="196"/>
                    <a:pt x="2505" y="203"/>
                  </a:cubicBezTo>
                  <a:cubicBezTo>
                    <a:pt x="2501" y="203"/>
                    <a:pt x="2502" y="199"/>
                    <a:pt x="2498" y="199"/>
                  </a:cubicBezTo>
                  <a:cubicBezTo>
                    <a:pt x="2506" y="220"/>
                    <a:pt x="2517" y="240"/>
                    <a:pt x="2526" y="261"/>
                  </a:cubicBezTo>
                  <a:cubicBezTo>
                    <a:pt x="2501" y="237"/>
                    <a:pt x="2479" y="210"/>
                    <a:pt x="2454" y="186"/>
                  </a:cubicBezTo>
                  <a:cubicBezTo>
                    <a:pt x="2453" y="199"/>
                    <a:pt x="2454" y="211"/>
                    <a:pt x="2454" y="223"/>
                  </a:cubicBezTo>
                  <a:cubicBezTo>
                    <a:pt x="2447" y="214"/>
                    <a:pt x="2441" y="205"/>
                    <a:pt x="2434" y="196"/>
                  </a:cubicBezTo>
                  <a:cubicBezTo>
                    <a:pt x="2434" y="227"/>
                    <a:pt x="2438" y="264"/>
                    <a:pt x="2439" y="298"/>
                  </a:cubicBezTo>
                  <a:cubicBezTo>
                    <a:pt x="2428" y="272"/>
                    <a:pt x="2417" y="247"/>
                    <a:pt x="2408" y="220"/>
                  </a:cubicBezTo>
                  <a:cubicBezTo>
                    <a:pt x="2407" y="220"/>
                    <a:pt x="2406" y="220"/>
                    <a:pt x="2405" y="222"/>
                  </a:cubicBezTo>
                  <a:cubicBezTo>
                    <a:pt x="2407" y="213"/>
                    <a:pt x="2401" y="204"/>
                    <a:pt x="2398" y="195"/>
                  </a:cubicBezTo>
                  <a:cubicBezTo>
                    <a:pt x="2392" y="200"/>
                    <a:pt x="2382" y="202"/>
                    <a:pt x="2380" y="212"/>
                  </a:cubicBezTo>
                  <a:cubicBezTo>
                    <a:pt x="2382" y="208"/>
                    <a:pt x="2374" y="210"/>
                    <a:pt x="2375" y="209"/>
                  </a:cubicBezTo>
                  <a:cubicBezTo>
                    <a:pt x="2362" y="216"/>
                    <a:pt x="2371" y="250"/>
                    <a:pt x="2371" y="263"/>
                  </a:cubicBezTo>
                  <a:cubicBezTo>
                    <a:pt x="2360" y="245"/>
                    <a:pt x="2354" y="223"/>
                    <a:pt x="2345" y="204"/>
                  </a:cubicBezTo>
                  <a:cubicBezTo>
                    <a:pt x="2343" y="202"/>
                    <a:pt x="2337" y="206"/>
                    <a:pt x="2336" y="209"/>
                  </a:cubicBezTo>
                  <a:cubicBezTo>
                    <a:pt x="2334" y="206"/>
                    <a:pt x="2340" y="200"/>
                    <a:pt x="2343" y="197"/>
                  </a:cubicBezTo>
                  <a:cubicBezTo>
                    <a:pt x="2342" y="194"/>
                    <a:pt x="2339" y="192"/>
                    <a:pt x="2339" y="188"/>
                  </a:cubicBezTo>
                  <a:cubicBezTo>
                    <a:pt x="2333" y="188"/>
                    <a:pt x="2331" y="192"/>
                    <a:pt x="2324" y="193"/>
                  </a:cubicBezTo>
                  <a:cubicBezTo>
                    <a:pt x="2328" y="189"/>
                    <a:pt x="2331" y="185"/>
                    <a:pt x="2336" y="182"/>
                  </a:cubicBezTo>
                  <a:cubicBezTo>
                    <a:pt x="2335" y="179"/>
                    <a:pt x="2333" y="177"/>
                    <a:pt x="2333" y="173"/>
                  </a:cubicBezTo>
                  <a:cubicBezTo>
                    <a:pt x="2324" y="182"/>
                    <a:pt x="2320" y="194"/>
                    <a:pt x="2313" y="205"/>
                  </a:cubicBezTo>
                  <a:cubicBezTo>
                    <a:pt x="2311" y="197"/>
                    <a:pt x="2311" y="187"/>
                    <a:pt x="2311" y="178"/>
                  </a:cubicBezTo>
                  <a:cubicBezTo>
                    <a:pt x="2310" y="175"/>
                    <a:pt x="2309" y="181"/>
                    <a:pt x="2305" y="179"/>
                  </a:cubicBezTo>
                  <a:cubicBezTo>
                    <a:pt x="2306" y="177"/>
                    <a:pt x="2303" y="177"/>
                    <a:pt x="2304" y="174"/>
                  </a:cubicBezTo>
                  <a:cubicBezTo>
                    <a:pt x="2300" y="174"/>
                    <a:pt x="2299" y="176"/>
                    <a:pt x="2297" y="178"/>
                  </a:cubicBezTo>
                  <a:cubicBezTo>
                    <a:pt x="2292" y="175"/>
                    <a:pt x="2291" y="170"/>
                    <a:pt x="2284" y="168"/>
                  </a:cubicBezTo>
                  <a:cubicBezTo>
                    <a:pt x="2280" y="174"/>
                    <a:pt x="2285" y="180"/>
                    <a:pt x="2283" y="187"/>
                  </a:cubicBezTo>
                  <a:cubicBezTo>
                    <a:pt x="2274" y="180"/>
                    <a:pt x="2268" y="178"/>
                    <a:pt x="2258" y="174"/>
                  </a:cubicBezTo>
                  <a:cubicBezTo>
                    <a:pt x="2253" y="176"/>
                    <a:pt x="2256" y="180"/>
                    <a:pt x="2255" y="185"/>
                  </a:cubicBezTo>
                  <a:cubicBezTo>
                    <a:pt x="2252" y="185"/>
                    <a:pt x="2253" y="183"/>
                    <a:pt x="2250" y="183"/>
                  </a:cubicBezTo>
                  <a:cubicBezTo>
                    <a:pt x="2249" y="188"/>
                    <a:pt x="2243" y="189"/>
                    <a:pt x="2242" y="194"/>
                  </a:cubicBezTo>
                  <a:cubicBezTo>
                    <a:pt x="2239" y="192"/>
                    <a:pt x="2238" y="187"/>
                    <a:pt x="2237" y="183"/>
                  </a:cubicBezTo>
                  <a:cubicBezTo>
                    <a:pt x="2233" y="183"/>
                    <a:pt x="2235" y="188"/>
                    <a:pt x="2230" y="187"/>
                  </a:cubicBezTo>
                  <a:cubicBezTo>
                    <a:pt x="2230" y="186"/>
                    <a:pt x="2230" y="185"/>
                    <a:pt x="2230" y="184"/>
                  </a:cubicBezTo>
                  <a:cubicBezTo>
                    <a:pt x="2211" y="190"/>
                    <a:pt x="2207" y="208"/>
                    <a:pt x="2196" y="218"/>
                  </a:cubicBezTo>
                  <a:cubicBezTo>
                    <a:pt x="2198" y="202"/>
                    <a:pt x="2187" y="195"/>
                    <a:pt x="2173" y="192"/>
                  </a:cubicBezTo>
                  <a:cubicBezTo>
                    <a:pt x="2167" y="193"/>
                    <a:pt x="2164" y="196"/>
                    <a:pt x="2160" y="199"/>
                  </a:cubicBezTo>
                  <a:cubicBezTo>
                    <a:pt x="2155" y="229"/>
                    <a:pt x="2151" y="260"/>
                    <a:pt x="2146" y="290"/>
                  </a:cubicBezTo>
                  <a:cubicBezTo>
                    <a:pt x="2141" y="267"/>
                    <a:pt x="2137" y="244"/>
                    <a:pt x="2134" y="219"/>
                  </a:cubicBezTo>
                  <a:cubicBezTo>
                    <a:pt x="2130" y="216"/>
                    <a:pt x="2130" y="222"/>
                    <a:pt x="2126" y="221"/>
                  </a:cubicBezTo>
                  <a:cubicBezTo>
                    <a:pt x="2128" y="217"/>
                    <a:pt x="2132" y="215"/>
                    <a:pt x="2131" y="210"/>
                  </a:cubicBezTo>
                  <a:cubicBezTo>
                    <a:pt x="2114" y="215"/>
                    <a:pt x="2105" y="237"/>
                    <a:pt x="2098" y="254"/>
                  </a:cubicBezTo>
                  <a:cubicBezTo>
                    <a:pt x="2099" y="247"/>
                    <a:pt x="2098" y="228"/>
                    <a:pt x="2101" y="219"/>
                  </a:cubicBezTo>
                  <a:cubicBezTo>
                    <a:pt x="2093" y="214"/>
                    <a:pt x="2083" y="212"/>
                    <a:pt x="2074" y="208"/>
                  </a:cubicBezTo>
                  <a:cubicBezTo>
                    <a:pt x="2070" y="210"/>
                    <a:pt x="2075" y="213"/>
                    <a:pt x="2074" y="216"/>
                  </a:cubicBezTo>
                  <a:cubicBezTo>
                    <a:pt x="2073" y="215"/>
                    <a:pt x="2072" y="214"/>
                    <a:pt x="2072" y="213"/>
                  </a:cubicBezTo>
                  <a:cubicBezTo>
                    <a:pt x="2054" y="220"/>
                    <a:pt x="2049" y="238"/>
                    <a:pt x="2039" y="251"/>
                  </a:cubicBezTo>
                  <a:cubicBezTo>
                    <a:pt x="2036" y="249"/>
                    <a:pt x="2041" y="244"/>
                    <a:pt x="2039" y="239"/>
                  </a:cubicBezTo>
                  <a:cubicBezTo>
                    <a:pt x="2036" y="239"/>
                    <a:pt x="2031" y="246"/>
                    <a:pt x="2027" y="249"/>
                  </a:cubicBezTo>
                  <a:cubicBezTo>
                    <a:pt x="2031" y="234"/>
                    <a:pt x="2046" y="220"/>
                    <a:pt x="2046" y="198"/>
                  </a:cubicBezTo>
                  <a:cubicBezTo>
                    <a:pt x="2039" y="198"/>
                    <a:pt x="2034" y="206"/>
                    <a:pt x="2027" y="209"/>
                  </a:cubicBezTo>
                  <a:cubicBezTo>
                    <a:pt x="2024" y="236"/>
                    <a:pt x="2018" y="261"/>
                    <a:pt x="2016" y="289"/>
                  </a:cubicBezTo>
                  <a:cubicBezTo>
                    <a:pt x="2010" y="282"/>
                    <a:pt x="2014" y="269"/>
                    <a:pt x="2006" y="264"/>
                  </a:cubicBezTo>
                  <a:cubicBezTo>
                    <a:pt x="2005" y="274"/>
                    <a:pt x="2006" y="292"/>
                    <a:pt x="2008" y="304"/>
                  </a:cubicBezTo>
                  <a:cubicBezTo>
                    <a:pt x="1998" y="284"/>
                    <a:pt x="1991" y="263"/>
                    <a:pt x="1983" y="241"/>
                  </a:cubicBezTo>
                  <a:cubicBezTo>
                    <a:pt x="1976" y="243"/>
                    <a:pt x="1969" y="251"/>
                    <a:pt x="1966" y="253"/>
                  </a:cubicBezTo>
                  <a:cubicBezTo>
                    <a:pt x="1960" y="255"/>
                    <a:pt x="1968" y="250"/>
                    <a:pt x="1966" y="246"/>
                  </a:cubicBezTo>
                  <a:cubicBezTo>
                    <a:pt x="1958" y="250"/>
                    <a:pt x="1951" y="255"/>
                    <a:pt x="1944" y="260"/>
                  </a:cubicBezTo>
                  <a:cubicBezTo>
                    <a:pt x="1946" y="249"/>
                    <a:pt x="1971" y="240"/>
                    <a:pt x="1968" y="224"/>
                  </a:cubicBezTo>
                  <a:cubicBezTo>
                    <a:pt x="1967" y="218"/>
                    <a:pt x="1960" y="216"/>
                    <a:pt x="1955" y="210"/>
                  </a:cubicBezTo>
                  <a:cubicBezTo>
                    <a:pt x="1953" y="213"/>
                    <a:pt x="1952" y="217"/>
                    <a:pt x="1951" y="220"/>
                  </a:cubicBezTo>
                  <a:cubicBezTo>
                    <a:pt x="1950" y="219"/>
                    <a:pt x="1947" y="215"/>
                    <a:pt x="1947" y="220"/>
                  </a:cubicBezTo>
                  <a:cubicBezTo>
                    <a:pt x="1944" y="214"/>
                    <a:pt x="1945" y="205"/>
                    <a:pt x="1944" y="198"/>
                  </a:cubicBezTo>
                  <a:cubicBezTo>
                    <a:pt x="1940" y="208"/>
                    <a:pt x="1943" y="222"/>
                    <a:pt x="1943" y="232"/>
                  </a:cubicBezTo>
                  <a:cubicBezTo>
                    <a:pt x="1930" y="223"/>
                    <a:pt x="1924" y="203"/>
                    <a:pt x="1912" y="197"/>
                  </a:cubicBezTo>
                  <a:cubicBezTo>
                    <a:pt x="1910" y="190"/>
                    <a:pt x="1906" y="185"/>
                    <a:pt x="1902" y="180"/>
                  </a:cubicBezTo>
                  <a:cubicBezTo>
                    <a:pt x="1884" y="197"/>
                    <a:pt x="1867" y="215"/>
                    <a:pt x="1850" y="233"/>
                  </a:cubicBezTo>
                  <a:cubicBezTo>
                    <a:pt x="1850" y="225"/>
                    <a:pt x="1857" y="213"/>
                    <a:pt x="1860" y="203"/>
                  </a:cubicBezTo>
                  <a:cubicBezTo>
                    <a:pt x="1859" y="200"/>
                    <a:pt x="1857" y="205"/>
                    <a:pt x="1856" y="206"/>
                  </a:cubicBezTo>
                  <a:cubicBezTo>
                    <a:pt x="1853" y="206"/>
                    <a:pt x="1856" y="201"/>
                    <a:pt x="1855" y="199"/>
                  </a:cubicBezTo>
                  <a:cubicBezTo>
                    <a:pt x="1843" y="205"/>
                    <a:pt x="1834" y="212"/>
                    <a:pt x="1824" y="219"/>
                  </a:cubicBezTo>
                  <a:cubicBezTo>
                    <a:pt x="1827" y="212"/>
                    <a:pt x="1836" y="200"/>
                    <a:pt x="1842" y="192"/>
                  </a:cubicBezTo>
                  <a:cubicBezTo>
                    <a:pt x="1835" y="196"/>
                    <a:pt x="1824" y="196"/>
                    <a:pt x="1822" y="203"/>
                  </a:cubicBezTo>
                  <a:cubicBezTo>
                    <a:pt x="1819" y="199"/>
                    <a:pt x="1815" y="203"/>
                    <a:pt x="1811" y="203"/>
                  </a:cubicBezTo>
                  <a:cubicBezTo>
                    <a:pt x="1812" y="200"/>
                    <a:pt x="1821" y="198"/>
                    <a:pt x="1817" y="194"/>
                  </a:cubicBezTo>
                  <a:cubicBezTo>
                    <a:pt x="1815" y="191"/>
                    <a:pt x="1814" y="198"/>
                    <a:pt x="1810" y="197"/>
                  </a:cubicBezTo>
                  <a:cubicBezTo>
                    <a:pt x="1810" y="196"/>
                    <a:pt x="1810" y="195"/>
                    <a:pt x="1810" y="194"/>
                  </a:cubicBezTo>
                  <a:cubicBezTo>
                    <a:pt x="1793" y="199"/>
                    <a:pt x="1787" y="213"/>
                    <a:pt x="1777" y="227"/>
                  </a:cubicBezTo>
                  <a:cubicBezTo>
                    <a:pt x="1772" y="218"/>
                    <a:pt x="1775" y="204"/>
                    <a:pt x="1774" y="193"/>
                  </a:cubicBezTo>
                  <a:cubicBezTo>
                    <a:pt x="1770" y="194"/>
                    <a:pt x="1765" y="195"/>
                    <a:pt x="1762" y="197"/>
                  </a:cubicBezTo>
                  <a:cubicBezTo>
                    <a:pt x="1757" y="197"/>
                    <a:pt x="1765" y="193"/>
                    <a:pt x="1761" y="194"/>
                  </a:cubicBezTo>
                  <a:cubicBezTo>
                    <a:pt x="1756" y="197"/>
                    <a:pt x="1766" y="204"/>
                    <a:pt x="1770" y="207"/>
                  </a:cubicBezTo>
                  <a:cubicBezTo>
                    <a:pt x="1765" y="209"/>
                    <a:pt x="1756" y="203"/>
                    <a:pt x="1751" y="201"/>
                  </a:cubicBezTo>
                  <a:cubicBezTo>
                    <a:pt x="1735" y="210"/>
                    <a:pt x="1722" y="221"/>
                    <a:pt x="1707" y="230"/>
                  </a:cubicBezTo>
                  <a:cubicBezTo>
                    <a:pt x="1706" y="227"/>
                    <a:pt x="1712" y="221"/>
                    <a:pt x="1714" y="216"/>
                  </a:cubicBezTo>
                  <a:cubicBezTo>
                    <a:pt x="1703" y="223"/>
                    <a:pt x="1694" y="231"/>
                    <a:pt x="1685" y="239"/>
                  </a:cubicBezTo>
                  <a:cubicBezTo>
                    <a:pt x="1686" y="231"/>
                    <a:pt x="1696" y="220"/>
                    <a:pt x="1701" y="210"/>
                  </a:cubicBezTo>
                  <a:cubicBezTo>
                    <a:pt x="1696" y="200"/>
                    <a:pt x="1684" y="203"/>
                    <a:pt x="1681" y="196"/>
                  </a:cubicBezTo>
                  <a:cubicBezTo>
                    <a:pt x="1673" y="199"/>
                    <a:pt x="1674" y="210"/>
                    <a:pt x="1671" y="220"/>
                  </a:cubicBezTo>
                  <a:cubicBezTo>
                    <a:pt x="1668" y="218"/>
                    <a:pt x="1667" y="215"/>
                    <a:pt x="1666" y="211"/>
                  </a:cubicBezTo>
                  <a:cubicBezTo>
                    <a:pt x="1663" y="210"/>
                    <a:pt x="1661" y="216"/>
                    <a:pt x="1661" y="211"/>
                  </a:cubicBezTo>
                  <a:cubicBezTo>
                    <a:pt x="1666" y="227"/>
                    <a:pt x="1682" y="245"/>
                    <a:pt x="1692" y="261"/>
                  </a:cubicBezTo>
                  <a:cubicBezTo>
                    <a:pt x="1683" y="258"/>
                    <a:pt x="1673" y="246"/>
                    <a:pt x="1663" y="240"/>
                  </a:cubicBezTo>
                  <a:cubicBezTo>
                    <a:pt x="1660" y="262"/>
                    <a:pt x="1665" y="288"/>
                    <a:pt x="1664" y="312"/>
                  </a:cubicBezTo>
                  <a:cubicBezTo>
                    <a:pt x="1654" y="287"/>
                    <a:pt x="1644" y="261"/>
                    <a:pt x="1635" y="235"/>
                  </a:cubicBezTo>
                  <a:cubicBezTo>
                    <a:pt x="1626" y="241"/>
                    <a:pt x="1622" y="252"/>
                    <a:pt x="1616" y="260"/>
                  </a:cubicBezTo>
                  <a:cubicBezTo>
                    <a:pt x="1613" y="258"/>
                    <a:pt x="1618" y="252"/>
                    <a:pt x="1616" y="248"/>
                  </a:cubicBezTo>
                  <a:cubicBezTo>
                    <a:pt x="1612" y="252"/>
                    <a:pt x="1605" y="254"/>
                    <a:pt x="1602" y="260"/>
                  </a:cubicBezTo>
                  <a:cubicBezTo>
                    <a:pt x="1604" y="244"/>
                    <a:pt x="1627" y="227"/>
                    <a:pt x="1620" y="208"/>
                  </a:cubicBezTo>
                  <a:cubicBezTo>
                    <a:pt x="1612" y="210"/>
                    <a:pt x="1611" y="219"/>
                    <a:pt x="1607" y="226"/>
                  </a:cubicBezTo>
                  <a:cubicBezTo>
                    <a:pt x="1606" y="226"/>
                    <a:pt x="1604" y="220"/>
                    <a:pt x="1604" y="225"/>
                  </a:cubicBezTo>
                  <a:cubicBezTo>
                    <a:pt x="1602" y="225"/>
                    <a:pt x="1602" y="222"/>
                    <a:pt x="1602" y="221"/>
                  </a:cubicBezTo>
                  <a:cubicBezTo>
                    <a:pt x="1583" y="231"/>
                    <a:pt x="1560" y="248"/>
                    <a:pt x="1541" y="263"/>
                  </a:cubicBezTo>
                  <a:cubicBezTo>
                    <a:pt x="1539" y="259"/>
                    <a:pt x="1548" y="255"/>
                    <a:pt x="1550" y="250"/>
                  </a:cubicBezTo>
                  <a:cubicBezTo>
                    <a:pt x="1539" y="256"/>
                    <a:pt x="1529" y="262"/>
                    <a:pt x="1520" y="269"/>
                  </a:cubicBezTo>
                  <a:cubicBezTo>
                    <a:pt x="1530" y="254"/>
                    <a:pt x="1549" y="238"/>
                    <a:pt x="1562" y="223"/>
                  </a:cubicBezTo>
                  <a:cubicBezTo>
                    <a:pt x="1564" y="211"/>
                    <a:pt x="1561" y="202"/>
                    <a:pt x="1561" y="190"/>
                  </a:cubicBezTo>
                  <a:cubicBezTo>
                    <a:pt x="1545" y="206"/>
                    <a:pt x="1530" y="223"/>
                    <a:pt x="1516" y="240"/>
                  </a:cubicBezTo>
                  <a:cubicBezTo>
                    <a:pt x="1516" y="229"/>
                    <a:pt x="1524" y="214"/>
                    <a:pt x="1529" y="202"/>
                  </a:cubicBezTo>
                  <a:cubicBezTo>
                    <a:pt x="1525" y="197"/>
                    <a:pt x="1518" y="199"/>
                    <a:pt x="1512" y="201"/>
                  </a:cubicBezTo>
                  <a:cubicBezTo>
                    <a:pt x="1515" y="205"/>
                    <a:pt x="1517" y="209"/>
                    <a:pt x="1522" y="212"/>
                  </a:cubicBezTo>
                  <a:cubicBezTo>
                    <a:pt x="1516" y="213"/>
                    <a:pt x="1509" y="207"/>
                    <a:pt x="1502" y="205"/>
                  </a:cubicBezTo>
                  <a:cubicBezTo>
                    <a:pt x="1503" y="242"/>
                    <a:pt x="1506" y="277"/>
                    <a:pt x="1507" y="314"/>
                  </a:cubicBezTo>
                  <a:cubicBezTo>
                    <a:pt x="1492" y="281"/>
                    <a:pt x="1481" y="246"/>
                    <a:pt x="1466" y="214"/>
                  </a:cubicBezTo>
                  <a:cubicBezTo>
                    <a:pt x="1464" y="214"/>
                    <a:pt x="1467" y="219"/>
                    <a:pt x="1469" y="220"/>
                  </a:cubicBezTo>
                  <a:cubicBezTo>
                    <a:pt x="1464" y="223"/>
                    <a:pt x="1461" y="213"/>
                    <a:pt x="1455" y="217"/>
                  </a:cubicBezTo>
                  <a:cubicBezTo>
                    <a:pt x="1452" y="220"/>
                    <a:pt x="1451" y="224"/>
                    <a:pt x="1450" y="228"/>
                  </a:cubicBezTo>
                  <a:cubicBezTo>
                    <a:pt x="1448" y="228"/>
                    <a:pt x="1445" y="226"/>
                    <a:pt x="1446" y="229"/>
                  </a:cubicBezTo>
                  <a:cubicBezTo>
                    <a:pt x="1443" y="228"/>
                    <a:pt x="1445" y="223"/>
                    <a:pt x="1445" y="221"/>
                  </a:cubicBezTo>
                  <a:cubicBezTo>
                    <a:pt x="1436" y="221"/>
                    <a:pt x="1432" y="225"/>
                    <a:pt x="1425" y="226"/>
                  </a:cubicBezTo>
                  <a:cubicBezTo>
                    <a:pt x="1430" y="221"/>
                    <a:pt x="1437" y="218"/>
                    <a:pt x="1444" y="214"/>
                  </a:cubicBezTo>
                  <a:cubicBezTo>
                    <a:pt x="1443" y="211"/>
                    <a:pt x="1442" y="209"/>
                    <a:pt x="1441" y="206"/>
                  </a:cubicBezTo>
                  <a:cubicBezTo>
                    <a:pt x="1438" y="205"/>
                    <a:pt x="1435" y="205"/>
                    <a:pt x="1433" y="201"/>
                  </a:cubicBezTo>
                  <a:cubicBezTo>
                    <a:pt x="1425" y="204"/>
                    <a:pt x="1426" y="215"/>
                    <a:pt x="1423" y="224"/>
                  </a:cubicBezTo>
                  <a:cubicBezTo>
                    <a:pt x="1419" y="222"/>
                    <a:pt x="1420" y="217"/>
                    <a:pt x="1417" y="214"/>
                  </a:cubicBezTo>
                  <a:cubicBezTo>
                    <a:pt x="1398" y="221"/>
                    <a:pt x="1380" y="245"/>
                    <a:pt x="1368" y="265"/>
                  </a:cubicBezTo>
                  <a:cubicBezTo>
                    <a:pt x="1365" y="262"/>
                    <a:pt x="1370" y="258"/>
                    <a:pt x="1368" y="253"/>
                  </a:cubicBezTo>
                  <a:cubicBezTo>
                    <a:pt x="1364" y="252"/>
                    <a:pt x="1359" y="260"/>
                    <a:pt x="1354" y="263"/>
                  </a:cubicBezTo>
                  <a:cubicBezTo>
                    <a:pt x="1358" y="248"/>
                    <a:pt x="1375" y="234"/>
                    <a:pt x="1375" y="212"/>
                  </a:cubicBezTo>
                  <a:cubicBezTo>
                    <a:pt x="1347" y="226"/>
                    <a:pt x="1319" y="250"/>
                    <a:pt x="1292" y="268"/>
                  </a:cubicBezTo>
                  <a:cubicBezTo>
                    <a:pt x="1291" y="266"/>
                    <a:pt x="1298" y="260"/>
                    <a:pt x="1300" y="257"/>
                  </a:cubicBezTo>
                  <a:cubicBezTo>
                    <a:pt x="1293" y="259"/>
                    <a:pt x="1281" y="268"/>
                    <a:pt x="1273" y="273"/>
                  </a:cubicBezTo>
                  <a:cubicBezTo>
                    <a:pt x="1295" y="246"/>
                    <a:pt x="1326" y="218"/>
                    <a:pt x="1352" y="190"/>
                  </a:cubicBezTo>
                  <a:cubicBezTo>
                    <a:pt x="1352" y="187"/>
                    <a:pt x="1347" y="188"/>
                    <a:pt x="1348" y="184"/>
                  </a:cubicBezTo>
                  <a:cubicBezTo>
                    <a:pt x="1341" y="187"/>
                    <a:pt x="1336" y="191"/>
                    <a:pt x="1330" y="195"/>
                  </a:cubicBezTo>
                  <a:cubicBezTo>
                    <a:pt x="1329" y="191"/>
                    <a:pt x="1337" y="183"/>
                    <a:pt x="1339" y="177"/>
                  </a:cubicBezTo>
                  <a:cubicBezTo>
                    <a:pt x="1312" y="195"/>
                    <a:pt x="1312" y="195"/>
                    <a:pt x="1312" y="195"/>
                  </a:cubicBezTo>
                  <a:cubicBezTo>
                    <a:pt x="1301" y="193"/>
                    <a:pt x="1300" y="199"/>
                    <a:pt x="1294" y="202"/>
                  </a:cubicBezTo>
                  <a:cubicBezTo>
                    <a:pt x="1295" y="203"/>
                    <a:pt x="1296" y="205"/>
                    <a:pt x="1299" y="205"/>
                  </a:cubicBezTo>
                  <a:cubicBezTo>
                    <a:pt x="1285" y="205"/>
                    <a:pt x="1278" y="219"/>
                    <a:pt x="1268" y="226"/>
                  </a:cubicBezTo>
                  <a:cubicBezTo>
                    <a:pt x="1268" y="218"/>
                    <a:pt x="1276" y="209"/>
                    <a:pt x="1278" y="199"/>
                  </a:cubicBezTo>
                  <a:cubicBezTo>
                    <a:pt x="1260" y="191"/>
                    <a:pt x="1240" y="185"/>
                    <a:pt x="1221" y="178"/>
                  </a:cubicBezTo>
                  <a:cubicBezTo>
                    <a:pt x="1224" y="186"/>
                    <a:pt x="1231" y="192"/>
                    <a:pt x="1234" y="200"/>
                  </a:cubicBezTo>
                  <a:cubicBezTo>
                    <a:pt x="1233" y="200"/>
                    <a:pt x="1231" y="199"/>
                    <a:pt x="1229" y="198"/>
                  </a:cubicBezTo>
                  <a:cubicBezTo>
                    <a:pt x="1239" y="222"/>
                    <a:pt x="1251" y="243"/>
                    <a:pt x="1261" y="266"/>
                  </a:cubicBezTo>
                  <a:cubicBezTo>
                    <a:pt x="1235" y="239"/>
                    <a:pt x="1211" y="211"/>
                    <a:pt x="1185" y="185"/>
                  </a:cubicBezTo>
                  <a:cubicBezTo>
                    <a:pt x="1183" y="194"/>
                    <a:pt x="1190" y="196"/>
                    <a:pt x="1192" y="203"/>
                  </a:cubicBezTo>
                  <a:cubicBezTo>
                    <a:pt x="1187" y="203"/>
                    <a:pt x="1189" y="199"/>
                    <a:pt x="1184" y="199"/>
                  </a:cubicBezTo>
                  <a:cubicBezTo>
                    <a:pt x="1193" y="220"/>
                    <a:pt x="1203" y="240"/>
                    <a:pt x="1213" y="261"/>
                  </a:cubicBezTo>
                  <a:cubicBezTo>
                    <a:pt x="1187" y="237"/>
                    <a:pt x="1166" y="210"/>
                    <a:pt x="1141" y="186"/>
                  </a:cubicBezTo>
                  <a:cubicBezTo>
                    <a:pt x="1140" y="199"/>
                    <a:pt x="1141" y="211"/>
                    <a:pt x="1141" y="223"/>
                  </a:cubicBezTo>
                  <a:cubicBezTo>
                    <a:pt x="1133" y="214"/>
                    <a:pt x="1127" y="205"/>
                    <a:pt x="1121" y="196"/>
                  </a:cubicBezTo>
                  <a:cubicBezTo>
                    <a:pt x="1121" y="227"/>
                    <a:pt x="1124" y="264"/>
                    <a:pt x="1125" y="298"/>
                  </a:cubicBezTo>
                  <a:cubicBezTo>
                    <a:pt x="1115" y="272"/>
                    <a:pt x="1104" y="247"/>
                    <a:pt x="1095" y="220"/>
                  </a:cubicBezTo>
                  <a:cubicBezTo>
                    <a:pt x="1094" y="220"/>
                    <a:pt x="1092" y="220"/>
                    <a:pt x="1092" y="222"/>
                  </a:cubicBezTo>
                  <a:cubicBezTo>
                    <a:pt x="1093" y="213"/>
                    <a:pt x="1087" y="204"/>
                    <a:pt x="1085" y="195"/>
                  </a:cubicBezTo>
                  <a:cubicBezTo>
                    <a:pt x="1078" y="200"/>
                    <a:pt x="1068" y="202"/>
                    <a:pt x="1067" y="212"/>
                  </a:cubicBezTo>
                  <a:cubicBezTo>
                    <a:pt x="1068" y="208"/>
                    <a:pt x="1060" y="210"/>
                    <a:pt x="1062" y="209"/>
                  </a:cubicBezTo>
                  <a:cubicBezTo>
                    <a:pt x="1049" y="216"/>
                    <a:pt x="1058" y="250"/>
                    <a:pt x="1058" y="263"/>
                  </a:cubicBezTo>
                  <a:cubicBezTo>
                    <a:pt x="1047" y="245"/>
                    <a:pt x="1041" y="223"/>
                    <a:pt x="1032" y="204"/>
                  </a:cubicBezTo>
                  <a:cubicBezTo>
                    <a:pt x="1030" y="202"/>
                    <a:pt x="1024" y="206"/>
                    <a:pt x="1022" y="209"/>
                  </a:cubicBezTo>
                  <a:cubicBezTo>
                    <a:pt x="1021" y="206"/>
                    <a:pt x="1027" y="200"/>
                    <a:pt x="1029" y="197"/>
                  </a:cubicBezTo>
                  <a:cubicBezTo>
                    <a:pt x="1028" y="194"/>
                    <a:pt x="1025" y="192"/>
                    <a:pt x="1026" y="188"/>
                  </a:cubicBezTo>
                  <a:cubicBezTo>
                    <a:pt x="1019" y="188"/>
                    <a:pt x="1017" y="192"/>
                    <a:pt x="1011" y="193"/>
                  </a:cubicBezTo>
                  <a:cubicBezTo>
                    <a:pt x="1015" y="189"/>
                    <a:pt x="1018" y="185"/>
                    <a:pt x="1023" y="182"/>
                  </a:cubicBezTo>
                  <a:cubicBezTo>
                    <a:pt x="1022" y="179"/>
                    <a:pt x="1019" y="177"/>
                    <a:pt x="1019" y="173"/>
                  </a:cubicBezTo>
                  <a:cubicBezTo>
                    <a:pt x="1011" y="182"/>
                    <a:pt x="1006" y="194"/>
                    <a:pt x="1000" y="205"/>
                  </a:cubicBezTo>
                  <a:cubicBezTo>
                    <a:pt x="998" y="197"/>
                    <a:pt x="998" y="187"/>
                    <a:pt x="998" y="178"/>
                  </a:cubicBezTo>
                  <a:cubicBezTo>
                    <a:pt x="996" y="175"/>
                    <a:pt x="995" y="181"/>
                    <a:pt x="991" y="179"/>
                  </a:cubicBezTo>
                  <a:cubicBezTo>
                    <a:pt x="993" y="177"/>
                    <a:pt x="990" y="177"/>
                    <a:pt x="990" y="174"/>
                  </a:cubicBezTo>
                  <a:cubicBezTo>
                    <a:pt x="986" y="174"/>
                    <a:pt x="985" y="176"/>
                    <a:pt x="983" y="178"/>
                  </a:cubicBezTo>
                  <a:cubicBezTo>
                    <a:pt x="979" y="175"/>
                    <a:pt x="977" y="170"/>
                    <a:pt x="970" y="168"/>
                  </a:cubicBezTo>
                  <a:cubicBezTo>
                    <a:pt x="966" y="174"/>
                    <a:pt x="972" y="180"/>
                    <a:pt x="970" y="187"/>
                  </a:cubicBezTo>
                  <a:cubicBezTo>
                    <a:pt x="960" y="180"/>
                    <a:pt x="955" y="178"/>
                    <a:pt x="945" y="174"/>
                  </a:cubicBezTo>
                  <a:cubicBezTo>
                    <a:pt x="939" y="176"/>
                    <a:pt x="943" y="180"/>
                    <a:pt x="942" y="185"/>
                  </a:cubicBezTo>
                  <a:cubicBezTo>
                    <a:pt x="938" y="185"/>
                    <a:pt x="940" y="183"/>
                    <a:pt x="937" y="183"/>
                  </a:cubicBezTo>
                  <a:cubicBezTo>
                    <a:pt x="936" y="188"/>
                    <a:pt x="930" y="189"/>
                    <a:pt x="929" y="194"/>
                  </a:cubicBezTo>
                  <a:cubicBezTo>
                    <a:pt x="925" y="192"/>
                    <a:pt x="925" y="187"/>
                    <a:pt x="924" y="183"/>
                  </a:cubicBezTo>
                  <a:cubicBezTo>
                    <a:pt x="920" y="183"/>
                    <a:pt x="922" y="188"/>
                    <a:pt x="917" y="187"/>
                  </a:cubicBezTo>
                  <a:cubicBezTo>
                    <a:pt x="917" y="186"/>
                    <a:pt x="917" y="185"/>
                    <a:pt x="917" y="184"/>
                  </a:cubicBezTo>
                  <a:cubicBezTo>
                    <a:pt x="897" y="190"/>
                    <a:pt x="894" y="208"/>
                    <a:pt x="883" y="218"/>
                  </a:cubicBezTo>
                  <a:cubicBezTo>
                    <a:pt x="885" y="202"/>
                    <a:pt x="874" y="195"/>
                    <a:pt x="860" y="192"/>
                  </a:cubicBezTo>
                  <a:cubicBezTo>
                    <a:pt x="854" y="193"/>
                    <a:pt x="851" y="196"/>
                    <a:pt x="846" y="199"/>
                  </a:cubicBezTo>
                  <a:cubicBezTo>
                    <a:pt x="842" y="229"/>
                    <a:pt x="838" y="260"/>
                    <a:pt x="833" y="290"/>
                  </a:cubicBezTo>
                  <a:cubicBezTo>
                    <a:pt x="828" y="267"/>
                    <a:pt x="824" y="244"/>
                    <a:pt x="820" y="219"/>
                  </a:cubicBezTo>
                  <a:cubicBezTo>
                    <a:pt x="817" y="216"/>
                    <a:pt x="817" y="222"/>
                    <a:pt x="812" y="221"/>
                  </a:cubicBezTo>
                  <a:cubicBezTo>
                    <a:pt x="814" y="217"/>
                    <a:pt x="818" y="215"/>
                    <a:pt x="818" y="210"/>
                  </a:cubicBezTo>
                  <a:cubicBezTo>
                    <a:pt x="801" y="215"/>
                    <a:pt x="792" y="237"/>
                    <a:pt x="785" y="254"/>
                  </a:cubicBezTo>
                  <a:cubicBezTo>
                    <a:pt x="786" y="247"/>
                    <a:pt x="784" y="228"/>
                    <a:pt x="787" y="219"/>
                  </a:cubicBezTo>
                  <a:cubicBezTo>
                    <a:pt x="780" y="214"/>
                    <a:pt x="770" y="212"/>
                    <a:pt x="761" y="208"/>
                  </a:cubicBezTo>
                  <a:cubicBezTo>
                    <a:pt x="757" y="210"/>
                    <a:pt x="762" y="213"/>
                    <a:pt x="761" y="216"/>
                  </a:cubicBezTo>
                  <a:cubicBezTo>
                    <a:pt x="759" y="215"/>
                    <a:pt x="758" y="214"/>
                    <a:pt x="758" y="213"/>
                  </a:cubicBezTo>
                  <a:cubicBezTo>
                    <a:pt x="741" y="220"/>
                    <a:pt x="736" y="238"/>
                    <a:pt x="725" y="251"/>
                  </a:cubicBezTo>
                  <a:cubicBezTo>
                    <a:pt x="722" y="249"/>
                    <a:pt x="727" y="244"/>
                    <a:pt x="726" y="239"/>
                  </a:cubicBezTo>
                  <a:cubicBezTo>
                    <a:pt x="722" y="239"/>
                    <a:pt x="717" y="246"/>
                    <a:pt x="713" y="249"/>
                  </a:cubicBezTo>
                  <a:cubicBezTo>
                    <a:pt x="717" y="234"/>
                    <a:pt x="733" y="220"/>
                    <a:pt x="732" y="198"/>
                  </a:cubicBezTo>
                  <a:cubicBezTo>
                    <a:pt x="726" y="198"/>
                    <a:pt x="720" y="206"/>
                    <a:pt x="713" y="209"/>
                  </a:cubicBezTo>
                  <a:cubicBezTo>
                    <a:pt x="711" y="236"/>
                    <a:pt x="705" y="261"/>
                    <a:pt x="703" y="289"/>
                  </a:cubicBezTo>
                  <a:cubicBezTo>
                    <a:pt x="697" y="282"/>
                    <a:pt x="700" y="269"/>
                    <a:pt x="693" y="264"/>
                  </a:cubicBezTo>
                  <a:cubicBezTo>
                    <a:pt x="692" y="274"/>
                    <a:pt x="693" y="292"/>
                    <a:pt x="694" y="304"/>
                  </a:cubicBezTo>
                  <a:cubicBezTo>
                    <a:pt x="685" y="284"/>
                    <a:pt x="677" y="263"/>
                    <a:pt x="670" y="241"/>
                  </a:cubicBezTo>
                  <a:cubicBezTo>
                    <a:pt x="663" y="243"/>
                    <a:pt x="656" y="251"/>
                    <a:pt x="652" y="253"/>
                  </a:cubicBezTo>
                  <a:cubicBezTo>
                    <a:pt x="647" y="255"/>
                    <a:pt x="654" y="250"/>
                    <a:pt x="653" y="246"/>
                  </a:cubicBezTo>
                  <a:cubicBezTo>
                    <a:pt x="644" y="250"/>
                    <a:pt x="638" y="255"/>
                    <a:pt x="631" y="260"/>
                  </a:cubicBezTo>
                  <a:cubicBezTo>
                    <a:pt x="633" y="249"/>
                    <a:pt x="658" y="240"/>
                    <a:pt x="655" y="224"/>
                  </a:cubicBezTo>
                  <a:cubicBezTo>
                    <a:pt x="653" y="218"/>
                    <a:pt x="646" y="216"/>
                    <a:pt x="642" y="210"/>
                  </a:cubicBezTo>
                  <a:cubicBezTo>
                    <a:pt x="640" y="213"/>
                    <a:pt x="639" y="217"/>
                    <a:pt x="638" y="220"/>
                  </a:cubicBezTo>
                  <a:cubicBezTo>
                    <a:pt x="637" y="219"/>
                    <a:pt x="633" y="215"/>
                    <a:pt x="634" y="220"/>
                  </a:cubicBezTo>
                  <a:cubicBezTo>
                    <a:pt x="631" y="214"/>
                    <a:pt x="632" y="205"/>
                    <a:pt x="630" y="198"/>
                  </a:cubicBezTo>
                  <a:cubicBezTo>
                    <a:pt x="626" y="208"/>
                    <a:pt x="630" y="222"/>
                    <a:pt x="629" y="232"/>
                  </a:cubicBezTo>
                  <a:cubicBezTo>
                    <a:pt x="617" y="223"/>
                    <a:pt x="611" y="203"/>
                    <a:pt x="599" y="197"/>
                  </a:cubicBezTo>
                  <a:cubicBezTo>
                    <a:pt x="597" y="190"/>
                    <a:pt x="593" y="185"/>
                    <a:pt x="588" y="180"/>
                  </a:cubicBezTo>
                  <a:cubicBezTo>
                    <a:pt x="570" y="197"/>
                    <a:pt x="554" y="215"/>
                    <a:pt x="536" y="233"/>
                  </a:cubicBezTo>
                  <a:cubicBezTo>
                    <a:pt x="536" y="225"/>
                    <a:pt x="544" y="213"/>
                    <a:pt x="547" y="203"/>
                  </a:cubicBezTo>
                  <a:cubicBezTo>
                    <a:pt x="546" y="200"/>
                    <a:pt x="543" y="205"/>
                    <a:pt x="543" y="206"/>
                  </a:cubicBezTo>
                  <a:cubicBezTo>
                    <a:pt x="540" y="206"/>
                    <a:pt x="542" y="201"/>
                    <a:pt x="541" y="199"/>
                  </a:cubicBezTo>
                  <a:cubicBezTo>
                    <a:pt x="530" y="205"/>
                    <a:pt x="521" y="212"/>
                    <a:pt x="510" y="219"/>
                  </a:cubicBezTo>
                  <a:cubicBezTo>
                    <a:pt x="513" y="212"/>
                    <a:pt x="522" y="200"/>
                    <a:pt x="528" y="192"/>
                  </a:cubicBezTo>
                  <a:cubicBezTo>
                    <a:pt x="522" y="196"/>
                    <a:pt x="511" y="196"/>
                    <a:pt x="508" y="203"/>
                  </a:cubicBezTo>
                  <a:cubicBezTo>
                    <a:pt x="506" y="199"/>
                    <a:pt x="502" y="203"/>
                    <a:pt x="498" y="203"/>
                  </a:cubicBezTo>
                  <a:cubicBezTo>
                    <a:pt x="499" y="200"/>
                    <a:pt x="507" y="198"/>
                    <a:pt x="503" y="194"/>
                  </a:cubicBezTo>
                  <a:cubicBezTo>
                    <a:pt x="502" y="191"/>
                    <a:pt x="501" y="198"/>
                    <a:pt x="496" y="197"/>
                  </a:cubicBezTo>
                  <a:cubicBezTo>
                    <a:pt x="497" y="196"/>
                    <a:pt x="497" y="195"/>
                    <a:pt x="497" y="194"/>
                  </a:cubicBezTo>
                  <a:cubicBezTo>
                    <a:pt x="480" y="199"/>
                    <a:pt x="473" y="213"/>
                    <a:pt x="464" y="227"/>
                  </a:cubicBezTo>
                  <a:cubicBezTo>
                    <a:pt x="459" y="218"/>
                    <a:pt x="462" y="204"/>
                    <a:pt x="461" y="193"/>
                  </a:cubicBezTo>
                  <a:cubicBezTo>
                    <a:pt x="457" y="194"/>
                    <a:pt x="452" y="195"/>
                    <a:pt x="449" y="197"/>
                  </a:cubicBezTo>
                  <a:cubicBezTo>
                    <a:pt x="444" y="197"/>
                    <a:pt x="452" y="193"/>
                    <a:pt x="448" y="194"/>
                  </a:cubicBezTo>
                  <a:cubicBezTo>
                    <a:pt x="442" y="197"/>
                    <a:pt x="453" y="204"/>
                    <a:pt x="456" y="207"/>
                  </a:cubicBezTo>
                  <a:cubicBezTo>
                    <a:pt x="451" y="209"/>
                    <a:pt x="443" y="203"/>
                    <a:pt x="438" y="201"/>
                  </a:cubicBezTo>
                  <a:cubicBezTo>
                    <a:pt x="422" y="210"/>
                    <a:pt x="408" y="221"/>
                    <a:pt x="393" y="230"/>
                  </a:cubicBezTo>
                  <a:cubicBezTo>
                    <a:pt x="392" y="227"/>
                    <a:pt x="399" y="221"/>
                    <a:pt x="400" y="216"/>
                  </a:cubicBezTo>
                  <a:cubicBezTo>
                    <a:pt x="390" y="223"/>
                    <a:pt x="381" y="231"/>
                    <a:pt x="372" y="239"/>
                  </a:cubicBezTo>
                  <a:cubicBezTo>
                    <a:pt x="373" y="231"/>
                    <a:pt x="383" y="220"/>
                    <a:pt x="387" y="210"/>
                  </a:cubicBezTo>
                  <a:cubicBezTo>
                    <a:pt x="383" y="200"/>
                    <a:pt x="371" y="203"/>
                    <a:pt x="368" y="196"/>
                  </a:cubicBezTo>
                  <a:cubicBezTo>
                    <a:pt x="360" y="199"/>
                    <a:pt x="361" y="210"/>
                    <a:pt x="358" y="220"/>
                  </a:cubicBezTo>
                  <a:cubicBezTo>
                    <a:pt x="355" y="218"/>
                    <a:pt x="354" y="215"/>
                    <a:pt x="353" y="211"/>
                  </a:cubicBezTo>
                  <a:cubicBezTo>
                    <a:pt x="350" y="210"/>
                    <a:pt x="348" y="216"/>
                    <a:pt x="348" y="211"/>
                  </a:cubicBezTo>
                  <a:cubicBezTo>
                    <a:pt x="353" y="227"/>
                    <a:pt x="369" y="245"/>
                    <a:pt x="379" y="261"/>
                  </a:cubicBezTo>
                  <a:cubicBezTo>
                    <a:pt x="369" y="258"/>
                    <a:pt x="359" y="246"/>
                    <a:pt x="349" y="240"/>
                  </a:cubicBezTo>
                  <a:cubicBezTo>
                    <a:pt x="347" y="262"/>
                    <a:pt x="352" y="288"/>
                    <a:pt x="351" y="312"/>
                  </a:cubicBezTo>
                  <a:cubicBezTo>
                    <a:pt x="340" y="287"/>
                    <a:pt x="331" y="261"/>
                    <a:pt x="322" y="235"/>
                  </a:cubicBezTo>
                  <a:cubicBezTo>
                    <a:pt x="313" y="241"/>
                    <a:pt x="309" y="252"/>
                    <a:pt x="302" y="260"/>
                  </a:cubicBezTo>
                  <a:cubicBezTo>
                    <a:pt x="300" y="258"/>
                    <a:pt x="304" y="252"/>
                    <a:pt x="303" y="248"/>
                  </a:cubicBezTo>
                  <a:cubicBezTo>
                    <a:pt x="299" y="252"/>
                    <a:pt x="292" y="254"/>
                    <a:pt x="289" y="260"/>
                  </a:cubicBezTo>
                  <a:cubicBezTo>
                    <a:pt x="290" y="244"/>
                    <a:pt x="314" y="227"/>
                    <a:pt x="307" y="208"/>
                  </a:cubicBezTo>
                  <a:cubicBezTo>
                    <a:pt x="298" y="210"/>
                    <a:pt x="297" y="219"/>
                    <a:pt x="294" y="226"/>
                  </a:cubicBezTo>
                  <a:cubicBezTo>
                    <a:pt x="293" y="226"/>
                    <a:pt x="291" y="220"/>
                    <a:pt x="290" y="225"/>
                  </a:cubicBezTo>
                  <a:cubicBezTo>
                    <a:pt x="288" y="225"/>
                    <a:pt x="289" y="222"/>
                    <a:pt x="289" y="221"/>
                  </a:cubicBezTo>
                  <a:cubicBezTo>
                    <a:pt x="270" y="231"/>
                    <a:pt x="247" y="248"/>
                    <a:pt x="228" y="263"/>
                  </a:cubicBezTo>
                  <a:cubicBezTo>
                    <a:pt x="226" y="259"/>
                    <a:pt x="235" y="255"/>
                    <a:pt x="236" y="250"/>
                  </a:cubicBezTo>
                  <a:cubicBezTo>
                    <a:pt x="225" y="256"/>
                    <a:pt x="216" y="262"/>
                    <a:pt x="207" y="269"/>
                  </a:cubicBezTo>
                  <a:cubicBezTo>
                    <a:pt x="216" y="254"/>
                    <a:pt x="236" y="238"/>
                    <a:pt x="249" y="223"/>
                  </a:cubicBezTo>
                  <a:cubicBezTo>
                    <a:pt x="250" y="211"/>
                    <a:pt x="247" y="202"/>
                    <a:pt x="248" y="190"/>
                  </a:cubicBezTo>
                  <a:cubicBezTo>
                    <a:pt x="232" y="206"/>
                    <a:pt x="217" y="223"/>
                    <a:pt x="202" y="240"/>
                  </a:cubicBezTo>
                  <a:cubicBezTo>
                    <a:pt x="203" y="229"/>
                    <a:pt x="211" y="214"/>
                    <a:pt x="215" y="202"/>
                  </a:cubicBezTo>
                  <a:cubicBezTo>
                    <a:pt x="212" y="197"/>
                    <a:pt x="204" y="199"/>
                    <a:pt x="198" y="201"/>
                  </a:cubicBezTo>
                  <a:cubicBezTo>
                    <a:pt x="202" y="205"/>
                    <a:pt x="204" y="209"/>
                    <a:pt x="208" y="212"/>
                  </a:cubicBezTo>
                  <a:cubicBezTo>
                    <a:pt x="203" y="213"/>
                    <a:pt x="195" y="207"/>
                    <a:pt x="189" y="205"/>
                  </a:cubicBezTo>
                  <a:cubicBezTo>
                    <a:pt x="189" y="242"/>
                    <a:pt x="193" y="277"/>
                    <a:pt x="193" y="314"/>
                  </a:cubicBezTo>
                  <a:cubicBezTo>
                    <a:pt x="179" y="281"/>
                    <a:pt x="168" y="246"/>
                    <a:pt x="153" y="214"/>
                  </a:cubicBezTo>
                  <a:cubicBezTo>
                    <a:pt x="151" y="214"/>
                    <a:pt x="153" y="219"/>
                    <a:pt x="155" y="220"/>
                  </a:cubicBezTo>
                  <a:cubicBezTo>
                    <a:pt x="151" y="223"/>
                    <a:pt x="148" y="213"/>
                    <a:pt x="142" y="217"/>
                  </a:cubicBezTo>
                  <a:cubicBezTo>
                    <a:pt x="139" y="220"/>
                    <a:pt x="137" y="224"/>
                    <a:pt x="136" y="228"/>
                  </a:cubicBezTo>
                  <a:cubicBezTo>
                    <a:pt x="135" y="228"/>
                    <a:pt x="132" y="226"/>
                    <a:pt x="132" y="229"/>
                  </a:cubicBezTo>
                  <a:cubicBezTo>
                    <a:pt x="129" y="228"/>
                    <a:pt x="132" y="223"/>
                    <a:pt x="131" y="221"/>
                  </a:cubicBezTo>
                  <a:cubicBezTo>
                    <a:pt x="123" y="221"/>
                    <a:pt x="119" y="225"/>
                    <a:pt x="111" y="226"/>
                  </a:cubicBezTo>
                  <a:cubicBezTo>
                    <a:pt x="116" y="221"/>
                    <a:pt x="124" y="218"/>
                    <a:pt x="130" y="214"/>
                  </a:cubicBezTo>
                  <a:cubicBezTo>
                    <a:pt x="130" y="211"/>
                    <a:pt x="128" y="209"/>
                    <a:pt x="128" y="206"/>
                  </a:cubicBezTo>
                  <a:cubicBezTo>
                    <a:pt x="125" y="205"/>
                    <a:pt x="121" y="205"/>
                    <a:pt x="120" y="201"/>
                  </a:cubicBezTo>
                  <a:cubicBezTo>
                    <a:pt x="111" y="204"/>
                    <a:pt x="112" y="215"/>
                    <a:pt x="110" y="224"/>
                  </a:cubicBezTo>
                  <a:cubicBezTo>
                    <a:pt x="105" y="222"/>
                    <a:pt x="106" y="217"/>
                    <a:pt x="104" y="214"/>
                  </a:cubicBezTo>
                  <a:cubicBezTo>
                    <a:pt x="84" y="221"/>
                    <a:pt x="66" y="245"/>
                    <a:pt x="54" y="265"/>
                  </a:cubicBezTo>
                  <a:cubicBezTo>
                    <a:pt x="51" y="262"/>
                    <a:pt x="56" y="258"/>
                    <a:pt x="55" y="253"/>
                  </a:cubicBezTo>
                  <a:cubicBezTo>
                    <a:pt x="50" y="252"/>
                    <a:pt x="45" y="260"/>
                    <a:pt x="41" y="263"/>
                  </a:cubicBezTo>
                  <a:cubicBezTo>
                    <a:pt x="45" y="248"/>
                    <a:pt x="62" y="234"/>
                    <a:pt x="61" y="212"/>
                  </a:cubicBezTo>
                  <a:cubicBezTo>
                    <a:pt x="34" y="226"/>
                    <a:pt x="33" y="242"/>
                    <a:pt x="6" y="260"/>
                  </a:cubicBezTo>
                  <a:cubicBezTo>
                    <a:pt x="5" y="258"/>
                    <a:pt x="25" y="252"/>
                    <a:pt x="27" y="249"/>
                  </a:cubicBezTo>
                  <a:cubicBezTo>
                    <a:pt x="20" y="251"/>
                    <a:pt x="14" y="259"/>
                    <a:pt x="6" y="265"/>
                  </a:cubicBezTo>
                  <a:cubicBezTo>
                    <a:pt x="28" y="238"/>
                    <a:pt x="13" y="218"/>
                    <a:pt x="38" y="190"/>
                  </a:cubicBezTo>
                  <a:cubicBezTo>
                    <a:pt x="39" y="187"/>
                    <a:pt x="34" y="188"/>
                    <a:pt x="34" y="184"/>
                  </a:cubicBezTo>
                  <a:cubicBezTo>
                    <a:pt x="27" y="187"/>
                    <a:pt x="12" y="191"/>
                    <a:pt x="6" y="195"/>
                  </a:cubicBezTo>
                  <a:cubicBezTo>
                    <a:pt x="5" y="191"/>
                    <a:pt x="23" y="183"/>
                    <a:pt x="25" y="177"/>
                  </a:cubicBezTo>
                  <a:cubicBezTo>
                    <a:pt x="22" y="172"/>
                    <a:pt x="9" y="166"/>
                    <a:pt x="0" y="16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8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2" y="3178306"/>
              <a:ext cx="9147177" cy="861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8" y="979428"/>
            <a:ext cx="1550047" cy="1963480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335088" y="4255664"/>
            <a:ext cx="650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2097089" y="5085420"/>
            <a:ext cx="864255" cy="270457"/>
            <a:chOff x="2097087" y="3920987"/>
            <a:chExt cx="864255" cy="270457"/>
          </a:xfrm>
          <a:solidFill>
            <a:srgbClr val="00AEEF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2097087" y="4073591"/>
              <a:ext cx="67993" cy="66481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7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4 h 21"/>
                <a:gd name="T10" fmla="*/ 22 w 22"/>
                <a:gd name="T11" fmla="*/ 14 h 21"/>
                <a:gd name="T12" fmla="*/ 21 w 22"/>
                <a:gd name="T13" fmla="*/ 15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6 w 22"/>
                <a:gd name="T25" fmla="*/ 20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1 h 21"/>
                <a:gd name="T36" fmla="*/ 6 w 22"/>
                <a:gd name="T37" fmla="*/ 20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1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1 h 21"/>
                <a:gd name="T62" fmla="*/ 15 w 22"/>
                <a:gd name="T63" fmla="*/ 1 h 21"/>
                <a:gd name="T64" fmla="*/ 15 w 22"/>
                <a:gd name="T65" fmla="*/ 1 h 21"/>
                <a:gd name="T66" fmla="*/ 16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7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1" y="12"/>
                    <a:pt x="21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20"/>
                    <a:pt x="8" y="20"/>
                  </a:cubicBezTo>
                  <a:cubicBezTo>
                    <a:pt x="8" y="20"/>
                    <a:pt x="7" y="21"/>
                    <a:pt x="7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5" y="20"/>
                    <a:pt x="4" y="20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1" y="18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1" y="6"/>
                    <a:pt x="0" y="4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1"/>
                    <a:pt x="19" y="0"/>
                  </a:cubicBezTo>
                  <a:cubicBezTo>
                    <a:pt x="20" y="1"/>
                    <a:pt x="21" y="2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174145" y="4070569"/>
              <a:ext cx="67993" cy="66481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3 h 21"/>
                <a:gd name="T10" fmla="*/ 22 w 22"/>
                <a:gd name="T11" fmla="*/ 13 h 21"/>
                <a:gd name="T12" fmla="*/ 21 w 22"/>
                <a:gd name="T13" fmla="*/ 14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19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0 h 21"/>
                <a:gd name="T36" fmla="*/ 6 w 22"/>
                <a:gd name="T37" fmla="*/ 19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0 h 21"/>
                <a:gd name="T56" fmla="*/ 10 w 22"/>
                <a:gd name="T57" fmla="*/ 1 h 21"/>
                <a:gd name="T58" fmla="*/ 13 w 22"/>
                <a:gd name="T59" fmla="*/ 0 h 21"/>
                <a:gd name="T60" fmla="*/ 13 w 22"/>
                <a:gd name="T61" fmla="*/ 0 h 21"/>
                <a:gd name="T62" fmla="*/ 14 w 22"/>
                <a:gd name="T63" fmla="*/ 0 h 21"/>
                <a:gd name="T64" fmla="*/ 15 w 22"/>
                <a:gd name="T65" fmla="*/ 1 h 21"/>
                <a:gd name="T66" fmla="*/ 15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6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2"/>
                    <a:pt x="21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2254224" y="3955738"/>
              <a:ext cx="132962" cy="235706"/>
            </a:xfrm>
            <a:custGeom>
              <a:avLst/>
              <a:gdLst>
                <a:gd name="T0" fmla="*/ 3 w 43"/>
                <a:gd name="T1" fmla="*/ 52 h 74"/>
                <a:gd name="T2" fmla="*/ 6 w 43"/>
                <a:gd name="T3" fmla="*/ 53 h 74"/>
                <a:gd name="T4" fmla="*/ 9 w 43"/>
                <a:gd name="T5" fmla="*/ 54 h 74"/>
                <a:gd name="T6" fmla="*/ 11 w 43"/>
                <a:gd name="T7" fmla="*/ 54 h 74"/>
                <a:gd name="T8" fmla="*/ 14 w 43"/>
                <a:gd name="T9" fmla="*/ 55 h 74"/>
                <a:gd name="T10" fmla="*/ 15 w 43"/>
                <a:gd name="T11" fmla="*/ 56 h 74"/>
                <a:gd name="T12" fmla="*/ 17 w 43"/>
                <a:gd name="T13" fmla="*/ 56 h 74"/>
                <a:gd name="T14" fmla="*/ 21 w 43"/>
                <a:gd name="T15" fmla="*/ 51 h 74"/>
                <a:gd name="T16" fmla="*/ 21 w 43"/>
                <a:gd name="T17" fmla="*/ 50 h 74"/>
                <a:gd name="T18" fmla="*/ 20 w 43"/>
                <a:gd name="T19" fmla="*/ 48 h 74"/>
                <a:gd name="T20" fmla="*/ 18 w 43"/>
                <a:gd name="T21" fmla="*/ 47 h 74"/>
                <a:gd name="T22" fmla="*/ 5 w 43"/>
                <a:gd name="T23" fmla="*/ 36 h 74"/>
                <a:gd name="T24" fmla="*/ 1 w 43"/>
                <a:gd name="T25" fmla="*/ 30 h 74"/>
                <a:gd name="T26" fmla="*/ 1 w 43"/>
                <a:gd name="T27" fmla="*/ 27 h 74"/>
                <a:gd name="T28" fmla="*/ 0 w 43"/>
                <a:gd name="T29" fmla="*/ 25 h 74"/>
                <a:gd name="T30" fmla="*/ 5 w 43"/>
                <a:gd name="T31" fmla="*/ 10 h 74"/>
                <a:gd name="T32" fmla="*/ 16 w 43"/>
                <a:gd name="T33" fmla="*/ 1 h 74"/>
                <a:gd name="T34" fmla="*/ 19 w 43"/>
                <a:gd name="T35" fmla="*/ 1 h 74"/>
                <a:gd name="T36" fmla="*/ 23 w 43"/>
                <a:gd name="T37" fmla="*/ 0 h 74"/>
                <a:gd name="T38" fmla="*/ 27 w 43"/>
                <a:gd name="T39" fmla="*/ 1 h 74"/>
                <a:gd name="T40" fmla="*/ 31 w 43"/>
                <a:gd name="T41" fmla="*/ 2 h 74"/>
                <a:gd name="T42" fmla="*/ 37 w 43"/>
                <a:gd name="T43" fmla="*/ 6 h 74"/>
                <a:gd name="T44" fmla="*/ 37 w 43"/>
                <a:gd name="T45" fmla="*/ 6 h 74"/>
                <a:gd name="T46" fmla="*/ 37 w 43"/>
                <a:gd name="T47" fmla="*/ 10 h 74"/>
                <a:gd name="T48" fmla="*/ 38 w 43"/>
                <a:gd name="T49" fmla="*/ 10 h 74"/>
                <a:gd name="T50" fmla="*/ 38 w 43"/>
                <a:gd name="T51" fmla="*/ 10 h 74"/>
                <a:gd name="T52" fmla="*/ 37 w 43"/>
                <a:gd name="T53" fmla="*/ 17 h 74"/>
                <a:gd name="T54" fmla="*/ 36 w 43"/>
                <a:gd name="T55" fmla="*/ 20 h 74"/>
                <a:gd name="T56" fmla="*/ 34 w 43"/>
                <a:gd name="T57" fmla="*/ 20 h 74"/>
                <a:gd name="T58" fmla="*/ 32 w 43"/>
                <a:gd name="T59" fmla="*/ 19 h 74"/>
                <a:gd name="T60" fmla="*/ 29 w 43"/>
                <a:gd name="T61" fmla="*/ 18 h 74"/>
                <a:gd name="T62" fmla="*/ 27 w 43"/>
                <a:gd name="T63" fmla="*/ 18 h 74"/>
                <a:gd name="T64" fmla="*/ 22 w 43"/>
                <a:gd name="T65" fmla="*/ 20 h 74"/>
                <a:gd name="T66" fmla="*/ 21 w 43"/>
                <a:gd name="T67" fmla="*/ 24 h 74"/>
                <a:gd name="T68" fmla="*/ 22 w 43"/>
                <a:gd name="T69" fmla="*/ 25 h 74"/>
                <a:gd name="T70" fmla="*/ 33 w 43"/>
                <a:gd name="T71" fmla="*/ 33 h 74"/>
                <a:gd name="T72" fmla="*/ 33 w 43"/>
                <a:gd name="T73" fmla="*/ 34 h 74"/>
                <a:gd name="T74" fmla="*/ 34 w 43"/>
                <a:gd name="T75" fmla="*/ 34 h 74"/>
                <a:gd name="T76" fmla="*/ 35 w 43"/>
                <a:gd name="T77" fmla="*/ 36 h 74"/>
                <a:gd name="T78" fmla="*/ 35 w 43"/>
                <a:gd name="T79" fmla="*/ 68 h 74"/>
                <a:gd name="T80" fmla="*/ 34 w 43"/>
                <a:gd name="T81" fmla="*/ 68 h 74"/>
                <a:gd name="T82" fmla="*/ 29 w 43"/>
                <a:gd name="T83" fmla="*/ 72 h 74"/>
                <a:gd name="T84" fmla="*/ 27 w 43"/>
                <a:gd name="T85" fmla="*/ 72 h 74"/>
                <a:gd name="T86" fmla="*/ 25 w 43"/>
                <a:gd name="T87" fmla="*/ 73 h 74"/>
                <a:gd name="T88" fmla="*/ 23 w 43"/>
                <a:gd name="T89" fmla="*/ 74 h 74"/>
                <a:gd name="T90" fmla="*/ 20 w 43"/>
                <a:gd name="T91" fmla="*/ 74 h 74"/>
                <a:gd name="T92" fmla="*/ 17 w 43"/>
                <a:gd name="T93" fmla="*/ 74 h 74"/>
                <a:gd name="T94" fmla="*/ 12 w 43"/>
                <a:gd name="T95" fmla="*/ 73 h 74"/>
                <a:gd name="T96" fmla="*/ 10 w 43"/>
                <a:gd name="T97" fmla="*/ 73 h 74"/>
                <a:gd name="T98" fmla="*/ 7 w 43"/>
                <a:gd name="T99" fmla="*/ 72 h 74"/>
                <a:gd name="T100" fmla="*/ 4 w 43"/>
                <a:gd name="T101" fmla="*/ 72 h 74"/>
                <a:gd name="T102" fmla="*/ 3 w 43"/>
                <a:gd name="T103" fmla="*/ 71 h 74"/>
                <a:gd name="T104" fmla="*/ 1 w 43"/>
                <a:gd name="T105" fmla="*/ 65 h 74"/>
                <a:gd name="T106" fmla="*/ 1 w 43"/>
                <a:gd name="T107" fmla="*/ 54 h 74"/>
                <a:gd name="T108" fmla="*/ 2 w 43"/>
                <a:gd name="T109" fmla="*/ 52 h 74"/>
                <a:gd name="T110" fmla="*/ 2 w 43"/>
                <a:gd name="T111" fmla="*/ 52 h 74"/>
                <a:gd name="T112" fmla="*/ 2 w 43"/>
                <a:gd name="T113" fmla="*/ 52 h 74"/>
                <a:gd name="T114" fmla="*/ 3 w 43"/>
                <a:gd name="T115" fmla="*/ 52 h 74"/>
                <a:gd name="T116" fmla="*/ 3 w 43"/>
                <a:gd name="T117" fmla="*/ 52 h 74"/>
                <a:gd name="T118" fmla="*/ 2 w 43"/>
                <a:gd name="T119" fmla="*/ 53 h 74"/>
                <a:gd name="T120" fmla="*/ 3 w 43"/>
                <a:gd name="T12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74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5" y="53"/>
                    <a:pt x="6" y="53"/>
                    <a:pt x="6" y="53"/>
                  </a:cubicBezTo>
                  <a:cubicBezTo>
                    <a:pt x="7" y="53"/>
                    <a:pt x="8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6" y="56"/>
                    <a:pt x="17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8" y="55"/>
                    <a:pt x="20" y="5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6"/>
                    <a:pt x="14" y="44"/>
                    <a:pt x="11" y="42"/>
                  </a:cubicBezTo>
                  <a:cubicBezTo>
                    <a:pt x="10" y="41"/>
                    <a:pt x="8" y="40"/>
                    <a:pt x="5" y="36"/>
                  </a:cubicBezTo>
                  <a:cubicBezTo>
                    <a:pt x="3" y="33"/>
                    <a:pt x="2" y="31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2"/>
                    <a:pt x="0" y="19"/>
                    <a:pt x="0" y="15"/>
                  </a:cubicBezTo>
                  <a:cubicBezTo>
                    <a:pt x="2" y="14"/>
                    <a:pt x="3" y="12"/>
                    <a:pt x="5" y="10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10" y="4"/>
                    <a:pt x="12" y="3"/>
                    <a:pt x="16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9" y="1"/>
                    <a:pt x="30" y="2"/>
                    <a:pt x="31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3"/>
                    <a:pt x="36" y="5"/>
                    <a:pt x="37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8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2"/>
                    <a:pt x="37" y="14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8"/>
                    <a:pt x="27" y="18"/>
                    <a:pt x="27" y="18"/>
                  </a:cubicBezTo>
                  <a:cubicBezTo>
                    <a:pt x="26" y="18"/>
                    <a:pt x="25" y="18"/>
                    <a:pt x="24" y="18"/>
                  </a:cubicBezTo>
                  <a:cubicBezTo>
                    <a:pt x="23" y="18"/>
                    <a:pt x="22" y="19"/>
                    <a:pt x="22" y="20"/>
                  </a:cubicBezTo>
                  <a:cubicBezTo>
                    <a:pt x="21" y="21"/>
                    <a:pt x="21" y="22"/>
                    <a:pt x="20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7"/>
                    <a:pt x="28" y="29"/>
                    <a:pt x="32" y="32"/>
                  </a:cubicBezTo>
                  <a:cubicBezTo>
                    <a:pt x="32" y="32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5" y="35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40" y="40"/>
                    <a:pt x="42" y="45"/>
                    <a:pt x="42" y="50"/>
                  </a:cubicBezTo>
                  <a:cubicBezTo>
                    <a:pt x="43" y="55"/>
                    <a:pt x="40" y="61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9"/>
                    <a:pt x="31" y="70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6" y="72"/>
                    <a:pt x="26" y="72"/>
                  </a:cubicBezTo>
                  <a:cubicBezTo>
                    <a:pt x="26" y="72"/>
                    <a:pt x="25" y="73"/>
                    <a:pt x="25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2" y="74"/>
                    <a:pt x="22" y="74"/>
                    <a:pt x="21" y="73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0" y="74"/>
                    <a:pt x="9" y="74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8" y="72"/>
                    <a:pt x="7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8"/>
                    <a:pt x="1" y="67"/>
                    <a:pt x="1" y="65"/>
                  </a:cubicBezTo>
                  <a:cubicBezTo>
                    <a:pt x="1" y="64"/>
                    <a:pt x="1" y="63"/>
                    <a:pt x="1" y="61"/>
                  </a:cubicBezTo>
                  <a:cubicBezTo>
                    <a:pt x="1" y="59"/>
                    <a:pt x="1" y="57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2"/>
                    <a:pt x="3" y="52"/>
                  </a:cubicBezTo>
                  <a:close/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3" y="53"/>
                    <a:pt x="3" y="53"/>
                  </a:cubicBezTo>
                  <a:lnTo>
                    <a:pt x="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2393230" y="3966315"/>
              <a:ext cx="120875" cy="214553"/>
            </a:xfrm>
            <a:custGeom>
              <a:avLst/>
              <a:gdLst>
                <a:gd name="T0" fmla="*/ 38 w 39"/>
                <a:gd name="T1" fmla="*/ 58 h 68"/>
                <a:gd name="T2" fmla="*/ 38 w 39"/>
                <a:gd name="T3" fmla="*/ 63 h 68"/>
                <a:gd name="T4" fmla="*/ 35 w 39"/>
                <a:gd name="T5" fmla="*/ 64 h 68"/>
                <a:gd name="T6" fmla="*/ 33 w 39"/>
                <a:gd name="T7" fmla="*/ 65 h 68"/>
                <a:gd name="T8" fmla="*/ 30 w 39"/>
                <a:gd name="T9" fmla="*/ 65 h 68"/>
                <a:gd name="T10" fmla="*/ 27 w 39"/>
                <a:gd name="T11" fmla="*/ 65 h 68"/>
                <a:gd name="T12" fmla="*/ 23 w 39"/>
                <a:gd name="T13" fmla="*/ 65 h 68"/>
                <a:gd name="T14" fmla="*/ 21 w 39"/>
                <a:gd name="T15" fmla="*/ 66 h 68"/>
                <a:gd name="T16" fmla="*/ 19 w 39"/>
                <a:gd name="T17" fmla="*/ 66 h 68"/>
                <a:gd name="T18" fmla="*/ 16 w 39"/>
                <a:gd name="T19" fmla="*/ 67 h 68"/>
                <a:gd name="T20" fmla="*/ 14 w 39"/>
                <a:gd name="T21" fmla="*/ 67 h 68"/>
                <a:gd name="T22" fmla="*/ 8 w 39"/>
                <a:gd name="T23" fmla="*/ 68 h 68"/>
                <a:gd name="T24" fmla="*/ 6 w 39"/>
                <a:gd name="T25" fmla="*/ 67 h 68"/>
                <a:gd name="T26" fmla="*/ 5 w 39"/>
                <a:gd name="T27" fmla="*/ 61 h 68"/>
                <a:gd name="T28" fmla="*/ 4 w 39"/>
                <a:gd name="T29" fmla="*/ 56 h 68"/>
                <a:gd name="T30" fmla="*/ 2 w 39"/>
                <a:gd name="T31" fmla="*/ 30 h 68"/>
                <a:gd name="T32" fmla="*/ 1 w 39"/>
                <a:gd name="T33" fmla="*/ 23 h 68"/>
                <a:gd name="T34" fmla="*/ 1 w 39"/>
                <a:gd name="T35" fmla="*/ 12 h 68"/>
                <a:gd name="T36" fmla="*/ 0 w 39"/>
                <a:gd name="T37" fmla="*/ 7 h 68"/>
                <a:gd name="T38" fmla="*/ 8 w 39"/>
                <a:gd name="T39" fmla="*/ 1 h 68"/>
                <a:gd name="T40" fmla="*/ 11 w 39"/>
                <a:gd name="T41" fmla="*/ 1 h 68"/>
                <a:gd name="T42" fmla="*/ 13 w 39"/>
                <a:gd name="T43" fmla="*/ 1 h 68"/>
                <a:gd name="T44" fmla="*/ 15 w 39"/>
                <a:gd name="T45" fmla="*/ 1 h 68"/>
                <a:gd name="T46" fmla="*/ 19 w 39"/>
                <a:gd name="T47" fmla="*/ 1 h 68"/>
                <a:gd name="T48" fmla="*/ 22 w 39"/>
                <a:gd name="T49" fmla="*/ 1 h 68"/>
                <a:gd name="T50" fmla="*/ 26 w 39"/>
                <a:gd name="T51" fmla="*/ 1 h 68"/>
                <a:gd name="T52" fmla="*/ 30 w 39"/>
                <a:gd name="T53" fmla="*/ 0 h 68"/>
                <a:gd name="T54" fmla="*/ 31 w 39"/>
                <a:gd name="T55" fmla="*/ 0 h 68"/>
                <a:gd name="T56" fmla="*/ 34 w 39"/>
                <a:gd name="T57" fmla="*/ 10 h 68"/>
                <a:gd name="T58" fmla="*/ 29 w 39"/>
                <a:gd name="T59" fmla="*/ 16 h 68"/>
                <a:gd name="T60" fmla="*/ 24 w 39"/>
                <a:gd name="T61" fmla="*/ 16 h 68"/>
                <a:gd name="T62" fmla="*/ 21 w 39"/>
                <a:gd name="T63" fmla="*/ 19 h 68"/>
                <a:gd name="T64" fmla="*/ 30 w 39"/>
                <a:gd name="T65" fmla="*/ 24 h 68"/>
                <a:gd name="T66" fmla="*/ 33 w 39"/>
                <a:gd name="T67" fmla="*/ 31 h 68"/>
                <a:gd name="T68" fmla="*/ 33 w 39"/>
                <a:gd name="T69" fmla="*/ 39 h 68"/>
                <a:gd name="T70" fmla="*/ 29 w 39"/>
                <a:gd name="T71" fmla="*/ 39 h 68"/>
                <a:gd name="T72" fmla="*/ 26 w 39"/>
                <a:gd name="T73" fmla="*/ 39 h 68"/>
                <a:gd name="T74" fmla="*/ 22 w 39"/>
                <a:gd name="T75" fmla="*/ 40 h 68"/>
                <a:gd name="T76" fmla="*/ 22 w 39"/>
                <a:gd name="T77" fmla="*/ 44 h 68"/>
                <a:gd name="T78" fmla="*/ 23 w 39"/>
                <a:gd name="T79" fmla="*/ 48 h 68"/>
                <a:gd name="T80" fmla="*/ 26 w 39"/>
                <a:gd name="T81" fmla="*/ 49 h 68"/>
                <a:gd name="T82" fmla="*/ 29 w 39"/>
                <a:gd name="T83" fmla="*/ 49 h 68"/>
                <a:gd name="T84" fmla="*/ 32 w 39"/>
                <a:gd name="T85" fmla="*/ 48 h 68"/>
                <a:gd name="T86" fmla="*/ 37 w 39"/>
                <a:gd name="T87" fmla="*/ 49 h 68"/>
                <a:gd name="T88" fmla="*/ 39 w 39"/>
                <a:gd name="T8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8">
                  <a:moveTo>
                    <a:pt x="39" y="56"/>
                  </a:moveTo>
                  <a:cubicBezTo>
                    <a:pt x="39" y="56"/>
                    <a:pt x="38" y="56"/>
                    <a:pt x="38" y="57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9" y="62"/>
                    <a:pt x="38" y="63"/>
                  </a:cubicBezTo>
                  <a:cubicBezTo>
                    <a:pt x="38" y="63"/>
                    <a:pt x="38" y="63"/>
                    <a:pt x="37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0" y="65"/>
                  </a:cubicBezTo>
                  <a:cubicBezTo>
                    <a:pt x="30" y="65"/>
                    <a:pt x="30" y="65"/>
                    <a:pt x="29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4" y="65"/>
                    <a:pt x="24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6"/>
                    <a:pt x="16" y="67"/>
                    <a:pt x="16" y="67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67"/>
                    <a:pt x="8" y="67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6"/>
                    <a:pt x="5" y="66"/>
                    <a:pt x="5" y="65"/>
                  </a:cubicBezTo>
                  <a:cubicBezTo>
                    <a:pt x="5" y="64"/>
                    <a:pt x="5" y="64"/>
                    <a:pt x="5" y="63"/>
                  </a:cubicBezTo>
                  <a:cubicBezTo>
                    <a:pt x="5" y="62"/>
                    <a:pt x="5" y="61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7"/>
                    <a:pt x="4" y="56"/>
                  </a:cubicBezTo>
                  <a:cubicBezTo>
                    <a:pt x="4" y="54"/>
                    <a:pt x="4" y="51"/>
                    <a:pt x="3" y="46"/>
                  </a:cubicBezTo>
                  <a:cubicBezTo>
                    <a:pt x="3" y="41"/>
                    <a:pt x="2" y="37"/>
                    <a:pt x="2" y="36"/>
                  </a:cubicBezTo>
                  <a:cubicBezTo>
                    <a:pt x="2" y="34"/>
                    <a:pt x="2" y="32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8"/>
                    <a:pt x="2" y="27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0"/>
                    <a:pt x="1" y="17"/>
                    <a:pt x="1" y="15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1" y="12"/>
                    <a:pt x="1" y="11"/>
                    <a:pt x="1" y="12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4" y="2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3" y="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4" y="6"/>
                    <a:pt x="34" y="10"/>
                  </a:cubicBezTo>
                  <a:cubicBezTo>
                    <a:pt x="34" y="13"/>
                    <a:pt x="34" y="16"/>
                    <a:pt x="33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6" y="17"/>
                    <a:pt x="24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20"/>
                    <a:pt x="21" y="22"/>
                    <a:pt x="23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3" y="25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30"/>
                    <a:pt x="33" y="30"/>
                    <a:pt x="33" y="31"/>
                  </a:cubicBezTo>
                  <a:cubicBezTo>
                    <a:pt x="33" y="32"/>
                    <a:pt x="34" y="32"/>
                    <a:pt x="34" y="33"/>
                  </a:cubicBezTo>
                  <a:cubicBezTo>
                    <a:pt x="34" y="35"/>
                    <a:pt x="34" y="37"/>
                    <a:pt x="34" y="3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40"/>
                    <a:pt x="23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2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6" y="49"/>
                    <a:pt x="37" y="49"/>
                  </a:cubicBezTo>
                  <a:cubicBezTo>
                    <a:pt x="37" y="49"/>
                    <a:pt x="37" y="50"/>
                    <a:pt x="37" y="52"/>
                  </a:cubicBezTo>
                  <a:cubicBezTo>
                    <a:pt x="37" y="52"/>
                    <a:pt x="38" y="53"/>
                    <a:pt x="38" y="54"/>
                  </a:cubicBezTo>
                  <a:cubicBezTo>
                    <a:pt x="38" y="55"/>
                    <a:pt x="39" y="55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2520149" y="3958760"/>
              <a:ext cx="120875" cy="213042"/>
            </a:xfrm>
            <a:custGeom>
              <a:avLst/>
              <a:gdLst>
                <a:gd name="T0" fmla="*/ 38 w 39"/>
                <a:gd name="T1" fmla="*/ 58 h 67"/>
                <a:gd name="T2" fmla="*/ 39 w 39"/>
                <a:gd name="T3" fmla="*/ 63 h 67"/>
                <a:gd name="T4" fmla="*/ 36 w 39"/>
                <a:gd name="T5" fmla="*/ 64 h 67"/>
                <a:gd name="T6" fmla="*/ 34 w 39"/>
                <a:gd name="T7" fmla="*/ 64 h 67"/>
                <a:gd name="T8" fmla="*/ 31 w 39"/>
                <a:gd name="T9" fmla="*/ 65 h 67"/>
                <a:gd name="T10" fmla="*/ 28 w 39"/>
                <a:gd name="T11" fmla="*/ 65 h 67"/>
                <a:gd name="T12" fmla="*/ 23 w 39"/>
                <a:gd name="T13" fmla="*/ 65 h 67"/>
                <a:gd name="T14" fmla="*/ 22 w 39"/>
                <a:gd name="T15" fmla="*/ 66 h 67"/>
                <a:gd name="T16" fmla="*/ 19 w 39"/>
                <a:gd name="T17" fmla="*/ 66 h 67"/>
                <a:gd name="T18" fmla="*/ 16 w 39"/>
                <a:gd name="T19" fmla="*/ 67 h 67"/>
                <a:gd name="T20" fmla="*/ 14 w 39"/>
                <a:gd name="T21" fmla="*/ 67 h 67"/>
                <a:gd name="T22" fmla="*/ 8 w 39"/>
                <a:gd name="T23" fmla="*/ 67 h 67"/>
                <a:gd name="T24" fmla="*/ 6 w 39"/>
                <a:gd name="T25" fmla="*/ 66 h 67"/>
                <a:gd name="T26" fmla="*/ 6 w 39"/>
                <a:gd name="T27" fmla="*/ 61 h 67"/>
                <a:gd name="T28" fmla="*/ 5 w 39"/>
                <a:gd name="T29" fmla="*/ 56 h 67"/>
                <a:gd name="T30" fmla="*/ 3 w 39"/>
                <a:gd name="T31" fmla="*/ 30 h 67"/>
                <a:gd name="T32" fmla="*/ 1 w 39"/>
                <a:gd name="T33" fmla="*/ 23 h 67"/>
                <a:gd name="T34" fmla="*/ 1 w 39"/>
                <a:gd name="T35" fmla="*/ 11 h 67"/>
                <a:gd name="T36" fmla="*/ 1 w 39"/>
                <a:gd name="T37" fmla="*/ 7 h 67"/>
                <a:gd name="T38" fmla="*/ 8 w 39"/>
                <a:gd name="T39" fmla="*/ 1 h 67"/>
                <a:gd name="T40" fmla="*/ 12 w 39"/>
                <a:gd name="T41" fmla="*/ 1 h 67"/>
                <a:gd name="T42" fmla="*/ 14 w 39"/>
                <a:gd name="T43" fmla="*/ 1 h 67"/>
                <a:gd name="T44" fmla="*/ 16 w 39"/>
                <a:gd name="T45" fmla="*/ 0 h 67"/>
                <a:gd name="T46" fmla="*/ 19 w 39"/>
                <a:gd name="T47" fmla="*/ 0 h 67"/>
                <a:gd name="T48" fmla="*/ 23 w 39"/>
                <a:gd name="T49" fmla="*/ 0 h 67"/>
                <a:gd name="T50" fmla="*/ 26 w 39"/>
                <a:gd name="T51" fmla="*/ 0 h 67"/>
                <a:gd name="T52" fmla="*/ 30 w 39"/>
                <a:gd name="T53" fmla="*/ 0 h 67"/>
                <a:gd name="T54" fmla="*/ 32 w 39"/>
                <a:gd name="T55" fmla="*/ 0 h 67"/>
                <a:gd name="T56" fmla="*/ 35 w 39"/>
                <a:gd name="T57" fmla="*/ 10 h 67"/>
                <a:gd name="T58" fmla="*/ 30 w 39"/>
                <a:gd name="T59" fmla="*/ 16 h 67"/>
                <a:gd name="T60" fmla="*/ 24 w 39"/>
                <a:gd name="T61" fmla="*/ 16 h 67"/>
                <a:gd name="T62" fmla="*/ 21 w 39"/>
                <a:gd name="T63" fmla="*/ 19 h 67"/>
                <a:gd name="T64" fmla="*/ 30 w 39"/>
                <a:gd name="T65" fmla="*/ 24 h 67"/>
                <a:gd name="T66" fmla="*/ 34 w 39"/>
                <a:gd name="T67" fmla="*/ 31 h 67"/>
                <a:gd name="T68" fmla="*/ 33 w 39"/>
                <a:gd name="T69" fmla="*/ 39 h 67"/>
                <a:gd name="T70" fmla="*/ 29 w 39"/>
                <a:gd name="T71" fmla="*/ 39 h 67"/>
                <a:gd name="T72" fmla="*/ 27 w 39"/>
                <a:gd name="T73" fmla="*/ 39 h 67"/>
                <a:gd name="T74" fmla="*/ 22 w 39"/>
                <a:gd name="T75" fmla="*/ 39 h 67"/>
                <a:gd name="T76" fmla="*/ 22 w 39"/>
                <a:gd name="T77" fmla="*/ 44 h 67"/>
                <a:gd name="T78" fmla="*/ 23 w 39"/>
                <a:gd name="T79" fmla="*/ 48 h 67"/>
                <a:gd name="T80" fmla="*/ 26 w 39"/>
                <a:gd name="T81" fmla="*/ 48 h 67"/>
                <a:gd name="T82" fmla="*/ 29 w 39"/>
                <a:gd name="T83" fmla="*/ 49 h 67"/>
                <a:gd name="T84" fmla="*/ 32 w 39"/>
                <a:gd name="T85" fmla="*/ 48 h 67"/>
                <a:gd name="T86" fmla="*/ 37 w 39"/>
                <a:gd name="T87" fmla="*/ 49 h 67"/>
                <a:gd name="T88" fmla="*/ 39 w 39"/>
                <a:gd name="T8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7">
                  <a:moveTo>
                    <a:pt x="39" y="56"/>
                  </a:moveTo>
                  <a:cubicBezTo>
                    <a:pt x="39" y="56"/>
                    <a:pt x="39" y="56"/>
                    <a:pt x="39" y="57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9" y="62"/>
                    <a:pt x="39" y="63"/>
                  </a:cubicBezTo>
                  <a:cubicBezTo>
                    <a:pt x="39" y="63"/>
                    <a:pt x="38" y="63"/>
                    <a:pt x="37" y="64"/>
                  </a:cubicBezTo>
                  <a:cubicBezTo>
                    <a:pt x="37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4" y="65"/>
                    <a:pt x="23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6"/>
                    <a:pt x="17" y="67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67"/>
                    <a:pt x="9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6" y="66"/>
                  </a:cubicBezTo>
                  <a:cubicBezTo>
                    <a:pt x="6" y="66"/>
                    <a:pt x="6" y="66"/>
                    <a:pt x="5" y="65"/>
                  </a:cubicBezTo>
                  <a:cubicBezTo>
                    <a:pt x="5" y="64"/>
                    <a:pt x="5" y="64"/>
                    <a:pt x="6" y="63"/>
                  </a:cubicBezTo>
                  <a:cubicBezTo>
                    <a:pt x="6" y="62"/>
                    <a:pt x="6" y="61"/>
                    <a:pt x="6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" y="58"/>
                    <a:pt x="5" y="57"/>
                    <a:pt x="5" y="56"/>
                  </a:cubicBezTo>
                  <a:cubicBezTo>
                    <a:pt x="5" y="54"/>
                    <a:pt x="4" y="51"/>
                    <a:pt x="4" y="46"/>
                  </a:cubicBezTo>
                  <a:cubicBezTo>
                    <a:pt x="3" y="41"/>
                    <a:pt x="3" y="37"/>
                    <a:pt x="3" y="36"/>
                  </a:cubicBezTo>
                  <a:cubicBezTo>
                    <a:pt x="3" y="34"/>
                    <a:pt x="3" y="32"/>
                    <a:pt x="3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2" y="26"/>
                    <a:pt x="2" y="24"/>
                    <a:pt x="1" y="23"/>
                  </a:cubicBezTo>
                  <a:cubicBezTo>
                    <a:pt x="1" y="20"/>
                    <a:pt x="1" y="17"/>
                    <a:pt x="1" y="15"/>
                  </a:cubicBezTo>
                  <a:cubicBezTo>
                    <a:pt x="1" y="14"/>
                    <a:pt x="2" y="14"/>
                    <a:pt x="1" y="13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2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6"/>
                    <a:pt x="35" y="10"/>
                  </a:cubicBezTo>
                  <a:cubicBezTo>
                    <a:pt x="34" y="13"/>
                    <a:pt x="34" y="15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ubicBezTo>
                    <a:pt x="23" y="16"/>
                    <a:pt x="23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20"/>
                    <a:pt x="22" y="22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3" y="25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29"/>
                    <a:pt x="34" y="30"/>
                    <a:pt x="34" y="31"/>
                  </a:cubicBezTo>
                  <a:cubicBezTo>
                    <a:pt x="34" y="32"/>
                    <a:pt x="34" y="32"/>
                    <a:pt x="35" y="33"/>
                  </a:cubicBezTo>
                  <a:cubicBezTo>
                    <a:pt x="34" y="35"/>
                    <a:pt x="34" y="37"/>
                    <a:pt x="34" y="3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40"/>
                    <a:pt x="22" y="40"/>
                    <a:pt x="22" y="42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1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8"/>
                    <a:pt x="37" y="49"/>
                  </a:cubicBezTo>
                  <a:cubicBezTo>
                    <a:pt x="38" y="49"/>
                    <a:pt x="38" y="50"/>
                    <a:pt x="38" y="52"/>
                  </a:cubicBezTo>
                  <a:cubicBezTo>
                    <a:pt x="38" y="52"/>
                    <a:pt x="38" y="53"/>
                    <a:pt x="38" y="54"/>
                  </a:cubicBezTo>
                  <a:cubicBezTo>
                    <a:pt x="39" y="55"/>
                    <a:pt x="39" y="55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2727147" y="3940628"/>
              <a:ext cx="74036" cy="216064"/>
            </a:xfrm>
            <a:custGeom>
              <a:avLst/>
              <a:gdLst>
                <a:gd name="T0" fmla="*/ 21 w 24"/>
                <a:gd name="T1" fmla="*/ 8 h 68"/>
                <a:gd name="T2" fmla="*/ 22 w 24"/>
                <a:gd name="T3" fmla="*/ 19 h 68"/>
                <a:gd name="T4" fmla="*/ 22 w 24"/>
                <a:gd name="T5" fmla="*/ 19 h 68"/>
                <a:gd name="T6" fmla="*/ 22 w 24"/>
                <a:gd name="T7" fmla="*/ 19 h 68"/>
                <a:gd name="T8" fmla="*/ 22 w 24"/>
                <a:gd name="T9" fmla="*/ 20 h 68"/>
                <a:gd name="T10" fmla="*/ 22 w 24"/>
                <a:gd name="T11" fmla="*/ 34 h 68"/>
                <a:gd name="T12" fmla="*/ 23 w 24"/>
                <a:gd name="T13" fmla="*/ 48 h 68"/>
                <a:gd name="T14" fmla="*/ 23 w 24"/>
                <a:gd name="T15" fmla="*/ 51 h 68"/>
                <a:gd name="T16" fmla="*/ 24 w 24"/>
                <a:gd name="T17" fmla="*/ 65 h 68"/>
                <a:gd name="T18" fmla="*/ 19 w 24"/>
                <a:gd name="T19" fmla="*/ 67 h 68"/>
                <a:gd name="T20" fmla="*/ 16 w 24"/>
                <a:gd name="T21" fmla="*/ 67 h 68"/>
                <a:gd name="T22" fmla="*/ 14 w 24"/>
                <a:gd name="T23" fmla="*/ 67 h 68"/>
                <a:gd name="T24" fmla="*/ 13 w 24"/>
                <a:gd name="T25" fmla="*/ 67 h 68"/>
                <a:gd name="T26" fmla="*/ 11 w 24"/>
                <a:gd name="T27" fmla="*/ 68 h 68"/>
                <a:gd name="T28" fmla="*/ 10 w 24"/>
                <a:gd name="T29" fmla="*/ 68 h 68"/>
                <a:gd name="T30" fmla="*/ 9 w 24"/>
                <a:gd name="T31" fmla="*/ 68 h 68"/>
                <a:gd name="T32" fmla="*/ 8 w 24"/>
                <a:gd name="T33" fmla="*/ 68 h 68"/>
                <a:gd name="T34" fmla="*/ 7 w 24"/>
                <a:gd name="T35" fmla="*/ 68 h 68"/>
                <a:gd name="T36" fmla="*/ 5 w 24"/>
                <a:gd name="T37" fmla="*/ 68 h 68"/>
                <a:gd name="T38" fmla="*/ 2 w 24"/>
                <a:gd name="T39" fmla="*/ 54 h 68"/>
                <a:gd name="T40" fmla="*/ 2 w 24"/>
                <a:gd name="T41" fmla="*/ 49 h 68"/>
                <a:gd name="T42" fmla="*/ 1 w 24"/>
                <a:gd name="T43" fmla="*/ 17 h 68"/>
                <a:gd name="T44" fmla="*/ 0 w 24"/>
                <a:gd name="T45" fmla="*/ 7 h 68"/>
                <a:gd name="T46" fmla="*/ 3 w 24"/>
                <a:gd name="T47" fmla="*/ 0 h 68"/>
                <a:gd name="T48" fmla="*/ 4 w 24"/>
                <a:gd name="T49" fmla="*/ 0 h 68"/>
                <a:gd name="T50" fmla="*/ 8 w 24"/>
                <a:gd name="T51" fmla="*/ 0 h 68"/>
                <a:gd name="T52" fmla="*/ 14 w 24"/>
                <a:gd name="T53" fmla="*/ 0 h 68"/>
                <a:gd name="T54" fmla="*/ 19 w 24"/>
                <a:gd name="T55" fmla="*/ 0 h 68"/>
                <a:gd name="T56" fmla="*/ 20 w 24"/>
                <a:gd name="T57" fmla="*/ 2 h 68"/>
                <a:gd name="T58" fmla="*/ 12 w 24"/>
                <a:gd name="T59" fmla="*/ 58 h 68"/>
                <a:gd name="T60" fmla="*/ 12 w 24"/>
                <a:gd name="T61" fmla="*/ 58 h 68"/>
                <a:gd name="T62" fmla="*/ 14 w 24"/>
                <a:gd name="T63" fmla="*/ 60 h 68"/>
                <a:gd name="T64" fmla="*/ 13 w 24"/>
                <a:gd name="T65" fmla="*/ 60 h 68"/>
                <a:gd name="T66" fmla="*/ 14 w 24"/>
                <a:gd name="T67" fmla="*/ 60 h 68"/>
                <a:gd name="T68" fmla="*/ 15 w 24"/>
                <a:gd name="T69" fmla="*/ 48 h 68"/>
                <a:gd name="T70" fmla="*/ 16 w 24"/>
                <a:gd name="T71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68">
                  <a:moveTo>
                    <a:pt x="21" y="2"/>
                  </a:moveTo>
                  <a:cubicBezTo>
                    <a:pt x="21" y="3"/>
                    <a:pt x="21" y="5"/>
                    <a:pt x="21" y="8"/>
                  </a:cubicBezTo>
                  <a:cubicBezTo>
                    <a:pt x="21" y="11"/>
                    <a:pt x="21" y="13"/>
                    <a:pt x="21" y="14"/>
                  </a:cubicBezTo>
                  <a:cubicBezTo>
                    <a:pt x="21" y="16"/>
                    <a:pt x="21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2"/>
                    <a:pt x="21" y="24"/>
                    <a:pt x="21" y="26"/>
                  </a:cubicBezTo>
                  <a:cubicBezTo>
                    <a:pt x="21" y="27"/>
                    <a:pt x="22" y="30"/>
                    <a:pt x="22" y="34"/>
                  </a:cubicBezTo>
                  <a:cubicBezTo>
                    <a:pt x="23" y="38"/>
                    <a:pt x="23" y="40"/>
                    <a:pt x="23" y="42"/>
                  </a:cubicBezTo>
                  <a:cubicBezTo>
                    <a:pt x="23" y="44"/>
                    <a:pt x="23" y="46"/>
                    <a:pt x="23" y="48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0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5" y="67"/>
                    <a:pt x="15" y="67"/>
                    <a:pt x="14" y="67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6" y="68"/>
                  </a:cubicBezTo>
                  <a:cubicBezTo>
                    <a:pt x="6" y="68"/>
                    <a:pt x="5" y="68"/>
                    <a:pt x="5" y="68"/>
                  </a:cubicBezTo>
                  <a:cubicBezTo>
                    <a:pt x="3" y="66"/>
                    <a:pt x="2" y="63"/>
                    <a:pt x="2" y="57"/>
                  </a:cubicBezTo>
                  <a:cubicBezTo>
                    <a:pt x="2" y="57"/>
                    <a:pt x="2" y="56"/>
                    <a:pt x="2" y="54"/>
                  </a:cubicBezTo>
                  <a:cubicBezTo>
                    <a:pt x="2" y="52"/>
                    <a:pt x="2" y="51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cubicBezTo>
                    <a:pt x="2" y="48"/>
                    <a:pt x="3" y="48"/>
                    <a:pt x="3" y="4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5"/>
                    <a:pt x="0" y="11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21" y="2"/>
                  </a:ln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lose/>
                  <a:moveTo>
                    <a:pt x="14" y="60"/>
                  </a:moveTo>
                  <a:cubicBezTo>
                    <a:pt x="14" y="59"/>
                    <a:pt x="14" y="58"/>
                    <a:pt x="14" y="57"/>
                  </a:cubicBezTo>
                  <a:cubicBezTo>
                    <a:pt x="14" y="58"/>
                    <a:pt x="13" y="59"/>
                    <a:pt x="13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lose/>
                  <a:moveTo>
                    <a:pt x="16" y="49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2810248" y="3920987"/>
              <a:ext cx="151094" cy="244771"/>
            </a:xfrm>
            <a:custGeom>
              <a:avLst/>
              <a:gdLst>
                <a:gd name="T0" fmla="*/ 38 w 49"/>
                <a:gd name="T1" fmla="*/ 50 h 77"/>
                <a:gd name="T2" fmla="*/ 16 w 49"/>
                <a:gd name="T3" fmla="*/ 53 h 77"/>
                <a:gd name="T4" fmla="*/ 0 w 49"/>
                <a:gd name="T5" fmla="*/ 14 h 77"/>
                <a:gd name="T6" fmla="*/ 12 w 49"/>
                <a:gd name="T7" fmla="*/ 0 h 77"/>
                <a:gd name="T8" fmla="*/ 33 w 49"/>
                <a:gd name="T9" fmla="*/ 1 h 77"/>
                <a:gd name="T10" fmla="*/ 46 w 49"/>
                <a:gd name="T11" fmla="*/ 0 h 77"/>
                <a:gd name="T12" fmla="*/ 5 w 49"/>
                <a:gd name="T13" fmla="*/ 16 h 77"/>
                <a:gd name="T14" fmla="*/ 6 w 49"/>
                <a:gd name="T15" fmla="*/ 12 h 77"/>
                <a:gd name="T16" fmla="*/ 10 w 49"/>
                <a:gd name="T17" fmla="*/ 14 h 77"/>
                <a:gd name="T18" fmla="*/ 30 w 49"/>
                <a:gd name="T19" fmla="*/ 10 h 77"/>
                <a:gd name="T20" fmla="*/ 26 w 49"/>
                <a:gd name="T21" fmla="*/ 10 h 77"/>
                <a:gd name="T22" fmla="*/ 26 w 49"/>
                <a:gd name="T23" fmla="*/ 13 h 77"/>
                <a:gd name="T24" fmla="*/ 18 w 49"/>
                <a:gd name="T25" fmla="*/ 15 h 77"/>
                <a:gd name="T26" fmla="*/ 14 w 49"/>
                <a:gd name="T27" fmla="*/ 14 h 77"/>
                <a:gd name="T28" fmla="*/ 17 w 49"/>
                <a:gd name="T29" fmla="*/ 28 h 77"/>
                <a:gd name="T30" fmla="*/ 21 w 49"/>
                <a:gd name="T31" fmla="*/ 23 h 77"/>
                <a:gd name="T32" fmla="*/ 18 w 49"/>
                <a:gd name="T33" fmla="*/ 20 h 77"/>
                <a:gd name="T34" fmla="*/ 23 w 49"/>
                <a:gd name="T35" fmla="*/ 19 h 77"/>
                <a:gd name="T36" fmla="*/ 21 w 49"/>
                <a:gd name="T37" fmla="*/ 23 h 77"/>
                <a:gd name="T38" fmla="*/ 24 w 49"/>
                <a:gd name="T39" fmla="*/ 25 h 77"/>
                <a:gd name="T40" fmla="*/ 26 w 49"/>
                <a:gd name="T41" fmla="*/ 22 h 77"/>
                <a:gd name="T42" fmla="*/ 26 w 49"/>
                <a:gd name="T43" fmla="*/ 18 h 77"/>
                <a:gd name="T44" fmla="*/ 28 w 49"/>
                <a:gd name="T45" fmla="*/ 21 h 77"/>
                <a:gd name="T46" fmla="*/ 33 w 49"/>
                <a:gd name="T47" fmla="*/ 14 h 77"/>
                <a:gd name="T48" fmla="*/ 34 w 49"/>
                <a:gd name="T49" fmla="*/ 9 h 77"/>
                <a:gd name="T50" fmla="*/ 20 w 49"/>
                <a:gd name="T51" fmla="*/ 10 h 77"/>
                <a:gd name="T52" fmla="*/ 21 w 49"/>
                <a:gd name="T53" fmla="*/ 10 h 77"/>
                <a:gd name="T54" fmla="*/ 19 w 49"/>
                <a:gd name="T55" fmla="*/ 23 h 77"/>
                <a:gd name="T56" fmla="*/ 23 w 49"/>
                <a:gd name="T57" fmla="*/ 28 h 77"/>
                <a:gd name="T58" fmla="*/ 23 w 49"/>
                <a:gd name="T59" fmla="*/ 34 h 77"/>
                <a:gd name="T60" fmla="*/ 22 w 49"/>
                <a:gd name="T61" fmla="*/ 34 h 77"/>
                <a:gd name="T62" fmla="*/ 24 w 49"/>
                <a:gd name="T63" fmla="*/ 39 h 77"/>
                <a:gd name="T64" fmla="*/ 24 w 49"/>
                <a:gd name="T65" fmla="*/ 40 h 77"/>
                <a:gd name="T66" fmla="*/ 25 w 49"/>
                <a:gd name="T67" fmla="*/ 32 h 77"/>
                <a:gd name="T68" fmla="*/ 28 w 49"/>
                <a:gd name="T69" fmla="*/ 23 h 77"/>
                <a:gd name="T70" fmla="*/ 27 w 49"/>
                <a:gd name="T71" fmla="*/ 32 h 77"/>
                <a:gd name="T72" fmla="*/ 30 w 49"/>
                <a:gd name="T73" fmla="*/ 31 h 77"/>
                <a:gd name="T74" fmla="*/ 27 w 49"/>
                <a:gd name="T75" fmla="*/ 26 h 77"/>
                <a:gd name="T76" fmla="*/ 29 w 49"/>
                <a:gd name="T77" fmla="*/ 14 h 77"/>
                <a:gd name="T78" fmla="*/ 29 w 49"/>
                <a:gd name="T79" fmla="*/ 33 h 77"/>
                <a:gd name="T80" fmla="*/ 30 w 49"/>
                <a:gd name="T81" fmla="*/ 18 h 77"/>
                <a:gd name="T82" fmla="*/ 31 w 49"/>
                <a:gd name="T83" fmla="*/ 33 h 77"/>
                <a:gd name="T84" fmla="*/ 32 w 49"/>
                <a:gd name="T85" fmla="*/ 20 h 77"/>
                <a:gd name="T86" fmla="*/ 32 w 49"/>
                <a:gd name="T87" fmla="*/ 24 h 77"/>
                <a:gd name="T88" fmla="*/ 30 w 49"/>
                <a:gd name="T89" fmla="*/ 30 h 77"/>
                <a:gd name="T90" fmla="*/ 34 w 49"/>
                <a:gd name="T91" fmla="*/ 20 h 77"/>
                <a:gd name="T92" fmla="*/ 31 w 49"/>
                <a:gd name="T93" fmla="*/ 19 h 77"/>
                <a:gd name="T94" fmla="*/ 31 w 49"/>
                <a:gd name="T95" fmla="*/ 12 h 77"/>
                <a:gd name="T96" fmla="*/ 33 w 49"/>
                <a:gd name="T97" fmla="*/ 26 h 77"/>
                <a:gd name="T98" fmla="*/ 33 w 49"/>
                <a:gd name="T99" fmla="*/ 18 h 77"/>
                <a:gd name="T100" fmla="*/ 35 w 49"/>
                <a:gd name="T101" fmla="*/ 8 h 77"/>
                <a:gd name="T102" fmla="*/ 36 w 49"/>
                <a:gd name="T103" fmla="*/ 8 h 77"/>
                <a:gd name="T104" fmla="*/ 37 w 49"/>
                <a:gd name="T105" fmla="*/ 12 h 77"/>
                <a:gd name="T106" fmla="*/ 40 w 49"/>
                <a:gd name="T107" fmla="*/ 10 h 77"/>
                <a:gd name="T108" fmla="*/ 44 w 49"/>
                <a:gd name="T109" fmla="*/ 9 h 77"/>
                <a:gd name="T110" fmla="*/ 46 w 49"/>
                <a:gd name="T111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" h="77">
                  <a:moveTo>
                    <a:pt x="49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7"/>
                    <a:pt x="42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ubicBezTo>
                    <a:pt x="37" y="19"/>
                    <a:pt x="36" y="23"/>
                    <a:pt x="36" y="29"/>
                  </a:cubicBezTo>
                  <a:cubicBezTo>
                    <a:pt x="36" y="32"/>
                    <a:pt x="37" y="39"/>
                    <a:pt x="38" y="50"/>
                  </a:cubicBezTo>
                  <a:cubicBezTo>
                    <a:pt x="38" y="53"/>
                    <a:pt x="38" y="60"/>
                    <a:pt x="39" y="71"/>
                  </a:cubicBezTo>
                  <a:cubicBezTo>
                    <a:pt x="39" y="73"/>
                    <a:pt x="39" y="74"/>
                    <a:pt x="38" y="75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7" y="76"/>
                    <a:pt x="25" y="77"/>
                    <a:pt x="24" y="77"/>
                  </a:cubicBezTo>
                  <a:cubicBezTo>
                    <a:pt x="19" y="77"/>
                    <a:pt x="17" y="75"/>
                    <a:pt x="17" y="70"/>
                  </a:cubicBezTo>
                  <a:cubicBezTo>
                    <a:pt x="16" y="66"/>
                    <a:pt x="17" y="63"/>
                    <a:pt x="18" y="63"/>
                  </a:cubicBezTo>
                  <a:cubicBezTo>
                    <a:pt x="17" y="62"/>
                    <a:pt x="16" y="59"/>
                    <a:pt x="16" y="53"/>
                  </a:cubicBezTo>
                  <a:cubicBezTo>
                    <a:pt x="16" y="51"/>
                    <a:pt x="16" y="47"/>
                    <a:pt x="15" y="40"/>
                  </a:cubicBezTo>
                  <a:cubicBezTo>
                    <a:pt x="15" y="33"/>
                    <a:pt x="15" y="29"/>
                    <a:pt x="15" y="27"/>
                  </a:cubicBezTo>
                  <a:cubicBezTo>
                    <a:pt x="15" y="23"/>
                    <a:pt x="15" y="21"/>
                    <a:pt x="14" y="21"/>
                  </a:cubicBezTo>
                  <a:cubicBezTo>
                    <a:pt x="14" y="20"/>
                    <a:pt x="12" y="19"/>
                    <a:pt x="8" y="19"/>
                  </a:cubicBezTo>
                  <a:cubicBezTo>
                    <a:pt x="7" y="19"/>
                    <a:pt x="5" y="19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7"/>
                    <a:pt x="0" y="14"/>
                  </a:cubicBezTo>
                  <a:cubicBezTo>
                    <a:pt x="0" y="10"/>
                    <a:pt x="0" y="7"/>
                    <a:pt x="1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8" y="2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1" y="2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1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8" y="0"/>
                    <a:pt x="32" y="0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5" y="0"/>
                    <a:pt x="46" y="0"/>
                  </a:cubicBezTo>
                  <a:cubicBezTo>
                    <a:pt x="47" y="0"/>
                    <a:pt x="47" y="0"/>
                    <a:pt x="48" y="1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5"/>
                    <a:pt x="48" y="5"/>
                  </a:cubicBezTo>
                  <a:lnTo>
                    <a:pt x="49" y="17"/>
                  </a:ln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4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4" y="9"/>
                  </a:moveTo>
                  <a:cubicBezTo>
                    <a:pt x="34" y="9"/>
                    <a:pt x="33" y="9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9"/>
                    <a:pt x="31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29" y="11"/>
                  </a:cubicBezTo>
                  <a:cubicBezTo>
                    <a:pt x="29" y="11"/>
                    <a:pt x="28" y="10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4" y="12"/>
                    <a:pt x="24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1" y="14"/>
                  </a:cubicBezTo>
                  <a:cubicBezTo>
                    <a:pt x="21" y="14"/>
                    <a:pt x="20" y="15"/>
                    <a:pt x="20" y="15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6"/>
                  </a:cubicBezTo>
                  <a:cubicBezTo>
                    <a:pt x="17" y="17"/>
                    <a:pt x="18" y="17"/>
                    <a:pt x="18" y="18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8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7"/>
                    <a:pt x="20" y="24"/>
                    <a:pt x="21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19" y="19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3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1" y="25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2" y="26"/>
                    <a:pt x="22" y="26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5" y="22"/>
                    <a:pt x="24" y="23"/>
                  </a:cubicBezTo>
                  <a:cubicBezTo>
                    <a:pt x="24" y="22"/>
                    <a:pt x="24" y="21"/>
                    <a:pt x="24" y="20"/>
                  </a:cubicBezTo>
                  <a:cubicBezTo>
                    <a:pt x="24" y="19"/>
                    <a:pt x="24" y="18"/>
                    <a:pt x="2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6"/>
                    <a:pt x="25" y="16"/>
                    <a:pt x="25" y="16"/>
                  </a:cubicBezTo>
                  <a:cubicBezTo>
                    <a:pt x="25" y="16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8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0"/>
                    <a:pt x="29" y="19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6"/>
                    <a:pt x="32" y="15"/>
                    <a:pt x="32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4" y="9"/>
                  </a:lnTo>
                  <a:close/>
                  <a:moveTo>
                    <a:pt x="24" y="11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24" y="11"/>
                  </a:ln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19" y="35"/>
                  </a:lnTo>
                  <a:close/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23"/>
                  </a:lnTo>
                  <a:close/>
                  <a:moveTo>
                    <a:pt x="25" y="29"/>
                  </a:moveTo>
                  <a:cubicBezTo>
                    <a:pt x="25" y="29"/>
                    <a:pt x="25" y="28"/>
                    <a:pt x="24" y="28"/>
                  </a:cubicBezTo>
                  <a:cubicBezTo>
                    <a:pt x="24" y="28"/>
                    <a:pt x="24" y="28"/>
                    <a:pt x="23" y="28"/>
                  </a:cubicBezTo>
                  <a:cubicBezTo>
                    <a:pt x="23" y="28"/>
                    <a:pt x="23" y="28"/>
                    <a:pt x="23" y="27"/>
                  </a:cubicBezTo>
                  <a:cubicBezTo>
                    <a:pt x="22" y="28"/>
                    <a:pt x="21" y="29"/>
                    <a:pt x="20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2" y="32"/>
                    <a:pt x="22" y="33"/>
                    <a:pt x="23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3" y="31"/>
                    <a:pt x="24" y="30"/>
                  </a:cubicBezTo>
                  <a:cubicBezTo>
                    <a:pt x="25" y="30"/>
                    <a:pt x="25" y="30"/>
                    <a:pt x="25" y="29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lnTo>
                    <a:pt x="22" y="34"/>
                  </a:lnTo>
                  <a:close/>
                  <a:moveTo>
                    <a:pt x="24" y="38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4" y="39"/>
                  </a:cubicBezTo>
                  <a:lnTo>
                    <a:pt x="24" y="38"/>
                  </a:lnTo>
                  <a:close/>
                  <a:moveTo>
                    <a:pt x="24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lnTo>
                    <a:pt x="24" y="30"/>
                  </a:lnTo>
                  <a:close/>
                  <a:moveTo>
                    <a:pt x="24" y="40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lose/>
                  <a:moveTo>
                    <a:pt x="25" y="32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26" y="29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lnTo>
                    <a:pt x="26" y="29"/>
                  </a:lnTo>
                  <a:close/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4"/>
                    <a:pt x="28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9"/>
                    <a:pt x="27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4"/>
                    <a:pt x="28" y="34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2"/>
                    <a:pt x="28" y="32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4"/>
                    <a:pt x="30" y="24"/>
                  </a:cubicBezTo>
                  <a:close/>
                  <a:moveTo>
                    <a:pt x="28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26"/>
                  </a:lnTo>
                  <a:close/>
                  <a:moveTo>
                    <a:pt x="29" y="14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9" y="14"/>
                  </a:lnTo>
                  <a:close/>
                  <a:moveTo>
                    <a:pt x="29" y="12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9" y="12"/>
                  </a:ln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4"/>
                    <a:pt x="29" y="33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5"/>
                    <a:pt x="31" y="35"/>
                    <a:pt x="31" y="35"/>
                  </a:cubicBezTo>
                  <a:close/>
                  <a:moveTo>
                    <a:pt x="30" y="16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lnTo>
                    <a:pt x="30" y="16"/>
                  </a:lnTo>
                  <a:close/>
                  <a:moveTo>
                    <a:pt x="31" y="33"/>
                  </a:moveTo>
                  <a:cubicBezTo>
                    <a:pt x="31" y="32"/>
                    <a:pt x="31" y="31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1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4" y="19"/>
                    <a:pt x="34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32" y="20"/>
                    <a:pt x="32" y="20"/>
                    <a:pt x="32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1" y="21"/>
                    <a:pt x="31" y="22"/>
                  </a:cubicBezTo>
                  <a:cubicBezTo>
                    <a:pt x="31" y="22"/>
                    <a:pt x="30" y="23"/>
                    <a:pt x="30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6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1"/>
                    <a:pt x="32" y="3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6"/>
                    <a:pt x="33" y="24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1" y="20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lnTo>
                    <a:pt x="31" y="20"/>
                  </a:lnTo>
                  <a:close/>
                  <a:moveTo>
                    <a:pt x="32" y="11"/>
                  </a:moveTo>
                  <a:cubicBezTo>
                    <a:pt x="32" y="12"/>
                    <a:pt x="32" y="12"/>
                    <a:pt x="32" y="13"/>
                  </a:cubicBezTo>
                  <a:cubicBezTo>
                    <a:pt x="32" y="13"/>
                    <a:pt x="32" y="13"/>
                    <a:pt x="32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1"/>
                    <a:pt x="32" y="11"/>
                  </a:cubicBezTo>
                  <a:close/>
                  <a:moveTo>
                    <a:pt x="34" y="36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6"/>
                    <a:pt x="31" y="38"/>
                  </a:cubicBezTo>
                  <a:cubicBezTo>
                    <a:pt x="32" y="37"/>
                    <a:pt x="33" y="37"/>
                    <a:pt x="34" y="36"/>
                  </a:cubicBezTo>
                  <a:close/>
                  <a:moveTo>
                    <a:pt x="33" y="26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33" y="26"/>
                  </a:lnTo>
                  <a:close/>
                  <a:moveTo>
                    <a:pt x="33" y="16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6"/>
                  </a:lnTo>
                  <a:close/>
                  <a:moveTo>
                    <a:pt x="3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lnTo>
                    <a:pt x="34" y="37"/>
                  </a:lnTo>
                  <a:close/>
                  <a:moveTo>
                    <a:pt x="35" y="8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5" y="8"/>
                  </a:lnTo>
                  <a:close/>
                  <a:moveTo>
                    <a:pt x="40" y="10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7" y="9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6" y="11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3"/>
                    <a:pt x="37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40" y="10"/>
                  </a:lnTo>
                  <a:close/>
                  <a:moveTo>
                    <a:pt x="46" y="10"/>
                  </a:moveTo>
                  <a:cubicBezTo>
                    <a:pt x="46" y="9"/>
                    <a:pt x="46" y="9"/>
                    <a:pt x="46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4" y="10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10"/>
                    <a:pt x="42" y="10"/>
                  </a:cubicBezTo>
                  <a:lnTo>
                    <a:pt x="46" y="10"/>
                  </a:lnTo>
                  <a:close/>
                  <a:moveTo>
                    <a:pt x="46" y="12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52276" y="5085420"/>
            <a:ext cx="1071254" cy="279524"/>
            <a:chOff x="2952276" y="3920987"/>
            <a:chExt cx="1071254" cy="279524"/>
          </a:xfrm>
          <a:solidFill>
            <a:srgbClr val="00AEEF"/>
          </a:solidFill>
        </p:grpSpPr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952276" y="4085678"/>
              <a:ext cx="67993" cy="66481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4 h 21"/>
                <a:gd name="T10" fmla="*/ 22 w 22"/>
                <a:gd name="T11" fmla="*/ 13 h 21"/>
                <a:gd name="T12" fmla="*/ 22 w 22"/>
                <a:gd name="T13" fmla="*/ 15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6 w 22"/>
                <a:gd name="T25" fmla="*/ 20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1 h 21"/>
                <a:gd name="T36" fmla="*/ 6 w 22"/>
                <a:gd name="T37" fmla="*/ 20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1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1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1 h 21"/>
                <a:gd name="T62" fmla="*/ 15 w 22"/>
                <a:gd name="T63" fmla="*/ 1 h 21"/>
                <a:gd name="T64" fmla="*/ 15 w 22"/>
                <a:gd name="T65" fmla="*/ 1 h 21"/>
                <a:gd name="T66" fmla="*/ 16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2" y="4"/>
                    <a:pt x="21" y="5"/>
                    <a:pt x="21" y="6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2"/>
                    <a:pt x="21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8" y="20"/>
                  </a:cubicBezTo>
                  <a:cubicBezTo>
                    <a:pt x="8" y="20"/>
                    <a:pt x="7" y="21"/>
                    <a:pt x="7" y="21"/>
                  </a:cubicBezTo>
                  <a:cubicBezTo>
                    <a:pt x="7" y="20"/>
                    <a:pt x="6" y="20"/>
                    <a:pt x="6" y="20"/>
                  </a:cubicBezTo>
                  <a:cubicBezTo>
                    <a:pt x="6" y="20"/>
                    <a:pt x="5" y="20"/>
                    <a:pt x="4" y="20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1" y="6"/>
                    <a:pt x="1" y="4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1"/>
                    <a:pt x="21" y="2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3029335" y="4082656"/>
              <a:ext cx="67993" cy="66481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9 h 21"/>
                <a:gd name="T8" fmla="*/ 22 w 22"/>
                <a:gd name="T9" fmla="*/ 13 h 21"/>
                <a:gd name="T10" fmla="*/ 22 w 22"/>
                <a:gd name="T11" fmla="*/ 13 h 21"/>
                <a:gd name="T12" fmla="*/ 21 w 22"/>
                <a:gd name="T13" fmla="*/ 14 h 21"/>
                <a:gd name="T14" fmla="*/ 20 w 22"/>
                <a:gd name="T15" fmla="*/ 15 h 21"/>
                <a:gd name="T16" fmla="*/ 20 w 22"/>
                <a:gd name="T17" fmla="*/ 16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19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0 h 21"/>
                <a:gd name="T36" fmla="*/ 6 w 22"/>
                <a:gd name="T37" fmla="*/ 19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6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0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0 h 21"/>
                <a:gd name="T62" fmla="*/ 14 w 22"/>
                <a:gd name="T63" fmla="*/ 0 h 21"/>
                <a:gd name="T64" fmla="*/ 15 w 22"/>
                <a:gd name="T65" fmla="*/ 1 h 21"/>
                <a:gd name="T66" fmla="*/ 15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6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2"/>
                    <a:pt x="21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7"/>
                    <a:pt x="1" y="17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1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3112436" y="3972359"/>
              <a:ext cx="167714" cy="228152"/>
            </a:xfrm>
            <a:custGeom>
              <a:avLst/>
              <a:gdLst>
                <a:gd name="T0" fmla="*/ 26 w 54"/>
                <a:gd name="T1" fmla="*/ 64 h 72"/>
                <a:gd name="T2" fmla="*/ 24 w 54"/>
                <a:gd name="T3" fmla="*/ 64 h 72"/>
                <a:gd name="T4" fmla="*/ 22 w 54"/>
                <a:gd name="T5" fmla="*/ 59 h 72"/>
                <a:gd name="T6" fmla="*/ 20 w 54"/>
                <a:gd name="T7" fmla="*/ 57 h 72"/>
                <a:gd name="T8" fmla="*/ 21 w 54"/>
                <a:gd name="T9" fmla="*/ 65 h 72"/>
                <a:gd name="T10" fmla="*/ 20 w 54"/>
                <a:gd name="T11" fmla="*/ 69 h 72"/>
                <a:gd name="T12" fmla="*/ 17 w 54"/>
                <a:gd name="T13" fmla="*/ 65 h 72"/>
                <a:gd name="T14" fmla="*/ 12 w 54"/>
                <a:gd name="T15" fmla="*/ 60 h 72"/>
                <a:gd name="T16" fmla="*/ 10 w 54"/>
                <a:gd name="T17" fmla="*/ 51 h 72"/>
                <a:gd name="T18" fmla="*/ 9 w 54"/>
                <a:gd name="T19" fmla="*/ 55 h 72"/>
                <a:gd name="T20" fmla="*/ 8 w 54"/>
                <a:gd name="T21" fmla="*/ 57 h 72"/>
                <a:gd name="T22" fmla="*/ 4 w 54"/>
                <a:gd name="T23" fmla="*/ 56 h 72"/>
                <a:gd name="T24" fmla="*/ 0 w 54"/>
                <a:gd name="T25" fmla="*/ 38 h 72"/>
                <a:gd name="T26" fmla="*/ 22 w 54"/>
                <a:gd name="T27" fmla="*/ 1 h 72"/>
                <a:gd name="T28" fmla="*/ 54 w 54"/>
                <a:gd name="T29" fmla="*/ 34 h 72"/>
                <a:gd name="T30" fmla="*/ 47 w 54"/>
                <a:gd name="T31" fmla="*/ 59 h 72"/>
                <a:gd name="T32" fmla="*/ 43 w 54"/>
                <a:gd name="T33" fmla="*/ 61 h 72"/>
                <a:gd name="T34" fmla="*/ 42 w 54"/>
                <a:gd name="T35" fmla="*/ 55 h 72"/>
                <a:gd name="T36" fmla="*/ 39 w 54"/>
                <a:gd name="T37" fmla="*/ 55 h 72"/>
                <a:gd name="T38" fmla="*/ 34 w 54"/>
                <a:gd name="T39" fmla="*/ 58 h 72"/>
                <a:gd name="T40" fmla="*/ 30 w 54"/>
                <a:gd name="T41" fmla="*/ 55 h 72"/>
                <a:gd name="T42" fmla="*/ 33 w 54"/>
                <a:gd name="T43" fmla="*/ 46 h 72"/>
                <a:gd name="T44" fmla="*/ 33 w 54"/>
                <a:gd name="T45" fmla="*/ 32 h 72"/>
                <a:gd name="T46" fmla="*/ 30 w 54"/>
                <a:gd name="T47" fmla="*/ 21 h 72"/>
                <a:gd name="T48" fmla="*/ 25 w 54"/>
                <a:gd name="T49" fmla="*/ 18 h 72"/>
                <a:gd name="T50" fmla="*/ 21 w 54"/>
                <a:gd name="T51" fmla="*/ 37 h 72"/>
                <a:gd name="T52" fmla="*/ 21 w 54"/>
                <a:gd name="T53" fmla="*/ 48 h 72"/>
                <a:gd name="T54" fmla="*/ 29 w 54"/>
                <a:gd name="T55" fmla="*/ 59 h 72"/>
                <a:gd name="T56" fmla="*/ 32 w 54"/>
                <a:gd name="T57" fmla="*/ 65 h 72"/>
                <a:gd name="T58" fmla="*/ 28 w 54"/>
                <a:gd name="T59" fmla="*/ 63 h 72"/>
                <a:gd name="T60" fmla="*/ 13 w 54"/>
                <a:gd name="T61" fmla="*/ 68 h 72"/>
                <a:gd name="T62" fmla="*/ 10 w 54"/>
                <a:gd name="T63" fmla="*/ 64 h 72"/>
                <a:gd name="T64" fmla="*/ 12 w 54"/>
                <a:gd name="T65" fmla="*/ 61 h 72"/>
                <a:gd name="T66" fmla="*/ 30 w 54"/>
                <a:gd name="T67" fmla="*/ 59 h 72"/>
                <a:gd name="T68" fmla="*/ 27 w 54"/>
                <a:gd name="T69" fmla="*/ 61 h 72"/>
                <a:gd name="T70" fmla="*/ 30 w 54"/>
                <a:gd name="T71" fmla="*/ 59 h 72"/>
                <a:gd name="T72" fmla="*/ 30 w 54"/>
                <a:gd name="T73" fmla="*/ 72 h 72"/>
                <a:gd name="T74" fmla="*/ 30 w 54"/>
                <a:gd name="T75" fmla="*/ 68 h 72"/>
                <a:gd name="T76" fmla="*/ 32 w 54"/>
                <a:gd name="T77" fmla="*/ 69 h 72"/>
                <a:gd name="T78" fmla="*/ 32 w 54"/>
                <a:gd name="T79" fmla="*/ 59 h 72"/>
                <a:gd name="T80" fmla="*/ 32 w 54"/>
                <a:gd name="T81" fmla="*/ 68 h 72"/>
                <a:gd name="T82" fmla="*/ 34 w 54"/>
                <a:gd name="T83" fmla="*/ 62 h 72"/>
                <a:gd name="T84" fmla="*/ 46 w 54"/>
                <a:gd name="T85" fmla="*/ 64 h 72"/>
                <a:gd name="T86" fmla="*/ 41 w 54"/>
                <a:gd name="T87" fmla="*/ 70 h 72"/>
                <a:gd name="T88" fmla="*/ 36 w 54"/>
                <a:gd name="T89" fmla="*/ 71 h 72"/>
                <a:gd name="T90" fmla="*/ 38 w 54"/>
                <a:gd name="T91" fmla="*/ 65 h 72"/>
                <a:gd name="T92" fmla="*/ 40 w 54"/>
                <a:gd name="T93" fmla="*/ 62 h 72"/>
                <a:gd name="T94" fmla="*/ 46 w 54"/>
                <a:gd name="T95" fmla="*/ 64 h 72"/>
                <a:gd name="T96" fmla="*/ 38 w 54"/>
                <a:gd name="T97" fmla="*/ 60 h 72"/>
                <a:gd name="T98" fmla="*/ 38 w 54"/>
                <a:gd name="T99" fmla="*/ 57 h 72"/>
                <a:gd name="T100" fmla="*/ 39 w 54"/>
                <a:gd name="T101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72">
                  <a:moveTo>
                    <a:pt x="27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5" y="65"/>
                    <a:pt x="25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4"/>
                    <a:pt x="23" y="62"/>
                    <a:pt x="22" y="61"/>
                  </a:cubicBezTo>
                  <a:cubicBezTo>
                    <a:pt x="22" y="60"/>
                    <a:pt x="22" y="60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1" y="59"/>
                    <a:pt x="21" y="58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7"/>
                  </a:cubicBezTo>
                  <a:cubicBezTo>
                    <a:pt x="20" y="56"/>
                    <a:pt x="20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9"/>
                    <a:pt x="20" y="61"/>
                    <a:pt x="21" y="63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0"/>
                    <a:pt x="20" y="70"/>
                    <a:pt x="20" y="71"/>
                  </a:cubicBezTo>
                  <a:cubicBezTo>
                    <a:pt x="19" y="70"/>
                    <a:pt x="18" y="70"/>
                    <a:pt x="17" y="70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7"/>
                    <a:pt x="17" y="66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6" y="61"/>
                    <a:pt x="15" y="61"/>
                    <a:pt x="13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0" y="58"/>
                    <a:pt x="10" y="58"/>
                  </a:cubicBezTo>
                  <a:cubicBezTo>
                    <a:pt x="10" y="57"/>
                    <a:pt x="10" y="57"/>
                    <a:pt x="10" y="56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8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5"/>
                    <a:pt x="7" y="56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7"/>
                    <a:pt x="5" y="57"/>
                    <a:pt x="4" y="56"/>
                  </a:cubicBezTo>
                  <a:cubicBezTo>
                    <a:pt x="4" y="54"/>
                    <a:pt x="2" y="51"/>
                    <a:pt x="0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1" y="18"/>
                    <a:pt x="6" y="8"/>
                    <a:pt x="14" y="4"/>
                  </a:cubicBezTo>
                  <a:cubicBezTo>
                    <a:pt x="17" y="2"/>
                    <a:pt x="18" y="1"/>
                    <a:pt x="18" y="1"/>
                  </a:cubicBezTo>
                  <a:cubicBezTo>
                    <a:pt x="19" y="1"/>
                    <a:pt x="20" y="1"/>
                    <a:pt x="22" y="1"/>
                  </a:cubicBezTo>
                  <a:cubicBezTo>
                    <a:pt x="24" y="0"/>
                    <a:pt x="26" y="0"/>
                    <a:pt x="26" y="0"/>
                  </a:cubicBezTo>
                  <a:cubicBezTo>
                    <a:pt x="34" y="0"/>
                    <a:pt x="40" y="3"/>
                    <a:pt x="45" y="9"/>
                  </a:cubicBezTo>
                  <a:cubicBezTo>
                    <a:pt x="49" y="14"/>
                    <a:pt x="52" y="21"/>
                    <a:pt x="53" y="2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3" y="32"/>
                    <a:pt x="54" y="34"/>
                  </a:cubicBezTo>
                  <a:cubicBezTo>
                    <a:pt x="54" y="38"/>
                    <a:pt x="54" y="44"/>
                    <a:pt x="53" y="49"/>
                  </a:cubicBezTo>
                  <a:cubicBezTo>
                    <a:pt x="52" y="57"/>
                    <a:pt x="50" y="61"/>
                    <a:pt x="47" y="61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4" y="60"/>
                    <a:pt x="44" y="60"/>
                    <a:pt x="43" y="61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4"/>
                    <a:pt x="39" y="54"/>
                    <a:pt x="39" y="55"/>
                  </a:cubicBezTo>
                  <a:cubicBezTo>
                    <a:pt x="39" y="55"/>
                    <a:pt x="39" y="56"/>
                    <a:pt x="39" y="56"/>
                  </a:cubicBezTo>
                  <a:cubicBezTo>
                    <a:pt x="38" y="57"/>
                    <a:pt x="37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6"/>
                    <a:pt x="33" y="56"/>
                    <a:pt x="32" y="5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0" y="56"/>
                    <a:pt x="30" y="56"/>
                    <a:pt x="30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4"/>
                    <a:pt x="32" y="53"/>
                    <a:pt x="33" y="51"/>
                  </a:cubicBezTo>
                  <a:cubicBezTo>
                    <a:pt x="33" y="49"/>
                    <a:pt x="34" y="48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5"/>
                    <a:pt x="33" y="44"/>
                    <a:pt x="33" y="43"/>
                  </a:cubicBezTo>
                  <a:cubicBezTo>
                    <a:pt x="33" y="41"/>
                    <a:pt x="33" y="40"/>
                    <a:pt x="32" y="39"/>
                  </a:cubicBezTo>
                  <a:cubicBezTo>
                    <a:pt x="33" y="38"/>
                    <a:pt x="33" y="36"/>
                    <a:pt x="33" y="34"/>
                  </a:cubicBezTo>
                  <a:cubicBezTo>
                    <a:pt x="33" y="34"/>
                    <a:pt x="33" y="34"/>
                    <a:pt x="33" y="33"/>
                  </a:cubicBezTo>
                  <a:cubicBezTo>
                    <a:pt x="33" y="33"/>
                    <a:pt x="33" y="33"/>
                    <a:pt x="33" y="32"/>
                  </a:cubicBezTo>
                  <a:cubicBezTo>
                    <a:pt x="33" y="32"/>
                    <a:pt x="33" y="31"/>
                    <a:pt x="33" y="29"/>
                  </a:cubicBezTo>
                  <a:cubicBezTo>
                    <a:pt x="33" y="27"/>
                    <a:pt x="32" y="26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29" y="19"/>
                  </a:cubicBezTo>
                  <a:cubicBezTo>
                    <a:pt x="28" y="19"/>
                    <a:pt x="28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1"/>
                    <a:pt x="21" y="21"/>
                    <a:pt x="21" y="22"/>
                  </a:cubicBezTo>
                  <a:cubicBezTo>
                    <a:pt x="21" y="22"/>
                    <a:pt x="21" y="23"/>
                    <a:pt x="21" y="24"/>
                  </a:cubicBezTo>
                  <a:cubicBezTo>
                    <a:pt x="20" y="25"/>
                    <a:pt x="20" y="28"/>
                    <a:pt x="20" y="32"/>
                  </a:cubicBezTo>
                  <a:cubicBezTo>
                    <a:pt x="20" y="34"/>
                    <a:pt x="20" y="36"/>
                    <a:pt x="21" y="37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40"/>
                    <a:pt x="21" y="41"/>
                    <a:pt x="21" y="42"/>
                  </a:cubicBezTo>
                  <a:cubicBezTo>
                    <a:pt x="21" y="43"/>
                    <a:pt x="21" y="44"/>
                    <a:pt x="21" y="46"/>
                  </a:cubicBezTo>
                  <a:cubicBezTo>
                    <a:pt x="21" y="46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2" y="52"/>
                    <a:pt x="24" y="55"/>
                    <a:pt x="26" y="56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1" y="67"/>
                    <a:pt x="31" y="67"/>
                    <a:pt x="30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8" y="66"/>
                    <a:pt x="28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15" y="67"/>
                  </a:moveTo>
                  <a:cubicBezTo>
                    <a:pt x="15" y="67"/>
                    <a:pt x="14" y="68"/>
                    <a:pt x="14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4"/>
                    <a:pt x="9" y="64"/>
                    <a:pt x="8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1"/>
                    <a:pt x="11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4"/>
                    <a:pt x="14" y="64"/>
                  </a:cubicBezTo>
                  <a:cubicBezTo>
                    <a:pt x="14" y="66"/>
                    <a:pt x="14" y="66"/>
                    <a:pt x="14" y="66"/>
                  </a:cubicBezTo>
                  <a:lnTo>
                    <a:pt x="15" y="67"/>
                  </a:lnTo>
                  <a:close/>
                  <a:moveTo>
                    <a:pt x="30" y="59"/>
                  </a:moveTo>
                  <a:cubicBezTo>
                    <a:pt x="29" y="59"/>
                    <a:pt x="29" y="59"/>
                    <a:pt x="28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7" y="60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30" y="59"/>
                  </a:lnTo>
                  <a:close/>
                  <a:moveTo>
                    <a:pt x="33" y="72"/>
                  </a:move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2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0"/>
                    <a:pt x="29" y="69"/>
                    <a:pt x="29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70"/>
                    <a:pt x="32" y="70"/>
                    <a:pt x="33" y="70"/>
                  </a:cubicBezTo>
                  <a:lnTo>
                    <a:pt x="33" y="72"/>
                  </a:lnTo>
                  <a:close/>
                  <a:moveTo>
                    <a:pt x="32" y="60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lnTo>
                    <a:pt x="32" y="60"/>
                  </a:lnTo>
                  <a:close/>
                  <a:moveTo>
                    <a:pt x="34" y="67"/>
                  </a:moveTo>
                  <a:cubicBezTo>
                    <a:pt x="33" y="68"/>
                    <a:pt x="33" y="68"/>
                    <a:pt x="33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7"/>
                    <a:pt x="32" y="67"/>
                    <a:pt x="33" y="66"/>
                  </a:cubicBezTo>
                  <a:lnTo>
                    <a:pt x="34" y="67"/>
                  </a:lnTo>
                  <a:close/>
                  <a:moveTo>
                    <a:pt x="35" y="62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60"/>
                    <a:pt x="35" y="60"/>
                    <a:pt x="35" y="60"/>
                  </a:cubicBezTo>
                  <a:lnTo>
                    <a:pt x="35" y="62"/>
                  </a:lnTo>
                  <a:close/>
                  <a:moveTo>
                    <a:pt x="46" y="64"/>
                  </a:moveTo>
                  <a:cubicBezTo>
                    <a:pt x="46" y="65"/>
                    <a:pt x="45" y="66"/>
                    <a:pt x="44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2" y="68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70"/>
                    <a:pt x="39" y="70"/>
                    <a:pt x="39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0"/>
                    <a:pt x="37" y="70"/>
                    <a:pt x="37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1"/>
                    <a:pt x="36" y="70"/>
                    <a:pt x="36" y="69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6"/>
                    <a:pt x="36" y="65"/>
                  </a:cubicBezTo>
                  <a:cubicBezTo>
                    <a:pt x="36" y="65"/>
                    <a:pt x="37" y="64"/>
                    <a:pt x="37" y="63"/>
                  </a:cubicBezTo>
                  <a:cubicBezTo>
                    <a:pt x="37" y="63"/>
                    <a:pt x="38" y="64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4"/>
                    <a:pt x="40" y="63"/>
                    <a:pt x="40" y="62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4" y="63"/>
                  </a:cubicBezTo>
                  <a:cubicBezTo>
                    <a:pt x="44" y="63"/>
                    <a:pt x="45" y="63"/>
                    <a:pt x="46" y="64"/>
                  </a:cubicBezTo>
                  <a:cubicBezTo>
                    <a:pt x="46" y="63"/>
                    <a:pt x="46" y="63"/>
                    <a:pt x="46" y="63"/>
                  </a:cubicBezTo>
                  <a:lnTo>
                    <a:pt x="46" y="64"/>
                  </a:lnTo>
                  <a:close/>
                  <a:moveTo>
                    <a:pt x="40" y="58"/>
                  </a:moveTo>
                  <a:cubicBezTo>
                    <a:pt x="40" y="59"/>
                    <a:pt x="39" y="60"/>
                    <a:pt x="39" y="61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8" y="61"/>
                    <a:pt x="37" y="60"/>
                    <a:pt x="37" y="60"/>
                  </a:cubicBezTo>
                  <a:cubicBezTo>
                    <a:pt x="37" y="59"/>
                    <a:pt x="36" y="58"/>
                    <a:pt x="36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0" y="58"/>
                    <a:pt x="40" y="58"/>
                    <a:pt x="40" y="58"/>
                  </a:cubicBezTo>
                  <a:close/>
                  <a:moveTo>
                    <a:pt x="40" y="52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2"/>
                    <a:pt x="39" y="52"/>
                    <a:pt x="39" y="52"/>
                  </a:cubicBezTo>
                  <a:lnTo>
                    <a:pt x="4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3286194" y="3952716"/>
              <a:ext cx="225130" cy="244771"/>
            </a:xfrm>
            <a:custGeom>
              <a:avLst/>
              <a:gdLst>
                <a:gd name="T0" fmla="*/ 57 w 73"/>
                <a:gd name="T1" fmla="*/ 2 h 77"/>
                <a:gd name="T2" fmla="*/ 64 w 73"/>
                <a:gd name="T3" fmla="*/ 1 h 77"/>
                <a:gd name="T4" fmla="*/ 66 w 73"/>
                <a:gd name="T5" fmla="*/ 1 h 77"/>
                <a:gd name="T6" fmla="*/ 70 w 73"/>
                <a:gd name="T7" fmla="*/ 0 h 77"/>
                <a:gd name="T8" fmla="*/ 73 w 73"/>
                <a:gd name="T9" fmla="*/ 3 h 77"/>
                <a:gd name="T10" fmla="*/ 73 w 73"/>
                <a:gd name="T11" fmla="*/ 7 h 77"/>
                <a:gd name="T12" fmla="*/ 72 w 73"/>
                <a:gd name="T13" fmla="*/ 12 h 77"/>
                <a:gd name="T14" fmla="*/ 71 w 73"/>
                <a:gd name="T15" fmla="*/ 22 h 77"/>
                <a:gd name="T16" fmla="*/ 68 w 73"/>
                <a:gd name="T17" fmla="*/ 41 h 77"/>
                <a:gd name="T18" fmla="*/ 66 w 73"/>
                <a:gd name="T19" fmla="*/ 48 h 77"/>
                <a:gd name="T20" fmla="*/ 66 w 73"/>
                <a:gd name="T21" fmla="*/ 48 h 77"/>
                <a:gd name="T22" fmla="*/ 65 w 73"/>
                <a:gd name="T23" fmla="*/ 57 h 77"/>
                <a:gd name="T24" fmla="*/ 64 w 73"/>
                <a:gd name="T25" fmla="*/ 61 h 77"/>
                <a:gd name="T26" fmla="*/ 61 w 73"/>
                <a:gd name="T27" fmla="*/ 74 h 77"/>
                <a:gd name="T28" fmla="*/ 60 w 73"/>
                <a:gd name="T29" fmla="*/ 74 h 77"/>
                <a:gd name="T30" fmla="*/ 57 w 73"/>
                <a:gd name="T31" fmla="*/ 75 h 77"/>
                <a:gd name="T32" fmla="*/ 55 w 73"/>
                <a:gd name="T33" fmla="*/ 75 h 77"/>
                <a:gd name="T34" fmla="*/ 52 w 73"/>
                <a:gd name="T35" fmla="*/ 75 h 77"/>
                <a:gd name="T36" fmla="*/ 51 w 73"/>
                <a:gd name="T37" fmla="*/ 75 h 77"/>
                <a:gd name="T38" fmla="*/ 49 w 73"/>
                <a:gd name="T39" fmla="*/ 75 h 77"/>
                <a:gd name="T40" fmla="*/ 42 w 73"/>
                <a:gd name="T41" fmla="*/ 60 h 77"/>
                <a:gd name="T42" fmla="*/ 41 w 73"/>
                <a:gd name="T43" fmla="*/ 55 h 77"/>
                <a:gd name="T44" fmla="*/ 38 w 73"/>
                <a:gd name="T45" fmla="*/ 54 h 77"/>
                <a:gd name="T46" fmla="*/ 37 w 73"/>
                <a:gd name="T47" fmla="*/ 57 h 77"/>
                <a:gd name="T48" fmla="*/ 35 w 73"/>
                <a:gd name="T49" fmla="*/ 76 h 77"/>
                <a:gd name="T50" fmla="*/ 33 w 73"/>
                <a:gd name="T51" fmla="*/ 76 h 77"/>
                <a:gd name="T52" fmla="*/ 30 w 73"/>
                <a:gd name="T53" fmla="*/ 77 h 77"/>
                <a:gd name="T54" fmla="*/ 25 w 73"/>
                <a:gd name="T55" fmla="*/ 76 h 77"/>
                <a:gd name="T56" fmla="*/ 24 w 73"/>
                <a:gd name="T57" fmla="*/ 76 h 77"/>
                <a:gd name="T58" fmla="*/ 21 w 73"/>
                <a:gd name="T59" fmla="*/ 76 h 77"/>
                <a:gd name="T60" fmla="*/ 16 w 73"/>
                <a:gd name="T61" fmla="*/ 66 h 77"/>
                <a:gd name="T62" fmla="*/ 13 w 73"/>
                <a:gd name="T63" fmla="*/ 55 h 77"/>
                <a:gd name="T64" fmla="*/ 12 w 73"/>
                <a:gd name="T65" fmla="*/ 51 h 77"/>
                <a:gd name="T66" fmla="*/ 10 w 73"/>
                <a:gd name="T67" fmla="*/ 41 h 77"/>
                <a:gd name="T68" fmla="*/ 8 w 73"/>
                <a:gd name="T69" fmla="*/ 35 h 77"/>
                <a:gd name="T70" fmla="*/ 7 w 73"/>
                <a:gd name="T71" fmla="*/ 33 h 77"/>
                <a:gd name="T72" fmla="*/ 7 w 73"/>
                <a:gd name="T73" fmla="*/ 29 h 77"/>
                <a:gd name="T74" fmla="*/ 3 w 73"/>
                <a:gd name="T75" fmla="*/ 4 h 77"/>
                <a:gd name="T76" fmla="*/ 7 w 73"/>
                <a:gd name="T77" fmla="*/ 4 h 77"/>
                <a:gd name="T78" fmla="*/ 11 w 73"/>
                <a:gd name="T79" fmla="*/ 3 h 77"/>
                <a:gd name="T80" fmla="*/ 14 w 73"/>
                <a:gd name="T81" fmla="*/ 2 h 77"/>
                <a:gd name="T82" fmla="*/ 25 w 73"/>
                <a:gd name="T83" fmla="*/ 27 h 77"/>
                <a:gd name="T84" fmla="*/ 24 w 73"/>
                <a:gd name="T85" fmla="*/ 30 h 77"/>
                <a:gd name="T86" fmla="*/ 25 w 73"/>
                <a:gd name="T87" fmla="*/ 30 h 77"/>
                <a:gd name="T88" fmla="*/ 27 w 73"/>
                <a:gd name="T89" fmla="*/ 25 h 77"/>
                <a:gd name="T90" fmla="*/ 28 w 73"/>
                <a:gd name="T91" fmla="*/ 14 h 77"/>
                <a:gd name="T92" fmla="*/ 32 w 73"/>
                <a:gd name="T93" fmla="*/ 3 h 77"/>
                <a:gd name="T94" fmla="*/ 38 w 73"/>
                <a:gd name="T95" fmla="*/ 1 h 77"/>
                <a:gd name="T96" fmla="*/ 41 w 73"/>
                <a:gd name="T97" fmla="*/ 2 h 77"/>
                <a:gd name="T98" fmla="*/ 48 w 73"/>
                <a:gd name="T99" fmla="*/ 10 h 77"/>
                <a:gd name="T100" fmla="*/ 48 w 73"/>
                <a:gd name="T101" fmla="*/ 16 h 77"/>
                <a:gd name="T102" fmla="*/ 49 w 73"/>
                <a:gd name="T103" fmla="*/ 24 h 77"/>
                <a:gd name="T104" fmla="*/ 52 w 73"/>
                <a:gd name="T105" fmla="*/ 29 h 77"/>
                <a:gd name="T106" fmla="*/ 52 w 73"/>
                <a:gd name="T107" fmla="*/ 26 h 77"/>
                <a:gd name="T108" fmla="*/ 52 w 73"/>
                <a:gd name="T109" fmla="*/ 23 h 77"/>
                <a:gd name="T110" fmla="*/ 53 w 73"/>
                <a:gd name="T111" fmla="*/ 21 h 77"/>
                <a:gd name="T112" fmla="*/ 53 w 73"/>
                <a:gd name="T113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" h="77">
                  <a:moveTo>
                    <a:pt x="53" y="21"/>
                  </a:moveTo>
                  <a:cubicBezTo>
                    <a:pt x="53" y="18"/>
                    <a:pt x="53" y="15"/>
                    <a:pt x="54" y="10"/>
                  </a:cubicBezTo>
                  <a:cubicBezTo>
                    <a:pt x="55" y="5"/>
                    <a:pt x="56" y="2"/>
                    <a:pt x="57" y="2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1"/>
                    <a:pt x="62" y="1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7"/>
                  </a:cubicBezTo>
                  <a:cubicBezTo>
                    <a:pt x="73" y="8"/>
                    <a:pt x="72" y="9"/>
                    <a:pt x="72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2" y="10"/>
                    <a:pt x="72" y="11"/>
                    <a:pt x="72" y="12"/>
                  </a:cubicBezTo>
                  <a:cubicBezTo>
                    <a:pt x="72" y="14"/>
                    <a:pt x="72" y="15"/>
                    <a:pt x="71" y="15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1" y="19"/>
                    <a:pt x="71" y="22"/>
                  </a:cubicBezTo>
                  <a:cubicBezTo>
                    <a:pt x="70" y="24"/>
                    <a:pt x="70" y="26"/>
                    <a:pt x="70" y="27"/>
                  </a:cubicBezTo>
                  <a:cubicBezTo>
                    <a:pt x="70" y="28"/>
                    <a:pt x="69" y="30"/>
                    <a:pt x="69" y="34"/>
                  </a:cubicBezTo>
                  <a:cubicBezTo>
                    <a:pt x="68" y="37"/>
                    <a:pt x="68" y="39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3"/>
                    <a:pt x="67" y="45"/>
                    <a:pt x="66" y="47"/>
                  </a:cubicBezTo>
                  <a:cubicBezTo>
                    <a:pt x="66" y="47"/>
                    <a:pt x="66" y="47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5" y="51"/>
                    <a:pt x="65" y="53"/>
                    <a:pt x="65" y="57"/>
                  </a:cubicBezTo>
                  <a:cubicBezTo>
                    <a:pt x="65" y="57"/>
                    <a:pt x="65" y="58"/>
                    <a:pt x="65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2"/>
                    <a:pt x="64" y="64"/>
                    <a:pt x="63" y="67"/>
                  </a:cubicBezTo>
                  <a:cubicBezTo>
                    <a:pt x="62" y="71"/>
                    <a:pt x="62" y="73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59" y="75"/>
                    <a:pt x="59" y="7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5" y="73"/>
                    <a:pt x="44" y="71"/>
                    <a:pt x="43" y="68"/>
                  </a:cubicBezTo>
                  <a:cubicBezTo>
                    <a:pt x="43" y="64"/>
                    <a:pt x="42" y="62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1" y="58"/>
                    <a:pt x="41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3"/>
                    <a:pt x="41" y="52"/>
                    <a:pt x="40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8" y="53"/>
                    <a:pt x="38" y="54"/>
                    <a:pt x="38" y="54"/>
                  </a:cubicBezTo>
                  <a:cubicBezTo>
                    <a:pt x="38" y="55"/>
                    <a:pt x="37" y="55"/>
                    <a:pt x="37" y="56"/>
                  </a:cubicBezTo>
                  <a:cubicBezTo>
                    <a:pt x="37" y="56"/>
                    <a:pt x="38" y="56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63"/>
                    <a:pt x="36" y="67"/>
                    <a:pt x="36" y="70"/>
                  </a:cubicBezTo>
                  <a:cubicBezTo>
                    <a:pt x="36" y="71"/>
                    <a:pt x="36" y="73"/>
                    <a:pt x="35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2" y="76"/>
                    <a:pt x="31" y="77"/>
                    <a:pt x="30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7" y="77"/>
                    <a:pt x="26" y="77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2" y="76"/>
                    <a:pt x="22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7" y="73"/>
                    <a:pt x="16" y="66"/>
                  </a:cubicBezTo>
                  <a:cubicBezTo>
                    <a:pt x="16" y="65"/>
                    <a:pt x="15" y="63"/>
                    <a:pt x="15" y="60"/>
                  </a:cubicBezTo>
                  <a:cubicBezTo>
                    <a:pt x="14" y="58"/>
                    <a:pt x="14" y="56"/>
                    <a:pt x="14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2" y="52"/>
                    <a:pt x="12" y="52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48"/>
                    <a:pt x="11" y="45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9" y="39"/>
                    <a:pt x="9" y="38"/>
                  </a:cubicBezTo>
                  <a:cubicBezTo>
                    <a:pt x="9" y="37"/>
                    <a:pt x="8" y="37"/>
                    <a:pt x="8" y="36"/>
                  </a:cubicBezTo>
                  <a:cubicBezTo>
                    <a:pt x="8" y="36"/>
                    <a:pt x="8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1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6" y="26"/>
                    <a:pt x="5" y="22"/>
                    <a:pt x="3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8" y="3"/>
                    <a:pt x="20" y="4"/>
                    <a:pt x="20" y="7"/>
                  </a:cubicBezTo>
                  <a:cubicBezTo>
                    <a:pt x="20" y="10"/>
                    <a:pt x="21" y="13"/>
                    <a:pt x="22" y="18"/>
                  </a:cubicBezTo>
                  <a:cubicBezTo>
                    <a:pt x="23" y="23"/>
                    <a:pt x="24" y="26"/>
                    <a:pt x="25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7" y="27"/>
                    <a:pt x="27" y="25"/>
                  </a:cubicBezTo>
                  <a:cubicBezTo>
                    <a:pt x="27" y="25"/>
                    <a:pt x="26" y="24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0"/>
                    <a:pt x="28" y="16"/>
                    <a:pt x="28" y="14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7"/>
                    <a:pt x="29" y="6"/>
                    <a:pt x="29" y="6"/>
                  </a:cubicBezTo>
                  <a:cubicBezTo>
                    <a:pt x="30" y="4"/>
                    <a:pt x="31" y="4"/>
                    <a:pt x="32" y="3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2"/>
                    <a:pt x="44" y="3"/>
                    <a:pt x="47" y="6"/>
                  </a:cubicBezTo>
                  <a:cubicBezTo>
                    <a:pt x="47" y="7"/>
                    <a:pt x="47" y="7"/>
                    <a:pt x="47" y="8"/>
                  </a:cubicBezTo>
                  <a:cubicBezTo>
                    <a:pt x="47" y="8"/>
                    <a:pt x="47" y="9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1"/>
                    <a:pt x="47" y="12"/>
                    <a:pt x="47" y="13"/>
                  </a:cubicBezTo>
                  <a:cubicBezTo>
                    <a:pt x="48" y="13"/>
                    <a:pt x="48" y="14"/>
                    <a:pt x="48" y="16"/>
                  </a:cubicBezTo>
                  <a:cubicBezTo>
                    <a:pt x="48" y="16"/>
                    <a:pt x="48" y="17"/>
                    <a:pt x="48" y="19"/>
                  </a:cubicBezTo>
                  <a:cubicBezTo>
                    <a:pt x="49" y="20"/>
                    <a:pt x="49" y="21"/>
                    <a:pt x="49" y="21"/>
                  </a:cubicBezTo>
                  <a:cubicBezTo>
                    <a:pt x="49" y="22"/>
                    <a:pt x="49" y="23"/>
                    <a:pt x="49" y="24"/>
                  </a:cubicBezTo>
                  <a:cubicBezTo>
                    <a:pt x="49" y="24"/>
                    <a:pt x="49" y="25"/>
                    <a:pt x="49" y="27"/>
                  </a:cubicBezTo>
                  <a:cubicBezTo>
                    <a:pt x="50" y="29"/>
                    <a:pt x="50" y="30"/>
                    <a:pt x="51" y="30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3" y="28"/>
                    <a:pt x="53" y="28"/>
                  </a:cubicBezTo>
                  <a:cubicBezTo>
                    <a:pt x="53" y="27"/>
                    <a:pt x="53" y="27"/>
                    <a:pt x="52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2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lose/>
                  <a:moveTo>
                    <a:pt x="53" y="21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3532476" y="3949694"/>
              <a:ext cx="161671" cy="228152"/>
            </a:xfrm>
            <a:custGeom>
              <a:avLst/>
              <a:gdLst>
                <a:gd name="T0" fmla="*/ 28 w 52"/>
                <a:gd name="T1" fmla="*/ 51 h 72"/>
                <a:gd name="T2" fmla="*/ 22 w 52"/>
                <a:gd name="T3" fmla="*/ 44 h 72"/>
                <a:gd name="T4" fmla="*/ 22 w 52"/>
                <a:gd name="T5" fmla="*/ 57 h 72"/>
                <a:gd name="T6" fmla="*/ 18 w 52"/>
                <a:gd name="T7" fmla="*/ 71 h 72"/>
                <a:gd name="T8" fmla="*/ 5 w 52"/>
                <a:gd name="T9" fmla="*/ 72 h 72"/>
                <a:gd name="T10" fmla="*/ 2 w 52"/>
                <a:gd name="T11" fmla="*/ 44 h 72"/>
                <a:gd name="T12" fmla="*/ 0 w 52"/>
                <a:gd name="T13" fmla="*/ 26 h 72"/>
                <a:gd name="T14" fmla="*/ 0 w 52"/>
                <a:gd name="T15" fmla="*/ 6 h 72"/>
                <a:gd name="T16" fmla="*/ 7 w 52"/>
                <a:gd name="T17" fmla="*/ 3 h 72"/>
                <a:gd name="T18" fmla="*/ 22 w 52"/>
                <a:gd name="T19" fmla="*/ 7 h 72"/>
                <a:gd name="T20" fmla="*/ 30 w 52"/>
                <a:gd name="T21" fmla="*/ 28 h 72"/>
                <a:gd name="T22" fmla="*/ 31 w 52"/>
                <a:gd name="T23" fmla="*/ 12 h 72"/>
                <a:gd name="T24" fmla="*/ 30 w 52"/>
                <a:gd name="T25" fmla="*/ 4 h 72"/>
                <a:gd name="T26" fmla="*/ 39 w 52"/>
                <a:gd name="T27" fmla="*/ 0 h 72"/>
                <a:gd name="T28" fmla="*/ 48 w 52"/>
                <a:gd name="T29" fmla="*/ 2 h 72"/>
                <a:gd name="T30" fmla="*/ 51 w 52"/>
                <a:gd name="T31" fmla="*/ 30 h 72"/>
                <a:gd name="T32" fmla="*/ 49 w 52"/>
                <a:gd name="T33" fmla="*/ 38 h 72"/>
                <a:gd name="T34" fmla="*/ 46 w 52"/>
                <a:gd name="T35" fmla="*/ 35 h 72"/>
                <a:gd name="T36" fmla="*/ 47 w 52"/>
                <a:gd name="T37" fmla="*/ 28 h 72"/>
                <a:gd name="T38" fmla="*/ 42 w 52"/>
                <a:gd name="T39" fmla="*/ 27 h 72"/>
                <a:gd name="T40" fmla="*/ 43 w 52"/>
                <a:gd name="T41" fmla="*/ 31 h 72"/>
                <a:gd name="T42" fmla="*/ 41 w 52"/>
                <a:gd name="T43" fmla="*/ 32 h 72"/>
                <a:gd name="T44" fmla="*/ 43 w 52"/>
                <a:gd name="T45" fmla="*/ 32 h 72"/>
                <a:gd name="T46" fmla="*/ 43 w 52"/>
                <a:gd name="T47" fmla="*/ 44 h 72"/>
                <a:gd name="T48" fmla="*/ 36 w 52"/>
                <a:gd name="T49" fmla="*/ 38 h 72"/>
                <a:gd name="T50" fmla="*/ 35 w 52"/>
                <a:gd name="T51" fmla="*/ 44 h 72"/>
                <a:gd name="T52" fmla="*/ 37 w 52"/>
                <a:gd name="T53" fmla="*/ 48 h 72"/>
                <a:gd name="T54" fmla="*/ 43 w 52"/>
                <a:gd name="T55" fmla="*/ 53 h 72"/>
                <a:gd name="T56" fmla="*/ 41 w 52"/>
                <a:gd name="T57" fmla="*/ 57 h 72"/>
                <a:gd name="T58" fmla="*/ 45 w 52"/>
                <a:gd name="T59" fmla="*/ 58 h 72"/>
                <a:gd name="T60" fmla="*/ 43 w 52"/>
                <a:gd name="T61" fmla="*/ 66 h 72"/>
                <a:gd name="T62" fmla="*/ 29 w 52"/>
                <a:gd name="T63" fmla="*/ 55 h 72"/>
                <a:gd name="T64" fmla="*/ 19 w 52"/>
                <a:gd name="T65" fmla="*/ 58 h 72"/>
                <a:gd name="T66" fmla="*/ 15 w 52"/>
                <a:gd name="T67" fmla="*/ 58 h 72"/>
                <a:gd name="T68" fmla="*/ 11 w 52"/>
                <a:gd name="T69" fmla="*/ 53 h 72"/>
                <a:gd name="T70" fmla="*/ 8 w 52"/>
                <a:gd name="T71" fmla="*/ 56 h 72"/>
                <a:gd name="T72" fmla="*/ 11 w 52"/>
                <a:gd name="T73" fmla="*/ 61 h 72"/>
                <a:gd name="T74" fmla="*/ 14 w 52"/>
                <a:gd name="T75" fmla="*/ 61 h 72"/>
                <a:gd name="T76" fmla="*/ 19 w 52"/>
                <a:gd name="T77" fmla="*/ 62 h 72"/>
                <a:gd name="T78" fmla="*/ 7 w 52"/>
                <a:gd name="T79" fmla="*/ 54 h 72"/>
                <a:gd name="T80" fmla="*/ 12 w 52"/>
                <a:gd name="T81" fmla="*/ 64 h 72"/>
                <a:gd name="T82" fmla="*/ 13 w 52"/>
                <a:gd name="T83" fmla="*/ 65 h 72"/>
                <a:gd name="T84" fmla="*/ 15 w 52"/>
                <a:gd name="T85" fmla="*/ 67 h 72"/>
                <a:gd name="T86" fmla="*/ 16 w 52"/>
                <a:gd name="T87" fmla="*/ 67 h 72"/>
                <a:gd name="T88" fmla="*/ 28 w 52"/>
                <a:gd name="T89" fmla="*/ 55 h 72"/>
                <a:gd name="T90" fmla="*/ 30 w 52"/>
                <a:gd name="T91" fmla="*/ 53 h 72"/>
                <a:gd name="T92" fmla="*/ 35 w 52"/>
                <a:gd name="T93" fmla="*/ 56 h 72"/>
                <a:gd name="T94" fmla="*/ 33 w 52"/>
                <a:gd name="T95" fmla="*/ 59 h 72"/>
                <a:gd name="T96" fmla="*/ 34 w 52"/>
                <a:gd name="T97" fmla="*/ 41 h 72"/>
                <a:gd name="T98" fmla="*/ 38 w 52"/>
                <a:gd name="T99" fmla="*/ 60 h 72"/>
                <a:gd name="T100" fmla="*/ 36 w 52"/>
                <a:gd name="T101" fmla="*/ 62 h 72"/>
                <a:gd name="T102" fmla="*/ 40 w 52"/>
                <a:gd name="T103" fmla="*/ 36 h 72"/>
                <a:gd name="T104" fmla="*/ 40 w 52"/>
                <a:gd name="T105" fmla="*/ 47 h 72"/>
                <a:gd name="T106" fmla="*/ 43 w 52"/>
                <a:gd name="T107" fmla="*/ 50 h 72"/>
                <a:gd name="T108" fmla="*/ 43 w 52"/>
                <a:gd name="T109" fmla="*/ 42 h 72"/>
                <a:gd name="T110" fmla="*/ 46 w 52"/>
                <a:gd name="T111" fmla="*/ 30 h 72"/>
                <a:gd name="T112" fmla="*/ 51 w 52"/>
                <a:gd name="T113" fmla="*/ 69 h 72"/>
                <a:gd name="T114" fmla="*/ 46 w 52"/>
                <a:gd name="T115" fmla="*/ 68 h 72"/>
                <a:gd name="T116" fmla="*/ 48 w 52"/>
                <a:gd name="T117" fmla="*/ 60 h 72"/>
                <a:gd name="T118" fmla="*/ 51 w 52"/>
                <a:gd name="T119" fmla="*/ 51 h 72"/>
                <a:gd name="T120" fmla="*/ 47 w 52"/>
                <a:gd name="T121" fmla="*/ 49 h 72"/>
                <a:gd name="T122" fmla="*/ 51 w 52"/>
                <a:gd name="T123" fmla="*/ 57 h 72"/>
                <a:gd name="T124" fmla="*/ 50 w 52"/>
                <a:gd name="T125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" h="72">
                  <a:moveTo>
                    <a:pt x="31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1"/>
                    <a:pt x="30" y="51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50"/>
                    <a:pt x="28" y="51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1"/>
                    <a:pt x="27" y="52"/>
                    <a:pt x="27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0"/>
                    <a:pt x="24" y="47"/>
                    <a:pt x="22" y="44"/>
                  </a:cubicBezTo>
                  <a:cubicBezTo>
                    <a:pt x="21" y="44"/>
                    <a:pt x="21" y="46"/>
                    <a:pt x="21" y="48"/>
                  </a:cubicBezTo>
                  <a:cubicBezTo>
                    <a:pt x="21" y="49"/>
                    <a:pt x="20" y="49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4"/>
                    <a:pt x="21" y="55"/>
                    <a:pt x="21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9"/>
                    <a:pt x="21" y="60"/>
                    <a:pt x="22" y="62"/>
                  </a:cubicBezTo>
                  <a:cubicBezTo>
                    <a:pt x="22" y="64"/>
                    <a:pt x="22" y="65"/>
                    <a:pt x="22" y="66"/>
                  </a:cubicBezTo>
                  <a:cubicBezTo>
                    <a:pt x="22" y="68"/>
                    <a:pt x="22" y="70"/>
                    <a:pt x="20" y="71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7" y="72"/>
                    <a:pt x="6" y="72"/>
                    <a:pt x="5" y="72"/>
                  </a:cubicBezTo>
                  <a:cubicBezTo>
                    <a:pt x="5" y="71"/>
                    <a:pt x="4" y="71"/>
                    <a:pt x="4" y="71"/>
                  </a:cubicBezTo>
                  <a:cubicBezTo>
                    <a:pt x="4" y="71"/>
                    <a:pt x="4" y="70"/>
                    <a:pt x="4" y="69"/>
                  </a:cubicBezTo>
                  <a:cubicBezTo>
                    <a:pt x="4" y="68"/>
                    <a:pt x="4" y="67"/>
                    <a:pt x="3" y="65"/>
                  </a:cubicBezTo>
                  <a:cubicBezTo>
                    <a:pt x="3" y="65"/>
                    <a:pt x="3" y="64"/>
                    <a:pt x="2" y="62"/>
                  </a:cubicBezTo>
                  <a:cubicBezTo>
                    <a:pt x="2" y="56"/>
                    <a:pt x="2" y="53"/>
                    <a:pt x="3" y="50"/>
                  </a:cubicBezTo>
                  <a:cubicBezTo>
                    <a:pt x="2" y="49"/>
                    <a:pt x="2" y="48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1" y="42"/>
                    <a:pt x="0" y="41"/>
                  </a:cubicBezTo>
                  <a:cubicBezTo>
                    <a:pt x="1" y="39"/>
                    <a:pt x="1" y="38"/>
                    <a:pt x="2" y="37"/>
                  </a:cubicBezTo>
                  <a:cubicBezTo>
                    <a:pt x="2" y="36"/>
                    <a:pt x="2" y="35"/>
                    <a:pt x="2" y="32"/>
                  </a:cubicBezTo>
                  <a:cubicBezTo>
                    <a:pt x="1" y="32"/>
                    <a:pt x="1" y="32"/>
                    <a:pt x="1" y="31"/>
                  </a:cubicBezTo>
                  <a:cubicBezTo>
                    <a:pt x="1" y="31"/>
                    <a:pt x="1" y="31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1" y="27"/>
                    <a:pt x="0" y="26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10" y="2"/>
                    <a:pt x="11" y="2"/>
                  </a:cubicBezTo>
                  <a:cubicBezTo>
                    <a:pt x="12" y="2"/>
                    <a:pt x="13" y="2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1"/>
                    <a:pt x="17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20" y="3"/>
                    <a:pt x="21" y="5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10"/>
                    <a:pt x="24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5"/>
                    <a:pt x="25" y="17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20"/>
                    <a:pt x="28" y="23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4"/>
                    <a:pt x="32" y="22"/>
                  </a:cubicBezTo>
                  <a:cubicBezTo>
                    <a:pt x="31" y="18"/>
                    <a:pt x="31" y="15"/>
                    <a:pt x="30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6" y="1"/>
                  </a:cubicBezTo>
                  <a:cubicBezTo>
                    <a:pt x="37" y="1"/>
                    <a:pt x="38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3" y="0"/>
                  </a:cubicBezTo>
                  <a:cubicBezTo>
                    <a:pt x="43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8" y="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9" y="4"/>
                    <a:pt x="49" y="5"/>
                    <a:pt x="49" y="8"/>
                  </a:cubicBezTo>
                  <a:cubicBezTo>
                    <a:pt x="49" y="8"/>
                    <a:pt x="49" y="10"/>
                    <a:pt x="49" y="12"/>
                  </a:cubicBezTo>
                  <a:cubicBezTo>
                    <a:pt x="49" y="15"/>
                    <a:pt x="49" y="16"/>
                    <a:pt x="49" y="17"/>
                  </a:cubicBezTo>
                  <a:cubicBezTo>
                    <a:pt x="50" y="19"/>
                    <a:pt x="50" y="21"/>
                    <a:pt x="51" y="22"/>
                  </a:cubicBezTo>
                  <a:cubicBezTo>
                    <a:pt x="50" y="22"/>
                    <a:pt x="50" y="23"/>
                    <a:pt x="50" y="24"/>
                  </a:cubicBezTo>
                  <a:cubicBezTo>
                    <a:pt x="50" y="25"/>
                    <a:pt x="50" y="26"/>
                    <a:pt x="50" y="27"/>
                  </a:cubicBezTo>
                  <a:cubicBezTo>
                    <a:pt x="51" y="29"/>
                    <a:pt x="51" y="30"/>
                    <a:pt x="51" y="30"/>
                  </a:cubicBezTo>
                  <a:cubicBezTo>
                    <a:pt x="51" y="30"/>
                    <a:pt x="51" y="31"/>
                    <a:pt x="50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3"/>
                    <a:pt x="51" y="33"/>
                    <a:pt x="51" y="34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8"/>
                    <a:pt x="51" y="39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0"/>
                    <a:pt x="46" y="41"/>
                    <a:pt x="46" y="41"/>
                  </a:cubicBezTo>
                  <a:cubicBezTo>
                    <a:pt x="46" y="41"/>
                    <a:pt x="45" y="41"/>
                    <a:pt x="45" y="40"/>
                  </a:cubicBezTo>
                  <a:cubicBezTo>
                    <a:pt x="44" y="40"/>
                    <a:pt x="44" y="39"/>
                    <a:pt x="44" y="39"/>
                  </a:cubicBezTo>
                  <a:cubicBezTo>
                    <a:pt x="44" y="39"/>
                    <a:pt x="44" y="38"/>
                    <a:pt x="45" y="37"/>
                  </a:cubicBezTo>
                  <a:cubicBezTo>
                    <a:pt x="46" y="37"/>
                    <a:pt x="46" y="36"/>
                    <a:pt x="46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1"/>
                    <a:pt x="48" y="32"/>
                  </a:cubicBezTo>
                  <a:cubicBezTo>
                    <a:pt x="49" y="31"/>
                    <a:pt x="49" y="31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5" y="28"/>
                    <a:pt x="45" y="27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8"/>
                    <a:pt x="43" y="28"/>
                  </a:cubicBezTo>
                  <a:cubicBezTo>
                    <a:pt x="43" y="28"/>
                    <a:pt x="43" y="28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3"/>
                    <a:pt x="40" y="34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4"/>
                    <a:pt x="42" y="32"/>
                    <a:pt x="43" y="32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3" y="37"/>
                    <a:pt x="43" y="37"/>
                    <a:pt x="44" y="38"/>
                  </a:cubicBezTo>
                  <a:cubicBezTo>
                    <a:pt x="43" y="38"/>
                    <a:pt x="42" y="38"/>
                    <a:pt x="41" y="37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40"/>
                    <a:pt x="42" y="41"/>
                    <a:pt x="43" y="44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2"/>
                    <a:pt x="38" y="41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8"/>
                  </a:cubicBezTo>
                  <a:cubicBezTo>
                    <a:pt x="36" y="38"/>
                    <a:pt x="36" y="38"/>
                    <a:pt x="36" y="37"/>
                  </a:cubicBezTo>
                  <a:cubicBezTo>
                    <a:pt x="36" y="38"/>
                    <a:pt x="36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5" y="42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6" y="47"/>
                    <a:pt x="37" y="48"/>
                  </a:cubicBezTo>
                  <a:cubicBezTo>
                    <a:pt x="37" y="48"/>
                    <a:pt x="38" y="50"/>
                    <a:pt x="40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4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5"/>
                  </a:cubicBezTo>
                  <a:cubicBezTo>
                    <a:pt x="42" y="54"/>
                    <a:pt x="42" y="54"/>
                    <a:pt x="42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60"/>
                    <a:pt x="41" y="60"/>
                  </a:cubicBezTo>
                  <a:cubicBezTo>
                    <a:pt x="41" y="60"/>
                    <a:pt x="42" y="59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5" y="58"/>
                    <a:pt x="45" y="58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6" y="60"/>
                    <a:pt x="46" y="61"/>
                    <a:pt x="46" y="61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3" y="68"/>
                    <a:pt x="42" y="69"/>
                  </a:cubicBezTo>
                  <a:cubicBezTo>
                    <a:pt x="42" y="69"/>
                    <a:pt x="41" y="69"/>
                    <a:pt x="41" y="69"/>
                  </a:cubicBezTo>
                  <a:cubicBezTo>
                    <a:pt x="40" y="70"/>
                    <a:pt x="39" y="71"/>
                    <a:pt x="38" y="71"/>
                  </a:cubicBezTo>
                  <a:cubicBezTo>
                    <a:pt x="35" y="71"/>
                    <a:pt x="33" y="69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0" y="62"/>
                    <a:pt x="29" y="60"/>
                    <a:pt x="29" y="58"/>
                  </a:cubicBezTo>
                  <a:cubicBezTo>
                    <a:pt x="29" y="58"/>
                    <a:pt x="29" y="57"/>
                    <a:pt x="29" y="55"/>
                  </a:cubicBezTo>
                  <a:cubicBezTo>
                    <a:pt x="30" y="54"/>
                    <a:pt x="30" y="53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3"/>
                    <a:pt x="31" y="53"/>
                  </a:cubicBezTo>
                  <a:lnTo>
                    <a:pt x="31" y="52"/>
                  </a:lnTo>
                  <a:close/>
                  <a:moveTo>
                    <a:pt x="20" y="58"/>
                  </a:move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7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8"/>
                    <a:pt x="14" y="58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1" y="57"/>
                    <a:pt x="11" y="57"/>
                    <a:pt x="11" y="55"/>
                  </a:cubicBezTo>
                  <a:cubicBezTo>
                    <a:pt x="11" y="55"/>
                    <a:pt x="11" y="54"/>
                    <a:pt x="11" y="53"/>
                  </a:cubicBezTo>
                  <a:cubicBezTo>
                    <a:pt x="11" y="53"/>
                    <a:pt x="11" y="54"/>
                    <a:pt x="1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0" y="57"/>
                    <a:pt x="11" y="57"/>
                    <a:pt x="11" y="58"/>
                  </a:cubicBezTo>
                  <a:cubicBezTo>
                    <a:pt x="11" y="58"/>
                    <a:pt x="10" y="59"/>
                    <a:pt x="10" y="59"/>
                  </a:cubicBezTo>
                  <a:cubicBezTo>
                    <a:pt x="9" y="59"/>
                    <a:pt x="9" y="59"/>
                    <a:pt x="9" y="60"/>
                  </a:cubicBezTo>
                  <a:cubicBezTo>
                    <a:pt x="10" y="60"/>
                    <a:pt x="10" y="61"/>
                    <a:pt x="11" y="61"/>
                  </a:cubicBezTo>
                  <a:cubicBezTo>
                    <a:pt x="11" y="61"/>
                    <a:pt x="11" y="61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3" y="60"/>
                    <a:pt x="13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1"/>
                    <a:pt x="13" y="61"/>
                  </a:cubicBezTo>
                  <a:cubicBezTo>
                    <a:pt x="13" y="61"/>
                    <a:pt x="13" y="61"/>
                    <a:pt x="13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5" y="60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0" y="59"/>
                    <a:pt x="20" y="58"/>
                  </a:cubicBezTo>
                  <a:close/>
                  <a:moveTo>
                    <a:pt x="8" y="54"/>
                  </a:move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4"/>
                    <a:pt x="7" y="54"/>
                    <a:pt x="7" y="54"/>
                  </a:cubicBezTo>
                  <a:lnTo>
                    <a:pt x="8" y="54"/>
                  </a:lnTo>
                  <a:close/>
                  <a:moveTo>
                    <a:pt x="17" y="67"/>
                  </a:moveTo>
                  <a:cubicBezTo>
                    <a:pt x="17" y="66"/>
                    <a:pt x="16" y="66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4" y="64"/>
                    <a:pt x="13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lose/>
                  <a:moveTo>
                    <a:pt x="13" y="69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lose/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8" y="54"/>
                    <a:pt x="28" y="55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0" y="52"/>
                  </a:lnTo>
                  <a:close/>
                  <a:moveTo>
                    <a:pt x="32" y="55"/>
                  </a:move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lnTo>
                    <a:pt x="32" y="55"/>
                  </a:lnTo>
                  <a:close/>
                  <a:moveTo>
                    <a:pt x="35" y="56"/>
                  </a:moveTo>
                  <a:cubicBezTo>
                    <a:pt x="34" y="56"/>
                    <a:pt x="33" y="56"/>
                    <a:pt x="33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2" y="56"/>
                    <a:pt x="32" y="57"/>
                  </a:cubicBezTo>
                  <a:cubicBezTo>
                    <a:pt x="32" y="57"/>
                    <a:pt x="33" y="57"/>
                    <a:pt x="33" y="58"/>
                  </a:cubicBezTo>
                  <a:cubicBezTo>
                    <a:pt x="33" y="58"/>
                    <a:pt x="33" y="58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7"/>
                    <a:pt x="34" y="56"/>
                    <a:pt x="35" y="56"/>
                  </a:cubicBezTo>
                  <a:close/>
                  <a:moveTo>
                    <a:pt x="35" y="41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5" y="41"/>
                  </a:cubicBezTo>
                  <a:close/>
                  <a:moveTo>
                    <a:pt x="35" y="59"/>
                  </a:move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5" y="59"/>
                  </a:lnTo>
                  <a:close/>
                  <a:moveTo>
                    <a:pt x="39" y="61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0"/>
                    <a:pt x="36" y="60"/>
                    <a:pt x="35" y="59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3"/>
                    <a:pt x="35" y="63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2"/>
                    <a:pt x="39" y="61"/>
                  </a:cubicBezTo>
                  <a:close/>
                  <a:moveTo>
                    <a:pt x="40" y="37"/>
                  </a:moveTo>
                  <a:cubicBezTo>
                    <a:pt x="40" y="36"/>
                    <a:pt x="40" y="36"/>
                    <a:pt x="40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lnTo>
                    <a:pt x="40" y="37"/>
                  </a:lnTo>
                  <a:close/>
                  <a:moveTo>
                    <a:pt x="41" y="49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8"/>
                    <a:pt x="40" y="48"/>
                    <a:pt x="41" y="49"/>
                  </a:cubicBezTo>
                  <a:close/>
                  <a:moveTo>
                    <a:pt x="42" y="51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0"/>
                    <a:pt x="41" y="50"/>
                    <a:pt x="41" y="50"/>
                  </a:cubicBezTo>
                  <a:lnTo>
                    <a:pt x="42" y="51"/>
                  </a:lnTo>
                  <a:close/>
                  <a:moveTo>
                    <a:pt x="43" y="50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3" y="48"/>
                    <a:pt x="43" y="48"/>
                  </a:cubicBezTo>
                  <a:lnTo>
                    <a:pt x="43" y="50"/>
                  </a:lnTo>
                  <a:close/>
                  <a:moveTo>
                    <a:pt x="43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lnTo>
                    <a:pt x="43" y="43"/>
                  </a:lnTo>
                  <a:close/>
                  <a:moveTo>
                    <a:pt x="44" y="42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2"/>
                    <a:pt x="43" y="42"/>
                    <a:pt x="43" y="42"/>
                  </a:cubicBezTo>
                  <a:lnTo>
                    <a:pt x="44" y="42"/>
                  </a:lnTo>
                  <a:close/>
                  <a:moveTo>
                    <a:pt x="46" y="30"/>
                  </a:moveTo>
                  <a:cubicBezTo>
                    <a:pt x="46" y="30"/>
                    <a:pt x="45" y="31"/>
                    <a:pt x="45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30"/>
                    <a:pt x="45" y="30"/>
                    <a:pt x="45" y="30"/>
                  </a:cubicBezTo>
                  <a:lnTo>
                    <a:pt x="46" y="30"/>
                  </a:lnTo>
                  <a:close/>
                  <a:moveTo>
                    <a:pt x="52" y="6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8"/>
                    <a:pt x="50" y="67"/>
                    <a:pt x="49" y="67"/>
                  </a:cubicBezTo>
                  <a:cubicBezTo>
                    <a:pt x="49" y="67"/>
                    <a:pt x="48" y="68"/>
                    <a:pt x="48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6" y="69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7"/>
                    <a:pt x="46" y="67"/>
                    <a:pt x="45" y="67"/>
                  </a:cubicBezTo>
                  <a:cubicBezTo>
                    <a:pt x="45" y="67"/>
                    <a:pt x="45" y="66"/>
                    <a:pt x="45" y="6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6" y="64"/>
                    <a:pt x="47" y="62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2" y="59"/>
                    <a:pt x="52" y="59"/>
                    <a:pt x="52" y="60"/>
                  </a:cubicBezTo>
                  <a:close/>
                  <a:moveTo>
                    <a:pt x="51" y="44"/>
                  </a:moveTo>
                  <a:cubicBezTo>
                    <a:pt x="51" y="46"/>
                    <a:pt x="51" y="48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7" y="49"/>
                    <a:pt x="47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8" y="45"/>
                    <a:pt x="48" y="4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1" y="44"/>
                    <a:pt x="51" y="44"/>
                    <a:pt x="51" y="44"/>
                  </a:cubicBezTo>
                  <a:close/>
                  <a:moveTo>
                    <a:pt x="52" y="55"/>
                  </a:moveTo>
                  <a:cubicBezTo>
                    <a:pt x="51" y="56"/>
                    <a:pt x="51" y="56"/>
                    <a:pt x="51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4"/>
                    <a:pt x="49" y="54"/>
                  </a:cubicBezTo>
                  <a:cubicBezTo>
                    <a:pt x="49" y="53"/>
                    <a:pt x="49" y="53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2" y="54"/>
                    <a:pt x="52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3789335" y="3940628"/>
              <a:ext cx="74036" cy="219086"/>
            </a:xfrm>
            <a:custGeom>
              <a:avLst/>
              <a:gdLst>
                <a:gd name="T0" fmla="*/ 22 w 24"/>
                <a:gd name="T1" fmla="*/ 9 h 69"/>
                <a:gd name="T2" fmla="*/ 22 w 24"/>
                <a:gd name="T3" fmla="*/ 19 h 69"/>
                <a:gd name="T4" fmla="*/ 22 w 24"/>
                <a:gd name="T5" fmla="*/ 19 h 69"/>
                <a:gd name="T6" fmla="*/ 22 w 24"/>
                <a:gd name="T7" fmla="*/ 20 h 69"/>
                <a:gd name="T8" fmla="*/ 22 w 24"/>
                <a:gd name="T9" fmla="*/ 20 h 69"/>
                <a:gd name="T10" fmla="*/ 23 w 24"/>
                <a:gd name="T11" fmla="*/ 34 h 69"/>
                <a:gd name="T12" fmla="*/ 23 w 24"/>
                <a:gd name="T13" fmla="*/ 49 h 69"/>
                <a:gd name="T14" fmla="*/ 23 w 24"/>
                <a:gd name="T15" fmla="*/ 51 h 69"/>
                <a:gd name="T16" fmla="*/ 24 w 24"/>
                <a:gd name="T17" fmla="*/ 66 h 69"/>
                <a:gd name="T18" fmla="*/ 20 w 24"/>
                <a:gd name="T19" fmla="*/ 68 h 69"/>
                <a:gd name="T20" fmla="*/ 17 w 24"/>
                <a:gd name="T21" fmla="*/ 68 h 69"/>
                <a:gd name="T22" fmla="*/ 15 w 24"/>
                <a:gd name="T23" fmla="*/ 68 h 69"/>
                <a:gd name="T24" fmla="*/ 13 w 24"/>
                <a:gd name="T25" fmla="*/ 67 h 69"/>
                <a:gd name="T26" fmla="*/ 12 w 24"/>
                <a:gd name="T27" fmla="*/ 68 h 69"/>
                <a:gd name="T28" fmla="*/ 10 w 24"/>
                <a:gd name="T29" fmla="*/ 68 h 69"/>
                <a:gd name="T30" fmla="*/ 9 w 24"/>
                <a:gd name="T31" fmla="*/ 68 h 69"/>
                <a:gd name="T32" fmla="*/ 9 w 24"/>
                <a:gd name="T33" fmla="*/ 68 h 69"/>
                <a:gd name="T34" fmla="*/ 8 w 24"/>
                <a:gd name="T35" fmla="*/ 68 h 69"/>
                <a:gd name="T36" fmla="*/ 5 w 24"/>
                <a:gd name="T37" fmla="*/ 68 h 69"/>
                <a:gd name="T38" fmla="*/ 3 w 24"/>
                <a:gd name="T39" fmla="*/ 54 h 69"/>
                <a:gd name="T40" fmla="*/ 3 w 24"/>
                <a:gd name="T41" fmla="*/ 49 h 69"/>
                <a:gd name="T42" fmla="*/ 2 w 24"/>
                <a:gd name="T43" fmla="*/ 18 h 69"/>
                <a:gd name="T44" fmla="*/ 1 w 24"/>
                <a:gd name="T45" fmla="*/ 7 h 69"/>
                <a:gd name="T46" fmla="*/ 4 w 24"/>
                <a:gd name="T47" fmla="*/ 0 h 69"/>
                <a:gd name="T48" fmla="*/ 5 w 24"/>
                <a:gd name="T49" fmla="*/ 1 h 69"/>
                <a:gd name="T50" fmla="*/ 9 w 24"/>
                <a:gd name="T51" fmla="*/ 1 h 69"/>
                <a:gd name="T52" fmla="*/ 14 w 24"/>
                <a:gd name="T53" fmla="*/ 0 h 69"/>
                <a:gd name="T54" fmla="*/ 19 w 24"/>
                <a:gd name="T55" fmla="*/ 0 h 69"/>
                <a:gd name="T56" fmla="*/ 21 w 24"/>
                <a:gd name="T57" fmla="*/ 2 h 69"/>
                <a:gd name="T58" fmla="*/ 13 w 24"/>
                <a:gd name="T59" fmla="*/ 58 h 69"/>
                <a:gd name="T60" fmla="*/ 12 w 24"/>
                <a:gd name="T61" fmla="*/ 59 h 69"/>
                <a:gd name="T62" fmla="*/ 13 w 24"/>
                <a:gd name="T63" fmla="*/ 58 h 69"/>
                <a:gd name="T64" fmla="*/ 14 w 24"/>
                <a:gd name="T65" fmla="*/ 58 h 69"/>
                <a:gd name="T66" fmla="*/ 14 w 24"/>
                <a:gd name="T67" fmla="*/ 61 h 69"/>
                <a:gd name="T68" fmla="*/ 15 w 24"/>
                <a:gd name="T69" fmla="*/ 60 h 69"/>
                <a:gd name="T70" fmla="*/ 16 w 24"/>
                <a:gd name="T71" fmla="*/ 49 h 69"/>
                <a:gd name="T72" fmla="*/ 17 w 24"/>
                <a:gd name="T7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69">
                  <a:moveTo>
                    <a:pt x="22" y="3"/>
                  </a:moveTo>
                  <a:cubicBezTo>
                    <a:pt x="22" y="4"/>
                    <a:pt x="22" y="6"/>
                    <a:pt x="22" y="9"/>
                  </a:cubicBezTo>
                  <a:cubicBezTo>
                    <a:pt x="22" y="11"/>
                    <a:pt x="22" y="13"/>
                    <a:pt x="22" y="15"/>
                  </a:cubicBezTo>
                  <a:cubicBezTo>
                    <a:pt x="22" y="16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4"/>
                    <a:pt x="22" y="26"/>
                  </a:cubicBezTo>
                  <a:cubicBezTo>
                    <a:pt x="22" y="27"/>
                    <a:pt x="22" y="30"/>
                    <a:pt x="23" y="34"/>
                  </a:cubicBezTo>
                  <a:cubicBezTo>
                    <a:pt x="23" y="38"/>
                    <a:pt x="23" y="41"/>
                    <a:pt x="23" y="42"/>
                  </a:cubicBezTo>
                  <a:cubicBezTo>
                    <a:pt x="24" y="45"/>
                    <a:pt x="23" y="47"/>
                    <a:pt x="23" y="49"/>
                  </a:cubicBezTo>
                  <a:cubicBezTo>
                    <a:pt x="24" y="49"/>
                    <a:pt x="24" y="49"/>
                    <a:pt x="24" y="50"/>
                  </a:cubicBezTo>
                  <a:cubicBezTo>
                    <a:pt x="24" y="50"/>
                    <a:pt x="24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1" y="67"/>
                    <a:pt x="20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7"/>
                    <a:pt x="17" y="67"/>
                    <a:pt x="16" y="67"/>
                  </a:cubicBezTo>
                  <a:cubicBezTo>
                    <a:pt x="16" y="67"/>
                    <a:pt x="15" y="67"/>
                    <a:pt x="15" y="68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5" y="68"/>
                  </a:cubicBezTo>
                  <a:cubicBezTo>
                    <a:pt x="4" y="66"/>
                    <a:pt x="3" y="63"/>
                    <a:pt x="3" y="58"/>
                  </a:cubicBezTo>
                  <a:cubicBezTo>
                    <a:pt x="3" y="57"/>
                    <a:pt x="3" y="56"/>
                    <a:pt x="3" y="54"/>
                  </a:cubicBezTo>
                  <a:cubicBezTo>
                    <a:pt x="2" y="52"/>
                    <a:pt x="2" y="51"/>
                    <a:pt x="2" y="51"/>
                  </a:cubicBezTo>
                  <a:cubicBezTo>
                    <a:pt x="3" y="50"/>
                    <a:pt x="3" y="50"/>
                    <a:pt x="3" y="49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6"/>
                    <a:pt x="1" y="12"/>
                  </a:cubicBezTo>
                  <a:cubicBezTo>
                    <a:pt x="1" y="10"/>
                    <a:pt x="1" y="8"/>
                    <a:pt x="1" y="7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lnTo>
                    <a:pt x="22" y="3"/>
                  </a:lnTo>
                  <a:close/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3" y="58"/>
                  </a:lnTo>
                  <a:close/>
                  <a:moveTo>
                    <a:pt x="15" y="60"/>
                  </a:moveTo>
                  <a:cubicBezTo>
                    <a:pt x="15" y="60"/>
                    <a:pt x="15" y="59"/>
                    <a:pt x="14" y="58"/>
                  </a:cubicBezTo>
                  <a:cubicBezTo>
                    <a:pt x="14" y="58"/>
                    <a:pt x="14" y="59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0"/>
                    <a:pt x="14" y="60"/>
                    <a:pt x="14" y="60"/>
                  </a:cubicBezTo>
                  <a:lnTo>
                    <a:pt x="15" y="60"/>
                  </a:ln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3875458" y="3920987"/>
              <a:ext cx="148072" cy="244771"/>
            </a:xfrm>
            <a:custGeom>
              <a:avLst/>
              <a:gdLst>
                <a:gd name="T0" fmla="*/ 37 w 48"/>
                <a:gd name="T1" fmla="*/ 50 h 77"/>
                <a:gd name="T2" fmla="*/ 15 w 48"/>
                <a:gd name="T3" fmla="*/ 54 h 77"/>
                <a:gd name="T4" fmla="*/ 0 w 48"/>
                <a:gd name="T5" fmla="*/ 14 h 77"/>
                <a:gd name="T6" fmla="*/ 11 w 48"/>
                <a:gd name="T7" fmla="*/ 1 h 77"/>
                <a:gd name="T8" fmla="*/ 32 w 48"/>
                <a:gd name="T9" fmla="*/ 1 h 77"/>
                <a:gd name="T10" fmla="*/ 45 w 48"/>
                <a:gd name="T11" fmla="*/ 0 h 77"/>
                <a:gd name="T12" fmla="*/ 4 w 48"/>
                <a:gd name="T13" fmla="*/ 16 h 77"/>
                <a:gd name="T14" fmla="*/ 6 w 48"/>
                <a:gd name="T15" fmla="*/ 12 h 77"/>
                <a:gd name="T16" fmla="*/ 9 w 48"/>
                <a:gd name="T17" fmla="*/ 13 h 77"/>
                <a:gd name="T18" fmla="*/ 29 w 48"/>
                <a:gd name="T19" fmla="*/ 10 h 77"/>
                <a:gd name="T20" fmla="*/ 24 w 48"/>
                <a:gd name="T21" fmla="*/ 9 h 77"/>
                <a:gd name="T22" fmla="*/ 25 w 48"/>
                <a:gd name="T23" fmla="*/ 13 h 77"/>
                <a:gd name="T24" fmla="*/ 19 w 48"/>
                <a:gd name="T25" fmla="*/ 16 h 77"/>
                <a:gd name="T26" fmla="*/ 13 w 48"/>
                <a:gd name="T27" fmla="*/ 15 h 77"/>
                <a:gd name="T28" fmla="*/ 17 w 48"/>
                <a:gd name="T29" fmla="*/ 28 h 77"/>
                <a:gd name="T30" fmla="*/ 20 w 48"/>
                <a:gd name="T31" fmla="*/ 30 h 77"/>
                <a:gd name="T32" fmla="*/ 18 w 48"/>
                <a:gd name="T33" fmla="*/ 22 h 77"/>
                <a:gd name="T34" fmla="*/ 23 w 48"/>
                <a:gd name="T35" fmla="*/ 18 h 77"/>
                <a:gd name="T36" fmla="*/ 20 w 48"/>
                <a:gd name="T37" fmla="*/ 22 h 77"/>
                <a:gd name="T38" fmla="*/ 22 w 48"/>
                <a:gd name="T39" fmla="*/ 25 h 77"/>
                <a:gd name="T40" fmla="*/ 26 w 48"/>
                <a:gd name="T41" fmla="*/ 23 h 77"/>
                <a:gd name="T42" fmla="*/ 26 w 48"/>
                <a:gd name="T43" fmla="*/ 18 h 77"/>
                <a:gd name="T44" fmla="*/ 29 w 48"/>
                <a:gd name="T45" fmla="*/ 22 h 77"/>
                <a:gd name="T46" fmla="*/ 32 w 48"/>
                <a:gd name="T47" fmla="*/ 15 h 77"/>
                <a:gd name="T48" fmla="*/ 33 w 48"/>
                <a:gd name="T49" fmla="*/ 10 h 77"/>
                <a:gd name="T50" fmla="*/ 20 w 48"/>
                <a:gd name="T51" fmla="*/ 11 h 77"/>
                <a:gd name="T52" fmla="*/ 20 w 48"/>
                <a:gd name="T53" fmla="*/ 11 h 77"/>
                <a:gd name="T54" fmla="*/ 19 w 48"/>
                <a:gd name="T55" fmla="*/ 36 h 77"/>
                <a:gd name="T56" fmla="*/ 24 w 48"/>
                <a:gd name="T57" fmla="*/ 28 h 77"/>
                <a:gd name="T58" fmla="*/ 21 w 48"/>
                <a:gd name="T59" fmla="*/ 31 h 77"/>
                <a:gd name="T60" fmla="*/ 21 w 48"/>
                <a:gd name="T61" fmla="*/ 35 h 77"/>
                <a:gd name="T62" fmla="*/ 23 w 48"/>
                <a:gd name="T63" fmla="*/ 39 h 77"/>
                <a:gd name="T64" fmla="*/ 24 w 48"/>
                <a:gd name="T65" fmla="*/ 40 h 77"/>
                <a:gd name="T66" fmla="*/ 24 w 48"/>
                <a:gd name="T67" fmla="*/ 33 h 77"/>
                <a:gd name="T68" fmla="*/ 29 w 48"/>
                <a:gd name="T69" fmla="*/ 24 h 77"/>
                <a:gd name="T70" fmla="*/ 26 w 48"/>
                <a:gd name="T71" fmla="*/ 30 h 77"/>
                <a:gd name="T72" fmla="*/ 29 w 48"/>
                <a:gd name="T73" fmla="*/ 30 h 77"/>
                <a:gd name="T74" fmla="*/ 27 w 48"/>
                <a:gd name="T75" fmla="*/ 26 h 77"/>
                <a:gd name="T76" fmla="*/ 28 w 48"/>
                <a:gd name="T77" fmla="*/ 15 h 77"/>
                <a:gd name="T78" fmla="*/ 29 w 48"/>
                <a:gd name="T79" fmla="*/ 18 h 77"/>
                <a:gd name="T80" fmla="*/ 30 w 48"/>
                <a:gd name="T81" fmla="*/ 37 h 77"/>
                <a:gd name="T82" fmla="*/ 31 w 48"/>
                <a:gd name="T83" fmla="*/ 33 h 77"/>
                <a:gd name="T84" fmla="*/ 31 w 48"/>
                <a:gd name="T85" fmla="*/ 20 h 77"/>
                <a:gd name="T86" fmla="*/ 32 w 48"/>
                <a:gd name="T87" fmla="*/ 24 h 77"/>
                <a:gd name="T88" fmla="*/ 30 w 48"/>
                <a:gd name="T89" fmla="*/ 30 h 77"/>
                <a:gd name="T90" fmla="*/ 34 w 48"/>
                <a:gd name="T91" fmla="*/ 20 h 77"/>
                <a:gd name="T92" fmla="*/ 30 w 48"/>
                <a:gd name="T93" fmla="*/ 19 h 77"/>
                <a:gd name="T94" fmla="*/ 32 w 48"/>
                <a:gd name="T95" fmla="*/ 11 h 77"/>
                <a:gd name="T96" fmla="*/ 32 w 48"/>
                <a:gd name="T97" fmla="*/ 27 h 77"/>
                <a:gd name="T98" fmla="*/ 33 w 48"/>
                <a:gd name="T99" fmla="*/ 18 h 77"/>
                <a:gd name="T100" fmla="*/ 33 w 48"/>
                <a:gd name="T101" fmla="*/ 8 h 77"/>
                <a:gd name="T102" fmla="*/ 35 w 48"/>
                <a:gd name="T103" fmla="*/ 9 h 77"/>
                <a:gd name="T104" fmla="*/ 37 w 48"/>
                <a:gd name="T105" fmla="*/ 13 h 77"/>
                <a:gd name="T106" fmla="*/ 45 w 48"/>
                <a:gd name="T107" fmla="*/ 11 h 77"/>
                <a:gd name="T108" fmla="*/ 43 w 48"/>
                <a:gd name="T109" fmla="*/ 8 h 77"/>
                <a:gd name="T110" fmla="*/ 44 w 48"/>
                <a:gd name="T111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7">
                  <a:moveTo>
                    <a:pt x="48" y="17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7"/>
                    <a:pt x="41" y="17"/>
                    <a:pt x="40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6" y="19"/>
                    <a:pt x="35" y="23"/>
                    <a:pt x="36" y="29"/>
                  </a:cubicBezTo>
                  <a:cubicBezTo>
                    <a:pt x="36" y="32"/>
                    <a:pt x="36" y="39"/>
                    <a:pt x="37" y="50"/>
                  </a:cubicBezTo>
                  <a:cubicBezTo>
                    <a:pt x="37" y="53"/>
                    <a:pt x="38" y="60"/>
                    <a:pt x="39" y="72"/>
                  </a:cubicBezTo>
                  <a:cubicBezTo>
                    <a:pt x="39" y="73"/>
                    <a:pt x="39" y="74"/>
                    <a:pt x="38" y="75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6" y="77"/>
                    <a:pt x="24" y="77"/>
                    <a:pt x="23" y="77"/>
                  </a:cubicBezTo>
                  <a:cubicBezTo>
                    <a:pt x="19" y="77"/>
                    <a:pt x="16" y="75"/>
                    <a:pt x="16" y="70"/>
                  </a:cubicBezTo>
                  <a:cubicBezTo>
                    <a:pt x="16" y="66"/>
                    <a:pt x="16" y="64"/>
                    <a:pt x="17" y="63"/>
                  </a:cubicBezTo>
                  <a:cubicBezTo>
                    <a:pt x="16" y="63"/>
                    <a:pt x="16" y="60"/>
                    <a:pt x="15" y="54"/>
                  </a:cubicBezTo>
                  <a:cubicBezTo>
                    <a:pt x="15" y="52"/>
                    <a:pt x="15" y="47"/>
                    <a:pt x="15" y="40"/>
                  </a:cubicBezTo>
                  <a:cubicBezTo>
                    <a:pt x="15" y="33"/>
                    <a:pt x="15" y="29"/>
                    <a:pt x="15" y="27"/>
                  </a:cubicBezTo>
                  <a:cubicBezTo>
                    <a:pt x="14" y="24"/>
                    <a:pt x="14" y="22"/>
                    <a:pt x="14" y="21"/>
                  </a:cubicBezTo>
                  <a:cubicBezTo>
                    <a:pt x="13" y="20"/>
                    <a:pt x="11" y="20"/>
                    <a:pt x="8" y="19"/>
                  </a:cubicBezTo>
                  <a:cubicBezTo>
                    <a:pt x="6" y="19"/>
                    <a:pt x="4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4"/>
                  </a:cubicBezTo>
                  <a:cubicBezTo>
                    <a:pt x="0" y="10"/>
                    <a:pt x="0" y="8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9" y="1"/>
                    <a:pt x="19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8" y="1"/>
                    <a:pt x="31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5" y="0"/>
                    <a:pt x="45" y="0"/>
                  </a:cubicBezTo>
                  <a:cubicBezTo>
                    <a:pt x="46" y="0"/>
                    <a:pt x="47" y="1"/>
                    <a:pt x="47" y="1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5"/>
                    <a:pt x="48" y="6"/>
                  </a:cubicBezTo>
                  <a:lnTo>
                    <a:pt x="48" y="17"/>
                  </a:lnTo>
                  <a:close/>
                  <a:moveTo>
                    <a:pt x="5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5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6" y="12"/>
                  </a:cubicBezTo>
                  <a:cubicBezTo>
                    <a:pt x="6" y="11"/>
                    <a:pt x="6" y="11"/>
                    <a:pt x="5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lnTo>
                    <a:pt x="8" y="15"/>
                  </a:ln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4" y="10"/>
                  </a:moveTo>
                  <a:cubicBezTo>
                    <a:pt x="33" y="10"/>
                    <a:pt x="32" y="10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0" y="9"/>
                    <a:pt x="30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1"/>
                    <a:pt x="29" y="11"/>
                  </a:cubicBezTo>
                  <a:cubicBezTo>
                    <a:pt x="28" y="11"/>
                    <a:pt x="28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2" y="15"/>
                  </a:cubicBezTo>
                  <a:cubicBezTo>
                    <a:pt x="23" y="14"/>
                    <a:pt x="22" y="14"/>
                    <a:pt x="21" y="15"/>
                  </a:cubicBezTo>
                  <a:cubicBezTo>
                    <a:pt x="20" y="15"/>
                    <a:pt x="20" y="15"/>
                    <a:pt x="19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3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6"/>
                  </a:cubicBezTo>
                  <a:cubicBezTo>
                    <a:pt x="16" y="17"/>
                    <a:pt x="18" y="18"/>
                    <a:pt x="18" y="18"/>
                  </a:cubicBezTo>
                  <a:cubicBezTo>
                    <a:pt x="18" y="19"/>
                    <a:pt x="17" y="19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6" y="28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7" y="29"/>
                    <a:pt x="18" y="27"/>
                  </a:cubicBezTo>
                  <a:cubicBezTo>
                    <a:pt x="18" y="28"/>
                    <a:pt x="18" y="29"/>
                    <a:pt x="19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27"/>
                    <a:pt x="20" y="25"/>
                    <a:pt x="20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19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1" y="24"/>
                  </a:cubicBezTo>
                  <a:cubicBezTo>
                    <a:pt x="21" y="24"/>
                    <a:pt x="22" y="24"/>
                    <a:pt x="22" y="25"/>
                  </a:cubicBezTo>
                  <a:cubicBezTo>
                    <a:pt x="21" y="25"/>
                    <a:pt x="20" y="26"/>
                    <a:pt x="20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23"/>
                    <a:pt x="26" y="22"/>
                    <a:pt x="25" y="22"/>
                  </a:cubicBezTo>
                  <a:cubicBezTo>
                    <a:pt x="25" y="22"/>
                    <a:pt x="25" y="23"/>
                    <a:pt x="24" y="23"/>
                  </a:cubicBezTo>
                  <a:cubicBezTo>
                    <a:pt x="24" y="22"/>
                    <a:pt x="23" y="21"/>
                    <a:pt x="23" y="21"/>
                  </a:cubicBezTo>
                  <a:cubicBezTo>
                    <a:pt x="23" y="19"/>
                    <a:pt x="24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5" y="17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19"/>
                    <a:pt x="27" y="22"/>
                  </a:cubicBezTo>
                  <a:cubicBezTo>
                    <a:pt x="27" y="22"/>
                    <a:pt x="27" y="22"/>
                    <a:pt x="28" y="22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1"/>
                  </a:cubicBezTo>
                  <a:cubicBezTo>
                    <a:pt x="28" y="20"/>
                    <a:pt x="29" y="19"/>
                    <a:pt x="30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4" y="10"/>
                  </a:lnTo>
                  <a:close/>
                  <a:moveTo>
                    <a:pt x="23" y="12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1"/>
                    <a:pt x="19" y="11"/>
                  </a:cubicBezTo>
                  <a:cubicBezTo>
                    <a:pt x="18" y="11"/>
                    <a:pt x="18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3" y="12"/>
                  </a:lnTo>
                  <a:close/>
                  <a:moveTo>
                    <a:pt x="19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6"/>
                  </a:lnTo>
                  <a:close/>
                  <a:moveTo>
                    <a:pt x="19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lnTo>
                    <a:pt x="19" y="24"/>
                  </a:lnTo>
                  <a:close/>
                  <a:moveTo>
                    <a:pt x="24" y="29"/>
                  </a:moveTo>
                  <a:cubicBezTo>
                    <a:pt x="24" y="29"/>
                    <a:pt x="24" y="29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2"/>
                    <a:pt x="20" y="31"/>
                    <a:pt x="21" y="31"/>
                  </a:cubicBezTo>
                  <a:cubicBezTo>
                    <a:pt x="21" y="32"/>
                    <a:pt x="22" y="33"/>
                    <a:pt x="22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2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0"/>
                    <a:pt x="24" y="30"/>
                    <a:pt x="24" y="29"/>
                  </a:cubicBezTo>
                  <a:close/>
                  <a:moveTo>
                    <a:pt x="21" y="35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3" y="38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3" y="39"/>
                    <a:pt x="23" y="39"/>
                  </a:cubicBezTo>
                  <a:lnTo>
                    <a:pt x="23" y="38"/>
                  </a:lnTo>
                  <a:close/>
                  <a:moveTo>
                    <a:pt x="23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4" y="40"/>
                  </a:lnTo>
                  <a:close/>
                  <a:moveTo>
                    <a:pt x="25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lnTo>
                    <a:pt x="25" y="33"/>
                  </a:lnTo>
                  <a:close/>
                  <a:moveTo>
                    <a:pt x="26" y="29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29"/>
                  </a:ln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4"/>
                    <a:pt x="27" y="25"/>
                    <a:pt x="27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6" y="30"/>
                  </a:cubicBezTo>
                  <a:cubicBezTo>
                    <a:pt x="26" y="31"/>
                    <a:pt x="26" y="32"/>
                    <a:pt x="26" y="32"/>
                  </a:cubicBezTo>
                  <a:cubicBezTo>
                    <a:pt x="27" y="34"/>
                    <a:pt x="27" y="35"/>
                    <a:pt x="28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7" y="33"/>
                    <a:pt x="27" y="33"/>
                  </a:cubicBezTo>
                  <a:cubicBezTo>
                    <a:pt x="27" y="33"/>
                    <a:pt x="27" y="32"/>
                    <a:pt x="28" y="32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4"/>
                  </a:cubicBezTo>
                  <a:close/>
                  <a:moveTo>
                    <a:pt x="28" y="27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8" y="15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8" y="15"/>
                  </a:lnTo>
                  <a:close/>
                  <a:moveTo>
                    <a:pt x="29" y="12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9" y="12"/>
                  </a:lnTo>
                  <a:close/>
                  <a:moveTo>
                    <a:pt x="29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3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1" y="35"/>
                  </a:lnTo>
                  <a:close/>
                  <a:moveTo>
                    <a:pt x="31" y="33"/>
                  </a:moveTo>
                  <a:cubicBezTo>
                    <a:pt x="31" y="33"/>
                    <a:pt x="30" y="32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2"/>
                    <a:pt x="30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2"/>
                    <a:pt x="30" y="22"/>
                  </a:cubicBezTo>
                  <a:cubicBezTo>
                    <a:pt x="30" y="23"/>
                    <a:pt x="30" y="23"/>
                    <a:pt x="29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7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1" y="31"/>
                    <a:pt x="32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6"/>
                    <a:pt x="33" y="25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0" y="21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32" y="12"/>
                  </a:moveTo>
                  <a:cubicBezTo>
                    <a:pt x="31" y="12"/>
                    <a:pt x="31" y="12"/>
                    <a:pt x="31" y="13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1" y="12"/>
                    <a:pt x="31" y="11"/>
                    <a:pt x="32" y="11"/>
                  </a:cubicBezTo>
                  <a:lnTo>
                    <a:pt x="32" y="12"/>
                  </a:lnTo>
                  <a:close/>
                  <a:moveTo>
                    <a:pt x="33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1" y="37"/>
                    <a:pt x="31" y="38"/>
                  </a:cubicBezTo>
                  <a:cubicBezTo>
                    <a:pt x="31" y="38"/>
                    <a:pt x="32" y="37"/>
                    <a:pt x="33" y="36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2" y="27"/>
                  </a:lnTo>
                  <a:close/>
                  <a:moveTo>
                    <a:pt x="33" y="17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7"/>
                  </a:lnTo>
                  <a:close/>
                  <a:moveTo>
                    <a:pt x="33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34" y="9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10"/>
                    <a:pt x="34" y="10"/>
                    <a:pt x="34" y="10"/>
                  </a:cubicBezTo>
                  <a:lnTo>
                    <a:pt x="34" y="9"/>
                  </a:lnTo>
                  <a:close/>
                  <a:moveTo>
                    <a:pt x="39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4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2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4"/>
                    <a:pt x="36" y="14"/>
                  </a:cubicBezTo>
                  <a:cubicBezTo>
                    <a:pt x="37" y="14"/>
                    <a:pt x="37" y="14"/>
                    <a:pt x="37" y="13"/>
                  </a:cubicBezTo>
                  <a:cubicBezTo>
                    <a:pt x="37" y="12"/>
                    <a:pt x="37" y="11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39" y="10"/>
                  </a:lnTo>
                  <a:close/>
                  <a:moveTo>
                    <a:pt x="45" y="11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10"/>
                    <a:pt x="42" y="11"/>
                  </a:cubicBezTo>
                  <a:lnTo>
                    <a:pt x="45" y="11"/>
                  </a:lnTo>
                  <a:close/>
                  <a:moveTo>
                    <a:pt x="45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4" y="13"/>
                    <a:pt x="44" y="13"/>
                    <a:pt x="44" y="13"/>
                  </a:cubicBezTo>
                  <a:lnTo>
                    <a:pt x="4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29574" y="5073332"/>
            <a:ext cx="1399126" cy="294632"/>
            <a:chOff x="4029574" y="3908899"/>
            <a:chExt cx="1399126" cy="294632"/>
          </a:xfrm>
          <a:solidFill>
            <a:srgbClr val="00AEEF"/>
          </a:solidFill>
        </p:grpSpPr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4029574" y="4088700"/>
              <a:ext cx="64971" cy="67993"/>
            </a:xfrm>
            <a:custGeom>
              <a:avLst/>
              <a:gdLst>
                <a:gd name="T0" fmla="*/ 21 w 21"/>
                <a:gd name="T1" fmla="*/ 3 h 21"/>
                <a:gd name="T2" fmla="*/ 21 w 21"/>
                <a:gd name="T3" fmla="*/ 7 h 21"/>
                <a:gd name="T4" fmla="*/ 20 w 21"/>
                <a:gd name="T5" fmla="*/ 8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19 w 21"/>
                <a:gd name="T15" fmla="*/ 15 h 21"/>
                <a:gd name="T16" fmla="*/ 19 w 21"/>
                <a:gd name="T17" fmla="*/ 17 h 21"/>
                <a:gd name="T18" fmla="*/ 19 w 21"/>
                <a:gd name="T19" fmla="*/ 18 h 21"/>
                <a:gd name="T20" fmla="*/ 19 w 21"/>
                <a:gd name="T21" fmla="*/ 19 h 21"/>
                <a:gd name="T22" fmla="*/ 16 w 21"/>
                <a:gd name="T23" fmla="*/ 19 h 21"/>
                <a:gd name="T24" fmla="*/ 15 w 21"/>
                <a:gd name="T25" fmla="*/ 20 h 21"/>
                <a:gd name="T26" fmla="*/ 13 w 21"/>
                <a:gd name="T27" fmla="*/ 20 h 21"/>
                <a:gd name="T28" fmla="*/ 9 w 21"/>
                <a:gd name="T29" fmla="*/ 19 h 21"/>
                <a:gd name="T30" fmla="*/ 9 w 21"/>
                <a:gd name="T31" fmla="*/ 19 h 21"/>
                <a:gd name="T32" fmla="*/ 7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0 h 21"/>
                <a:gd name="T40" fmla="*/ 1 w 21"/>
                <a:gd name="T41" fmla="*/ 21 h 21"/>
                <a:gd name="T42" fmla="*/ 0 w 21"/>
                <a:gd name="T43" fmla="*/ 18 h 21"/>
                <a:gd name="T44" fmla="*/ 1 w 21"/>
                <a:gd name="T45" fmla="*/ 17 h 21"/>
                <a:gd name="T46" fmla="*/ 1 w 21"/>
                <a:gd name="T47" fmla="*/ 16 h 21"/>
                <a:gd name="T48" fmla="*/ 0 w 21"/>
                <a:gd name="T49" fmla="*/ 4 h 21"/>
                <a:gd name="T50" fmla="*/ 6 w 21"/>
                <a:gd name="T51" fmla="*/ 1 h 21"/>
                <a:gd name="T52" fmla="*/ 7 w 21"/>
                <a:gd name="T53" fmla="*/ 1 h 21"/>
                <a:gd name="T54" fmla="*/ 7 w 21"/>
                <a:gd name="T55" fmla="*/ 1 h 21"/>
                <a:gd name="T56" fmla="*/ 9 w 21"/>
                <a:gd name="T57" fmla="*/ 1 h 21"/>
                <a:gd name="T58" fmla="*/ 12 w 21"/>
                <a:gd name="T59" fmla="*/ 0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6 w 21"/>
                <a:gd name="T69" fmla="*/ 0 h 21"/>
                <a:gd name="T70" fmla="*/ 18 w 21"/>
                <a:gd name="T71" fmla="*/ 1 h 21"/>
                <a:gd name="T72" fmla="*/ 20 w 21"/>
                <a:gd name="T73" fmla="*/ 3 h 21"/>
                <a:gd name="T74" fmla="*/ 21 w 21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21">
                  <a:moveTo>
                    <a:pt x="21" y="3"/>
                  </a:moveTo>
                  <a:cubicBezTo>
                    <a:pt x="21" y="4"/>
                    <a:pt x="20" y="5"/>
                    <a:pt x="21" y="7"/>
                  </a:cubicBezTo>
                  <a:cubicBezTo>
                    <a:pt x="21" y="7"/>
                    <a:pt x="20" y="7"/>
                    <a:pt x="20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0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5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7" y="20"/>
                    <a:pt x="6" y="21"/>
                    <a:pt x="6" y="21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5" y="20"/>
                    <a:pt x="4" y="20"/>
                    <a:pt x="3" y="20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0" y="20"/>
                    <a:pt x="0" y="18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0"/>
                    <a:pt x="0" y="6"/>
                    <a:pt x="0" y="4"/>
                  </a:cubicBezTo>
                  <a:cubicBezTo>
                    <a:pt x="0" y="2"/>
                    <a:pt x="2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1"/>
                    <a:pt x="20" y="2"/>
                    <a:pt x="20" y="3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4103609" y="4085678"/>
              <a:ext cx="67993" cy="66481"/>
            </a:xfrm>
            <a:custGeom>
              <a:avLst/>
              <a:gdLst>
                <a:gd name="T0" fmla="*/ 22 w 22"/>
                <a:gd name="T1" fmla="*/ 3 h 21"/>
                <a:gd name="T2" fmla="*/ 21 w 22"/>
                <a:gd name="T3" fmla="*/ 6 h 21"/>
                <a:gd name="T4" fmla="*/ 21 w 22"/>
                <a:gd name="T5" fmla="*/ 8 h 21"/>
                <a:gd name="T6" fmla="*/ 21 w 22"/>
                <a:gd name="T7" fmla="*/ 10 h 21"/>
                <a:gd name="T8" fmla="*/ 22 w 22"/>
                <a:gd name="T9" fmla="*/ 14 h 21"/>
                <a:gd name="T10" fmla="*/ 22 w 22"/>
                <a:gd name="T11" fmla="*/ 13 h 21"/>
                <a:gd name="T12" fmla="*/ 21 w 22"/>
                <a:gd name="T13" fmla="*/ 14 h 21"/>
                <a:gd name="T14" fmla="*/ 20 w 22"/>
                <a:gd name="T15" fmla="*/ 15 h 21"/>
                <a:gd name="T16" fmla="*/ 20 w 22"/>
                <a:gd name="T17" fmla="*/ 17 h 21"/>
                <a:gd name="T18" fmla="*/ 20 w 22"/>
                <a:gd name="T19" fmla="*/ 17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19 h 21"/>
                <a:gd name="T26" fmla="*/ 14 w 22"/>
                <a:gd name="T27" fmla="*/ 20 h 21"/>
                <a:gd name="T28" fmla="*/ 10 w 22"/>
                <a:gd name="T29" fmla="*/ 19 h 21"/>
                <a:gd name="T30" fmla="*/ 10 w 22"/>
                <a:gd name="T31" fmla="*/ 19 h 21"/>
                <a:gd name="T32" fmla="*/ 8 w 22"/>
                <a:gd name="T33" fmla="*/ 20 h 21"/>
                <a:gd name="T34" fmla="*/ 7 w 22"/>
                <a:gd name="T35" fmla="*/ 20 h 21"/>
                <a:gd name="T36" fmla="*/ 6 w 22"/>
                <a:gd name="T37" fmla="*/ 20 h 21"/>
                <a:gd name="T38" fmla="*/ 4 w 22"/>
                <a:gd name="T39" fmla="*/ 20 h 21"/>
                <a:gd name="T40" fmla="*/ 2 w 22"/>
                <a:gd name="T41" fmla="*/ 21 h 21"/>
                <a:gd name="T42" fmla="*/ 1 w 22"/>
                <a:gd name="T43" fmla="*/ 18 h 21"/>
                <a:gd name="T44" fmla="*/ 2 w 22"/>
                <a:gd name="T45" fmla="*/ 17 h 21"/>
                <a:gd name="T46" fmla="*/ 2 w 22"/>
                <a:gd name="T47" fmla="*/ 16 h 21"/>
                <a:gd name="T48" fmla="*/ 0 w 22"/>
                <a:gd name="T49" fmla="*/ 4 h 21"/>
                <a:gd name="T50" fmla="*/ 7 w 22"/>
                <a:gd name="T51" fmla="*/ 1 h 21"/>
                <a:gd name="T52" fmla="*/ 7 w 22"/>
                <a:gd name="T53" fmla="*/ 0 h 21"/>
                <a:gd name="T54" fmla="*/ 7 w 22"/>
                <a:gd name="T55" fmla="*/ 0 h 21"/>
                <a:gd name="T56" fmla="*/ 10 w 22"/>
                <a:gd name="T57" fmla="*/ 1 h 21"/>
                <a:gd name="T58" fmla="*/ 13 w 22"/>
                <a:gd name="T59" fmla="*/ 0 h 21"/>
                <a:gd name="T60" fmla="*/ 14 w 22"/>
                <a:gd name="T61" fmla="*/ 0 h 21"/>
                <a:gd name="T62" fmla="*/ 15 w 22"/>
                <a:gd name="T63" fmla="*/ 0 h 21"/>
                <a:gd name="T64" fmla="*/ 15 w 22"/>
                <a:gd name="T65" fmla="*/ 1 h 21"/>
                <a:gd name="T66" fmla="*/ 15 w 22"/>
                <a:gd name="T67" fmla="*/ 0 h 21"/>
                <a:gd name="T68" fmla="*/ 17 w 22"/>
                <a:gd name="T69" fmla="*/ 0 h 21"/>
                <a:gd name="T70" fmla="*/ 19 w 22"/>
                <a:gd name="T71" fmla="*/ 0 h 21"/>
                <a:gd name="T72" fmla="*/ 21 w 22"/>
                <a:gd name="T73" fmla="*/ 3 h 21"/>
                <a:gd name="T74" fmla="*/ 22 w 22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2" y="3"/>
                  </a:moveTo>
                  <a:cubicBezTo>
                    <a:pt x="21" y="4"/>
                    <a:pt x="21" y="5"/>
                    <a:pt x="21" y="6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2"/>
                    <a:pt x="21" y="14"/>
                    <a:pt x="22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8" y="20"/>
                  </a:cubicBezTo>
                  <a:cubicBezTo>
                    <a:pt x="8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1" y="6"/>
                    <a:pt x="0" y="4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4180667" y="3978402"/>
              <a:ext cx="158649" cy="219086"/>
            </a:xfrm>
            <a:custGeom>
              <a:avLst/>
              <a:gdLst>
                <a:gd name="T0" fmla="*/ 49 w 51"/>
                <a:gd name="T1" fmla="*/ 67 h 69"/>
                <a:gd name="T2" fmla="*/ 44 w 51"/>
                <a:gd name="T3" fmla="*/ 66 h 69"/>
                <a:gd name="T4" fmla="*/ 39 w 51"/>
                <a:gd name="T5" fmla="*/ 67 h 69"/>
                <a:gd name="T6" fmla="*/ 37 w 51"/>
                <a:gd name="T7" fmla="*/ 68 h 69"/>
                <a:gd name="T8" fmla="*/ 35 w 51"/>
                <a:gd name="T9" fmla="*/ 68 h 69"/>
                <a:gd name="T10" fmla="*/ 31 w 51"/>
                <a:gd name="T11" fmla="*/ 60 h 69"/>
                <a:gd name="T12" fmla="*/ 26 w 51"/>
                <a:gd name="T13" fmla="*/ 59 h 69"/>
                <a:gd name="T14" fmla="*/ 20 w 51"/>
                <a:gd name="T15" fmla="*/ 62 h 69"/>
                <a:gd name="T16" fmla="*/ 17 w 51"/>
                <a:gd name="T17" fmla="*/ 68 h 69"/>
                <a:gd name="T18" fmla="*/ 13 w 51"/>
                <a:gd name="T19" fmla="*/ 68 h 69"/>
                <a:gd name="T20" fmla="*/ 7 w 51"/>
                <a:gd name="T21" fmla="*/ 68 h 69"/>
                <a:gd name="T22" fmla="*/ 1 w 51"/>
                <a:gd name="T23" fmla="*/ 60 h 69"/>
                <a:gd name="T24" fmla="*/ 9 w 51"/>
                <a:gd name="T25" fmla="*/ 18 h 69"/>
                <a:gd name="T26" fmla="*/ 16 w 51"/>
                <a:gd name="T27" fmla="*/ 0 h 69"/>
                <a:gd name="T28" fmla="*/ 21 w 51"/>
                <a:gd name="T29" fmla="*/ 0 h 69"/>
                <a:gd name="T30" fmla="*/ 26 w 51"/>
                <a:gd name="T31" fmla="*/ 0 h 69"/>
                <a:gd name="T32" fmla="*/ 33 w 51"/>
                <a:gd name="T33" fmla="*/ 2 h 69"/>
                <a:gd name="T34" fmla="*/ 40 w 51"/>
                <a:gd name="T35" fmla="*/ 24 h 69"/>
                <a:gd name="T36" fmla="*/ 45 w 51"/>
                <a:gd name="T37" fmla="*/ 41 h 69"/>
                <a:gd name="T38" fmla="*/ 47 w 51"/>
                <a:gd name="T39" fmla="*/ 52 h 69"/>
                <a:gd name="T40" fmla="*/ 51 w 51"/>
                <a:gd name="T41" fmla="*/ 61 h 69"/>
                <a:gd name="T42" fmla="*/ 12 w 51"/>
                <a:gd name="T43" fmla="*/ 30 h 69"/>
                <a:gd name="T44" fmla="*/ 11 w 51"/>
                <a:gd name="T45" fmla="*/ 31 h 69"/>
                <a:gd name="T46" fmla="*/ 12 w 51"/>
                <a:gd name="T47" fmla="*/ 31 h 69"/>
                <a:gd name="T48" fmla="*/ 13 w 51"/>
                <a:gd name="T49" fmla="*/ 30 h 69"/>
                <a:gd name="T50" fmla="*/ 13 w 51"/>
                <a:gd name="T51" fmla="*/ 31 h 69"/>
                <a:gd name="T52" fmla="*/ 13 w 51"/>
                <a:gd name="T53" fmla="*/ 31 h 69"/>
                <a:gd name="T54" fmla="*/ 13 w 51"/>
                <a:gd name="T55" fmla="*/ 33 h 69"/>
                <a:gd name="T56" fmla="*/ 14 w 51"/>
                <a:gd name="T57" fmla="*/ 14 h 69"/>
                <a:gd name="T58" fmla="*/ 15 w 51"/>
                <a:gd name="T59" fmla="*/ 13 h 69"/>
                <a:gd name="T60" fmla="*/ 15 w 51"/>
                <a:gd name="T61" fmla="*/ 13 h 69"/>
                <a:gd name="T62" fmla="*/ 15 w 51"/>
                <a:gd name="T63" fmla="*/ 14 h 69"/>
                <a:gd name="T64" fmla="*/ 16 w 51"/>
                <a:gd name="T65" fmla="*/ 18 h 69"/>
                <a:gd name="T66" fmla="*/ 17 w 51"/>
                <a:gd name="T67" fmla="*/ 21 h 69"/>
                <a:gd name="T68" fmla="*/ 18 w 51"/>
                <a:gd name="T69" fmla="*/ 18 h 69"/>
                <a:gd name="T70" fmla="*/ 18 w 51"/>
                <a:gd name="T71" fmla="*/ 18 h 69"/>
                <a:gd name="T72" fmla="*/ 25 w 51"/>
                <a:gd name="T73" fmla="*/ 33 h 69"/>
                <a:gd name="T74" fmla="*/ 22 w 51"/>
                <a:gd name="T75" fmla="*/ 37 h 69"/>
                <a:gd name="T76" fmla="*/ 26 w 51"/>
                <a:gd name="T77" fmla="*/ 44 h 69"/>
                <a:gd name="T78" fmla="*/ 27 w 51"/>
                <a:gd name="T79" fmla="*/ 42 h 69"/>
                <a:gd name="T80" fmla="*/ 24 w 51"/>
                <a:gd name="T81" fmla="*/ 8 h 69"/>
                <a:gd name="T82" fmla="*/ 24 w 51"/>
                <a:gd name="T83" fmla="*/ 7 h 69"/>
                <a:gd name="T84" fmla="*/ 26 w 51"/>
                <a:gd name="T85" fmla="*/ 9 h 69"/>
                <a:gd name="T86" fmla="*/ 27 w 51"/>
                <a:gd name="T87" fmla="*/ 13 h 69"/>
                <a:gd name="T88" fmla="*/ 28 w 51"/>
                <a:gd name="T89" fmla="*/ 10 h 69"/>
                <a:gd name="T90" fmla="*/ 29 w 51"/>
                <a:gd name="T91" fmla="*/ 9 h 69"/>
                <a:gd name="T92" fmla="*/ 29 w 51"/>
                <a:gd name="T93" fmla="*/ 9 h 69"/>
                <a:gd name="T94" fmla="*/ 28 w 51"/>
                <a:gd name="T95" fmla="*/ 8 h 69"/>
                <a:gd name="T96" fmla="*/ 29 w 51"/>
                <a:gd name="T97" fmla="*/ 8 h 69"/>
                <a:gd name="T98" fmla="*/ 29 w 51"/>
                <a:gd name="T99" fmla="*/ 6 h 69"/>
                <a:gd name="T100" fmla="*/ 30 w 51"/>
                <a:gd name="T101" fmla="*/ 11 h 69"/>
                <a:gd name="T102" fmla="*/ 30 w 51"/>
                <a:gd name="T103" fmla="*/ 11 h 69"/>
                <a:gd name="T104" fmla="*/ 31 w 51"/>
                <a:gd name="T105" fmla="*/ 12 h 69"/>
                <a:gd name="T106" fmla="*/ 30 w 51"/>
                <a:gd name="T107" fmla="*/ 14 h 69"/>
                <a:gd name="T108" fmla="*/ 30 w 51"/>
                <a:gd name="T109" fmla="*/ 21 h 69"/>
                <a:gd name="T110" fmla="*/ 31 w 51"/>
                <a:gd name="T111" fmla="*/ 21 h 69"/>
                <a:gd name="T112" fmla="*/ 32 w 51"/>
                <a:gd name="T113" fmla="*/ 19 h 69"/>
                <a:gd name="T114" fmla="*/ 33 w 51"/>
                <a:gd name="T115" fmla="*/ 21 h 69"/>
                <a:gd name="T116" fmla="*/ 34 w 51"/>
                <a:gd name="T117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" h="69">
                  <a:moveTo>
                    <a:pt x="51" y="62"/>
                  </a:moveTo>
                  <a:cubicBezTo>
                    <a:pt x="51" y="62"/>
                    <a:pt x="51" y="64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8"/>
                    <a:pt x="39" y="68"/>
                    <a:pt x="38" y="68"/>
                  </a:cubicBezTo>
                  <a:cubicBezTo>
                    <a:pt x="38" y="68"/>
                    <a:pt x="38" y="68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7"/>
                    <a:pt x="36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3" y="67"/>
                    <a:pt x="32" y="66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2"/>
                    <a:pt x="31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7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60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2"/>
                    <a:pt x="19" y="63"/>
                    <a:pt x="19" y="65"/>
                  </a:cubicBezTo>
                  <a:cubicBezTo>
                    <a:pt x="19" y="67"/>
                    <a:pt x="18" y="68"/>
                    <a:pt x="18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9"/>
                    <a:pt x="11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4" y="68"/>
                    <a:pt x="2" y="6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" y="64"/>
                    <a:pt x="1" y="62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cubicBezTo>
                    <a:pt x="2" y="58"/>
                    <a:pt x="3" y="53"/>
                    <a:pt x="4" y="46"/>
                  </a:cubicBezTo>
                  <a:cubicBezTo>
                    <a:pt x="5" y="38"/>
                    <a:pt x="6" y="34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29"/>
                    <a:pt x="7" y="24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8" y="17"/>
                    <a:pt x="9" y="14"/>
                    <a:pt x="10" y="10"/>
                  </a:cubicBezTo>
                  <a:cubicBezTo>
                    <a:pt x="11" y="5"/>
                    <a:pt x="11" y="2"/>
                    <a:pt x="12" y="2"/>
                  </a:cubicBezTo>
                  <a:cubicBezTo>
                    <a:pt x="12" y="1"/>
                    <a:pt x="14" y="1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31" y="0"/>
                    <a:pt x="33" y="0"/>
                    <a:pt x="33" y="2"/>
                  </a:cubicBezTo>
                  <a:cubicBezTo>
                    <a:pt x="35" y="6"/>
                    <a:pt x="36" y="9"/>
                    <a:pt x="37" y="13"/>
                  </a:cubicBezTo>
                  <a:cubicBezTo>
                    <a:pt x="38" y="17"/>
                    <a:pt x="39" y="20"/>
                    <a:pt x="39" y="22"/>
                  </a:cubicBezTo>
                  <a:cubicBezTo>
                    <a:pt x="39" y="23"/>
                    <a:pt x="39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7"/>
                    <a:pt x="41" y="30"/>
                  </a:cubicBezTo>
                  <a:cubicBezTo>
                    <a:pt x="42" y="32"/>
                    <a:pt x="43" y="34"/>
                    <a:pt x="43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3" y="36"/>
                    <a:pt x="44" y="38"/>
                    <a:pt x="45" y="41"/>
                  </a:cubicBezTo>
                  <a:cubicBezTo>
                    <a:pt x="46" y="45"/>
                    <a:pt x="46" y="47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9"/>
                    <a:pt x="47" y="50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8" y="54"/>
                    <a:pt x="49" y="56"/>
                    <a:pt x="49" y="57"/>
                  </a:cubicBezTo>
                  <a:cubicBezTo>
                    <a:pt x="49" y="57"/>
                    <a:pt x="50" y="58"/>
                    <a:pt x="50" y="59"/>
                  </a:cubicBezTo>
                  <a:cubicBezTo>
                    <a:pt x="50" y="60"/>
                    <a:pt x="50" y="60"/>
                    <a:pt x="51" y="61"/>
                  </a:cubicBezTo>
                  <a:lnTo>
                    <a:pt x="51" y="62"/>
                  </a:lnTo>
                  <a:close/>
                  <a:moveTo>
                    <a:pt x="12" y="29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30"/>
                  </a:cubicBezTo>
                  <a:lnTo>
                    <a:pt x="12" y="29"/>
                  </a:lnTo>
                  <a:close/>
                  <a:moveTo>
                    <a:pt x="13" y="30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lnTo>
                    <a:pt x="13" y="30"/>
                  </a:ln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lnTo>
                    <a:pt x="13" y="31"/>
                  </a:lnTo>
                  <a:close/>
                  <a:moveTo>
                    <a:pt x="13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3"/>
                    <a:pt x="13" y="33"/>
                    <a:pt x="13" y="33"/>
                  </a:cubicBezTo>
                  <a:close/>
                  <a:moveTo>
                    <a:pt x="15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5" y="14"/>
                  </a:lnTo>
                  <a:close/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lose/>
                  <a:moveTo>
                    <a:pt x="16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8"/>
                    <a:pt x="17" y="18"/>
                  </a:cubicBezTo>
                  <a:lnTo>
                    <a:pt x="17" y="17"/>
                  </a:ln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lnTo>
                    <a:pt x="17" y="21"/>
                  </a:lnTo>
                  <a:close/>
                  <a:moveTo>
                    <a:pt x="18" y="18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lnTo>
                    <a:pt x="18" y="18"/>
                  </a:lnTo>
                  <a:close/>
                  <a:moveTo>
                    <a:pt x="27" y="42"/>
                  </a:moveTo>
                  <a:cubicBezTo>
                    <a:pt x="27" y="41"/>
                    <a:pt x="27" y="40"/>
                    <a:pt x="26" y="38"/>
                  </a:cubicBezTo>
                  <a:cubicBezTo>
                    <a:pt x="26" y="35"/>
                    <a:pt x="25" y="34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0"/>
                    <a:pt x="24" y="28"/>
                    <a:pt x="23" y="28"/>
                  </a:cubicBezTo>
                  <a:cubicBezTo>
                    <a:pt x="23" y="29"/>
                    <a:pt x="23" y="31"/>
                    <a:pt x="22" y="33"/>
                  </a:cubicBezTo>
                  <a:cubicBezTo>
                    <a:pt x="22" y="35"/>
                    <a:pt x="22" y="36"/>
                    <a:pt x="21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1" y="40"/>
                    <a:pt x="21" y="42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7" y="43"/>
                    <a:pt x="27" y="43"/>
                  </a:cubicBezTo>
                  <a:cubicBezTo>
                    <a:pt x="27" y="43"/>
                    <a:pt x="27" y="42"/>
                    <a:pt x="27" y="42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5" y="8"/>
                  </a:lnTo>
                  <a:close/>
                  <a:moveTo>
                    <a:pt x="25" y="7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5" y="8"/>
                    <a:pt x="25" y="8"/>
                  </a:cubicBezTo>
                  <a:lnTo>
                    <a:pt x="25" y="7"/>
                  </a:lnTo>
                  <a:close/>
                  <a:moveTo>
                    <a:pt x="26" y="9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lnTo>
                    <a:pt x="26" y="9"/>
                  </a:lnTo>
                  <a:close/>
                  <a:moveTo>
                    <a:pt x="27" y="13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lose/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lose/>
                  <a:moveTo>
                    <a:pt x="29" y="9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lnTo>
                    <a:pt x="29" y="9"/>
                  </a:lnTo>
                  <a:close/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lnTo>
                    <a:pt x="29" y="8"/>
                  </a:lnTo>
                  <a:close/>
                  <a:moveTo>
                    <a:pt x="29" y="8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9"/>
                    <a:pt x="29" y="9"/>
                    <a:pt x="29" y="9"/>
                  </a:cubicBezTo>
                  <a:lnTo>
                    <a:pt x="29" y="8"/>
                  </a:lnTo>
                  <a:close/>
                  <a:moveTo>
                    <a:pt x="30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lnTo>
                    <a:pt x="30" y="6"/>
                  </a:lnTo>
                  <a:close/>
                  <a:moveTo>
                    <a:pt x="30" y="1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lnTo>
                    <a:pt x="30" y="11"/>
                  </a:lnTo>
                  <a:close/>
                  <a:moveTo>
                    <a:pt x="31" y="11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lnTo>
                    <a:pt x="31" y="11"/>
                  </a:lnTo>
                  <a:close/>
                  <a:moveTo>
                    <a:pt x="31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1" y="14"/>
                  </a:cubicBezTo>
                  <a:close/>
                  <a:moveTo>
                    <a:pt x="31" y="22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2"/>
                    <a:pt x="31" y="22"/>
                    <a:pt x="31" y="22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33" y="20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20"/>
                    <a:pt x="33" y="20"/>
                    <a:pt x="33" y="20"/>
                  </a:cubicBezTo>
                  <a:close/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lnTo>
                    <a:pt x="34" y="21"/>
                  </a:lnTo>
                  <a:close/>
                  <a:moveTo>
                    <a:pt x="34" y="22"/>
                  </a:moveTo>
                  <a:cubicBezTo>
                    <a:pt x="34" y="21"/>
                    <a:pt x="34" y="21"/>
                    <a:pt x="34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2"/>
                    <a:pt x="34" y="22"/>
                    <a:pt x="3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4339315" y="3961782"/>
              <a:ext cx="139006" cy="241749"/>
            </a:xfrm>
            <a:custGeom>
              <a:avLst/>
              <a:gdLst>
                <a:gd name="T0" fmla="*/ 38 w 45"/>
                <a:gd name="T1" fmla="*/ 19 h 76"/>
                <a:gd name="T2" fmla="*/ 31 w 45"/>
                <a:gd name="T3" fmla="*/ 21 h 76"/>
                <a:gd name="T4" fmla="*/ 24 w 45"/>
                <a:gd name="T5" fmla="*/ 29 h 76"/>
                <a:gd name="T6" fmla="*/ 22 w 45"/>
                <a:gd name="T7" fmla="*/ 35 h 76"/>
                <a:gd name="T8" fmla="*/ 26 w 45"/>
                <a:gd name="T9" fmla="*/ 51 h 76"/>
                <a:gd name="T10" fmla="*/ 27 w 45"/>
                <a:gd name="T11" fmla="*/ 52 h 76"/>
                <a:gd name="T12" fmla="*/ 29 w 45"/>
                <a:gd name="T13" fmla="*/ 60 h 76"/>
                <a:gd name="T14" fmla="*/ 26 w 45"/>
                <a:gd name="T15" fmla="*/ 59 h 76"/>
                <a:gd name="T16" fmla="*/ 22 w 45"/>
                <a:gd name="T17" fmla="*/ 63 h 76"/>
                <a:gd name="T18" fmla="*/ 23 w 45"/>
                <a:gd name="T19" fmla="*/ 64 h 76"/>
                <a:gd name="T20" fmla="*/ 27 w 45"/>
                <a:gd name="T21" fmla="*/ 64 h 76"/>
                <a:gd name="T22" fmla="*/ 30 w 45"/>
                <a:gd name="T23" fmla="*/ 69 h 76"/>
                <a:gd name="T24" fmla="*/ 28 w 45"/>
                <a:gd name="T25" fmla="*/ 76 h 76"/>
                <a:gd name="T26" fmla="*/ 12 w 45"/>
                <a:gd name="T27" fmla="*/ 69 h 76"/>
                <a:gd name="T28" fmla="*/ 0 w 45"/>
                <a:gd name="T29" fmla="*/ 34 h 76"/>
                <a:gd name="T30" fmla="*/ 4 w 45"/>
                <a:gd name="T31" fmla="*/ 27 h 76"/>
                <a:gd name="T32" fmla="*/ 3 w 45"/>
                <a:gd name="T33" fmla="*/ 17 h 76"/>
                <a:gd name="T34" fmla="*/ 11 w 45"/>
                <a:gd name="T35" fmla="*/ 9 h 76"/>
                <a:gd name="T36" fmla="*/ 25 w 45"/>
                <a:gd name="T37" fmla="*/ 2 h 76"/>
                <a:gd name="T38" fmla="*/ 32 w 45"/>
                <a:gd name="T39" fmla="*/ 0 h 76"/>
                <a:gd name="T40" fmla="*/ 43 w 45"/>
                <a:gd name="T41" fmla="*/ 13 h 76"/>
                <a:gd name="T42" fmla="*/ 13 w 45"/>
                <a:gd name="T43" fmla="*/ 30 h 76"/>
                <a:gd name="T44" fmla="*/ 13 w 45"/>
                <a:gd name="T45" fmla="*/ 27 h 76"/>
                <a:gd name="T46" fmla="*/ 14 w 45"/>
                <a:gd name="T47" fmla="*/ 29 h 76"/>
                <a:gd name="T48" fmla="*/ 15 w 45"/>
                <a:gd name="T49" fmla="*/ 31 h 76"/>
                <a:gd name="T50" fmla="*/ 16 w 45"/>
                <a:gd name="T51" fmla="*/ 19 h 76"/>
                <a:gd name="T52" fmla="*/ 16 w 45"/>
                <a:gd name="T53" fmla="*/ 30 h 76"/>
                <a:gd name="T54" fmla="*/ 17 w 45"/>
                <a:gd name="T55" fmla="*/ 22 h 76"/>
                <a:gd name="T56" fmla="*/ 17 w 45"/>
                <a:gd name="T57" fmla="*/ 22 h 76"/>
                <a:gd name="T58" fmla="*/ 18 w 45"/>
                <a:gd name="T59" fmla="*/ 25 h 76"/>
                <a:gd name="T60" fmla="*/ 19 w 45"/>
                <a:gd name="T61" fmla="*/ 25 h 76"/>
                <a:gd name="T62" fmla="*/ 18 w 45"/>
                <a:gd name="T63" fmla="*/ 26 h 76"/>
                <a:gd name="T64" fmla="*/ 20 w 45"/>
                <a:gd name="T65" fmla="*/ 16 h 76"/>
                <a:gd name="T66" fmla="*/ 19 w 45"/>
                <a:gd name="T67" fmla="*/ 64 h 76"/>
                <a:gd name="T68" fmla="*/ 19 w 45"/>
                <a:gd name="T69" fmla="*/ 58 h 76"/>
                <a:gd name="T70" fmla="*/ 21 w 45"/>
                <a:gd name="T71" fmla="*/ 37 h 76"/>
                <a:gd name="T72" fmla="*/ 21 w 45"/>
                <a:gd name="T73" fmla="*/ 40 h 76"/>
                <a:gd name="T74" fmla="*/ 22 w 45"/>
                <a:gd name="T75" fmla="*/ 39 h 76"/>
                <a:gd name="T76" fmla="*/ 21 w 45"/>
                <a:gd name="T77" fmla="*/ 21 h 76"/>
                <a:gd name="T78" fmla="*/ 20 w 45"/>
                <a:gd name="T79" fmla="*/ 23 h 76"/>
                <a:gd name="T80" fmla="*/ 24 w 45"/>
                <a:gd name="T81" fmla="*/ 52 h 76"/>
                <a:gd name="T82" fmla="*/ 22 w 45"/>
                <a:gd name="T83" fmla="*/ 22 h 76"/>
                <a:gd name="T84" fmla="*/ 22 w 45"/>
                <a:gd name="T85" fmla="*/ 21 h 76"/>
                <a:gd name="T86" fmla="*/ 24 w 45"/>
                <a:gd name="T87" fmla="*/ 71 h 76"/>
                <a:gd name="T88" fmla="*/ 24 w 45"/>
                <a:gd name="T89" fmla="*/ 6 h 76"/>
                <a:gd name="T90" fmla="*/ 25 w 45"/>
                <a:gd name="T91" fmla="*/ 64 h 76"/>
                <a:gd name="T92" fmla="*/ 26 w 45"/>
                <a:gd name="T93" fmla="*/ 4 h 76"/>
                <a:gd name="T94" fmla="*/ 31 w 45"/>
                <a:gd name="T95" fmla="*/ 65 h 76"/>
                <a:gd name="T96" fmla="*/ 29 w 45"/>
                <a:gd name="T97" fmla="*/ 64 h 76"/>
                <a:gd name="T98" fmla="*/ 31 w 45"/>
                <a:gd name="T99" fmla="*/ 62 h 76"/>
                <a:gd name="T100" fmla="*/ 32 w 45"/>
                <a:gd name="T101" fmla="*/ 69 h 76"/>
                <a:gd name="T102" fmla="*/ 38 w 45"/>
                <a:gd name="T103" fmla="*/ 75 h 76"/>
                <a:gd name="T104" fmla="*/ 39 w 45"/>
                <a:gd name="T105" fmla="*/ 74 h 76"/>
                <a:gd name="T106" fmla="*/ 38 w 45"/>
                <a:gd name="T107" fmla="*/ 64 h 76"/>
                <a:gd name="T108" fmla="*/ 43 w 45"/>
                <a:gd name="T109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" h="76">
                  <a:moveTo>
                    <a:pt x="43" y="13"/>
                  </a:moveTo>
                  <a:cubicBezTo>
                    <a:pt x="43" y="14"/>
                    <a:pt x="42" y="16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5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3"/>
                    <a:pt x="26" y="23"/>
                  </a:cubicBezTo>
                  <a:cubicBezTo>
                    <a:pt x="25" y="24"/>
                    <a:pt x="25" y="24"/>
                    <a:pt x="25" y="25"/>
                  </a:cubicBezTo>
                  <a:cubicBezTo>
                    <a:pt x="25" y="26"/>
                    <a:pt x="24" y="28"/>
                    <a:pt x="24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42"/>
                    <a:pt x="23" y="44"/>
                    <a:pt x="24" y="46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5"/>
                    <a:pt x="31" y="56"/>
                    <a:pt x="33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0" y="60"/>
                    <a:pt x="30" y="60"/>
                    <a:pt x="29" y="60"/>
                  </a:cubicBezTo>
                  <a:cubicBezTo>
                    <a:pt x="29" y="58"/>
                    <a:pt x="29" y="58"/>
                    <a:pt x="28" y="57"/>
                  </a:cubicBezTo>
                  <a:cubicBezTo>
                    <a:pt x="28" y="57"/>
                    <a:pt x="27" y="58"/>
                    <a:pt x="27" y="5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3" y="6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0" y="74"/>
                    <a:pt x="20" y="74"/>
                    <a:pt x="19" y="74"/>
                  </a:cubicBezTo>
                  <a:cubicBezTo>
                    <a:pt x="17" y="73"/>
                    <a:pt x="15" y="71"/>
                    <a:pt x="13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9" y="66"/>
                    <a:pt x="7" y="63"/>
                    <a:pt x="5" y="58"/>
                  </a:cubicBezTo>
                  <a:cubicBezTo>
                    <a:pt x="3" y="53"/>
                    <a:pt x="2" y="48"/>
                    <a:pt x="2" y="44"/>
                  </a:cubicBezTo>
                  <a:cubicBezTo>
                    <a:pt x="1" y="44"/>
                    <a:pt x="1" y="43"/>
                    <a:pt x="1" y="41"/>
                  </a:cubicBezTo>
                  <a:cubicBezTo>
                    <a:pt x="0" y="39"/>
                    <a:pt x="0" y="38"/>
                    <a:pt x="0" y="36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1" y="32"/>
                    <a:pt x="0" y="31"/>
                    <a:pt x="0" y="31"/>
                  </a:cubicBezTo>
                  <a:cubicBezTo>
                    <a:pt x="0" y="30"/>
                    <a:pt x="1" y="29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5"/>
                    <a:pt x="4" y="26"/>
                    <a:pt x="4" y="27"/>
                  </a:cubicBezTo>
                  <a:cubicBezTo>
                    <a:pt x="5" y="26"/>
                    <a:pt x="5" y="26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2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8" y="12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6" y="5"/>
                  </a:cubicBezTo>
                  <a:cubicBezTo>
                    <a:pt x="18" y="3"/>
                    <a:pt x="20" y="2"/>
                    <a:pt x="21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5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1" y="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42" y="10"/>
                    <a:pt x="42" y="11"/>
                  </a:cubicBezTo>
                  <a:cubicBezTo>
                    <a:pt x="42" y="12"/>
                    <a:pt x="43" y="13"/>
                    <a:pt x="43" y="13"/>
                  </a:cubicBezTo>
                  <a:close/>
                  <a:moveTo>
                    <a:pt x="4" y="43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lnTo>
                    <a:pt x="4" y="43"/>
                  </a:lnTo>
                  <a:close/>
                  <a:moveTo>
                    <a:pt x="13" y="30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1"/>
                    <a:pt x="13" y="31"/>
                    <a:pt x="13" y="31"/>
                  </a:cubicBezTo>
                  <a:lnTo>
                    <a:pt x="13" y="30"/>
                  </a:lnTo>
                  <a:close/>
                  <a:moveTo>
                    <a:pt x="14" y="28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lnTo>
                    <a:pt x="14" y="29"/>
                  </a:lnTo>
                  <a:close/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6" y="31"/>
                  </a:lnTo>
                  <a:close/>
                  <a:moveTo>
                    <a:pt x="18" y="18"/>
                  </a:moveTo>
                  <a:cubicBezTo>
                    <a:pt x="18" y="18"/>
                    <a:pt x="18" y="17"/>
                    <a:pt x="17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lnTo>
                    <a:pt x="18" y="18"/>
                  </a:lnTo>
                  <a:close/>
                  <a:moveTo>
                    <a:pt x="17" y="31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6" y="30"/>
                    <a:pt x="16" y="30"/>
                    <a:pt x="16" y="30"/>
                  </a:cubicBezTo>
                  <a:lnTo>
                    <a:pt x="17" y="31"/>
                  </a:lnTo>
                  <a:close/>
                  <a:moveTo>
                    <a:pt x="20" y="2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8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lnTo>
                    <a:pt x="20" y="23"/>
                  </a:lnTo>
                  <a:close/>
                  <a:moveTo>
                    <a:pt x="18" y="27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  <a:moveTo>
                    <a:pt x="20" y="16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20" y="16"/>
                  </a:lnTo>
                  <a:close/>
                  <a:moveTo>
                    <a:pt x="20" y="65"/>
                  </a:move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8" y="64"/>
                    <a:pt x="18" y="65"/>
                  </a:cubicBezTo>
                  <a:lnTo>
                    <a:pt x="20" y="65"/>
                  </a:lnTo>
                  <a:close/>
                  <a:moveTo>
                    <a:pt x="20" y="58"/>
                  </a:move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lnTo>
                    <a:pt x="20" y="58"/>
                  </a:lnTo>
                  <a:close/>
                  <a:moveTo>
                    <a:pt x="22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8"/>
                    <a:pt x="20" y="39"/>
                    <a:pt x="20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8"/>
                  </a:lnTo>
                  <a:close/>
                  <a:moveTo>
                    <a:pt x="22" y="20"/>
                  </a:moveTo>
                  <a:cubicBezTo>
                    <a:pt x="22" y="20"/>
                    <a:pt x="22" y="19"/>
                    <a:pt x="21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22" y="20"/>
                  </a:lnTo>
                  <a:close/>
                  <a:moveTo>
                    <a:pt x="21" y="2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lnTo>
                    <a:pt x="21" y="23"/>
                  </a:lnTo>
                  <a:close/>
                  <a:moveTo>
                    <a:pt x="22" y="69"/>
                  </a:moveTo>
                  <a:cubicBezTo>
                    <a:pt x="22" y="68"/>
                    <a:pt x="22" y="68"/>
                    <a:pt x="22" y="68"/>
                  </a:cubicBezTo>
                  <a:cubicBezTo>
                    <a:pt x="21" y="69"/>
                    <a:pt x="21" y="69"/>
                    <a:pt x="21" y="69"/>
                  </a:cubicBezTo>
                  <a:lnTo>
                    <a:pt x="22" y="69"/>
                  </a:lnTo>
                  <a:close/>
                  <a:moveTo>
                    <a:pt x="24" y="52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2" y="52"/>
                    <a:pt x="22" y="53"/>
                    <a:pt x="21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3" y="54"/>
                    <a:pt x="23" y="53"/>
                    <a:pt x="24" y="52"/>
                  </a:cubicBezTo>
                  <a:close/>
                  <a:moveTo>
                    <a:pt x="2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1" y="23"/>
                  </a:cubicBezTo>
                  <a:lnTo>
                    <a:pt x="22" y="22"/>
                  </a:lnTo>
                  <a:close/>
                  <a:moveTo>
                    <a:pt x="23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lnTo>
                    <a:pt x="23" y="21"/>
                  </a:lnTo>
                  <a:close/>
                  <a:moveTo>
                    <a:pt x="26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4" y="72"/>
                    <a:pt x="24" y="72"/>
                  </a:cubicBezTo>
                  <a:lnTo>
                    <a:pt x="26" y="71"/>
                  </a:lnTo>
                  <a:close/>
                  <a:moveTo>
                    <a:pt x="24" y="6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lose/>
                  <a:moveTo>
                    <a:pt x="27" y="63"/>
                  </a:moveTo>
                  <a:cubicBezTo>
                    <a:pt x="26" y="64"/>
                    <a:pt x="26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2"/>
                    <a:pt x="26" y="62"/>
                    <a:pt x="26" y="62"/>
                  </a:cubicBezTo>
                  <a:lnTo>
                    <a:pt x="27" y="63"/>
                  </a:lnTo>
                  <a:close/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lose/>
                  <a:moveTo>
                    <a:pt x="27" y="67"/>
                  </a:move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8"/>
                    <a:pt x="27" y="68"/>
                  </a:cubicBezTo>
                  <a:lnTo>
                    <a:pt x="27" y="67"/>
                  </a:lnTo>
                  <a:close/>
                  <a:moveTo>
                    <a:pt x="31" y="65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3"/>
                    <a:pt x="32" y="64"/>
                  </a:cubicBezTo>
                  <a:cubicBezTo>
                    <a:pt x="31" y="65"/>
                    <a:pt x="31" y="65"/>
                    <a:pt x="31" y="65"/>
                  </a:cubicBezTo>
                  <a:close/>
                  <a:moveTo>
                    <a:pt x="33" y="69"/>
                  </a:move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8"/>
                    <a:pt x="33" y="68"/>
                    <a:pt x="33" y="69"/>
                  </a:cubicBezTo>
                  <a:close/>
                  <a:moveTo>
                    <a:pt x="39" y="74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8" y="75"/>
                    <a:pt x="37" y="75"/>
                    <a:pt x="35" y="76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5" y="72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7" y="71"/>
                    <a:pt x="38" y="72"/>
                    <a:pt x="39" y="73"/>
                  </a:cubicBezTo>
                  <a:cubicBezTo>
                    <a:pt x="39" y="73"/>
                    <a:pt x="39" y="73"/>
                    <a:pt x="39" y="74"/>
                  </a:cubicBezTo>
                  <a:close/>
                  <a:moveTo>
                    <a:pt x="45" y="66"/>
                  </a:moveTo>
                  <a:cubicBezTo>
                    <a:pt x="44" y="66"/>
                    <a:pt x="44" y="67"/>
                    <a:pt x="44" y="67"/>
                  </a:cubicBezTo>
                  <a:cubicBezTo>
                    <a:pt x="44" y="68"/>
                    <a:pt x="43" y="68"/>
                    <a:pt x="42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9" y="68"/>
                    <a:pt x="39" y="68"/>
                    <a:pt x="38" y="67"/>
                  </a:cubicBezTo>
                  <a:cubicBezTo>
                    <a:pt x="38" y="65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40" y="63"/>
                    <a:pt x="41" y="63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4"/>
                    <a:pt x="44" y="64"/>
                    <a:pt x="44" y="64"/>
                  </a:cubicBezTo>
                  <a:lnTo>
                    <a:pt x="45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4478321" y="3949694"/>
              <a:ext cx="148072" cy="247793"/>
            </a:xfrm>
            <a:custGeom>
              <a:avLst/>
              <a:gdLst>
                <a:gd name="T0" fmla="*/ 37 w 48"/>
                <a:gd name="T1" fmla="*/ 50 h 78"/>
                <a:gd name="T2" fmla="*/ 15 w 48"/>
                <a:gd name="T3" fmla="*/ 54 h 78"/>
                <a:gd name="T4" fmla="*/ 0 w 48"/>
                <a:gd name="T5" fmla="*/ 14 h 78"/>
                <a:gd name="T6" fmla="*/ 11 w 48"/>
                <a:gd name="T7" fmla="*/ 1 h 78"/>
                <a:gd name="T8" fmla="*/ 32 w 48"/>
                <a:gd name="T9" fmla="*/ 1 h 78"/>
                <a:gd name="T10" fmla="*/ 45 w 48"/>
                <a:gd name="T11" fmla="*/ 0 h 78"/>
                <a:gd name="T12" fmla="*/ 4 w 48"/>
                <a:gd name="T13" fmla="*/ 16 h 78"/>
                <a:gd name="T14" fmla="*/ 5 w 48"/>
                <a:gd name="T15" fmla="*/ 12 h 78"/>
                <a:gd name="T16" fmla="*/ 9 w 48"/>
                <a:gd name="T17" fmla="*/ 14 h 78"/>
                <a:gd name="T18" fmla="*/ 29 w 48"/>
                <a:gd name="T19" fmla="*/ 10 h 78"/>
                <a:gd name="T20" fmla="*/ 24 w 48"/>
                <a:gd name="T21" fmla="*/ 9 h 78"/>
                <a:gd name="T22" fmla="*/ 25 w 48"/>
                <a:gd name="T23" fmla="*/ 13 h 78"/>
                <a:gd name="T24" fmla="*/ 19 w 48"/>
                <a:gd name="T25" fmla="*/ 16 h 78"/>
                <a:gd name="T26" fmla="*/ 13 w 48"/>
                <a:gd name="T27" fmla="*/ 15 h 78"/>
                <a:gd name="T28" fmla="*/ 17 w 48"/>
                <a:gd name="T29" fmla="*/ 28 h 78"/>
                <a:gd name="T30" fmla="*/ 20 w 48"/>
                <a:gd name="T31" fmla="*/ 30 h 78"/>
                <a:gd name="T32" fmla="*/ 18 w 48"/>
                <a:gd name="T33" fmla="*/ 22 h 78"/>
                <a:gd name="T34" fmla="*/ 23 w 48"/>
                <a:gd name="T35" fmla="*/ 18 h 78"/>
                <a:gd name="T36" fmla="*/ 20 w 48"/>
                <a:gd name="T37" fmla="*/ 23 h 78"/>
                <a:gd name="T38" fmla="*/ 22 w 48"/>
                <a:gd name="T39" fmla="*/ 25 h 78"/>
                <a:gd name="T40" fmla="*/ 26 w 48"/>
                <a:gd name="T41" fmla="*/ 23 h 78"/>
                <a:gd name="T42" fmla="*/ 25 w 48"/>
                <a:gd name="T43" fmla="*/ 18 h 78"/>
                <a:gd name="T44" fmla="*/ 29 w 48"/>
                <a:gd name="T45" fmla="*/ 22 h 78"/>
                <a:gd name="T46" fmla="*/ 32 w 48"/>
                <a:gd name="T47" fmla="*/ 15 h 78"/>
                <a:gd name="T48" fmla="*/ 33 w 48"/>
                <a:gd name="T49" fmla="*/ 11 h 78"/>
                <a:gd name="T50" fmla="*/ 20 w 48"/>
                <a:gd name="T51" fmla="*/ 11 h 78"/>
                <a:gd name="T52" fmla="*/ 20 w 48"/>
                <a:gd name="T53" fmla="*/ 11 h 78"/>
                <a:gd name="T54" fmla="*/ 19 w 48"/>
                <a:gd name="T55" fmla="*/ 36 h 78"/>
                <a:gd name="T56" fmla="*/ 24 w 48"/>
                <a:gd name="T57" fmla="*/ 28 h 78"/>
                <a:gd name="T58" fmla="*/ 21 w 48"/>
                <a:gd name="T59" fmla="*/ 32 h 78"/>
                <a:gd name="T60" fmla="*/ 21 w 48"/>
                <a:gd name="T61" fmla="*/ 35 h 78"/>
                <a:gd name="T62" fmla="*/ 23 w 48"/>
                <a:gd name="T63" fmla="*/ 39 h 78"/>
                <a:gd name="T64" fmla="*/ 23 w 48"/>
                <a:gd name="T65" fmla="*/ 40 h 78"/>
                <a:gd name="T66" fmla="*/ 25 w 48"/>
                <a:gd name="T67" fmla="*/ 33 h 78"/>
                <a:gd name="T68" fmla="*/ 27 w 48"/>
                <a:gd name="T69" fmla="*/ 23 h 78"/>
                <a:gd name="T70" fmla="*/ 26 w 48"/>
                <a:gd name="T71" fmla="*/ 32 h 78"/>
                <a:gd name="T72" fmla="*/ 29 w 48"/>
                <a:gd name="T73" fmla="*/ 31 h 78"/>
                <a:gd name="T74" fmla="*/ 27 w 48"/>
                <a:gd name="T75" fmla="*/ 27 h 78"/>
                <a:gd name="T76" fmla="*/ 29 w 48"/>
                <a:gd name="T77" fmla="*/ 13 h 78"/>
                <a:gd name="T78" fmla="*/ 29 w 48"/>
                <a:gd name="T79" fmla="*/ 35 h 78"/>
                <a:gd name="T80" fmla="*/ 29 w 48"/>
                <a:gd name="T81" fmla="*/ 18 h 78"/>
                <a:gd name="T82" fmla="*/ 34 w 48"/>
                <a:gd name="T83" fmla="*/ 21 h 78"/>
                <a:gd name="T84" fmla="*/ 31 w 48"/>
                <a:gd name="T85" fmla="*/ 21 h 78"/>
                <a:gd name="T86" fmla="*/ 32 w 48"/>
                <a:gd name="T87" fmla="*/ 24 h 78"/>
                <a:gd name="T88" fmla="*/ 32 w 48"/>
                <a:gd name="T89" fmla="*/ 32 h 78"/>
                <a:gd name="T90" fmla="*/ 31 w 48"/>
                <a:gd name="T91" fmla="*/ 12 h 78"/>
                <a:gd name="T92" fmla="*/ 30 w 48"/>
                <a:gd name="T93" fmla="*/ 19 h 78"/>
                <a:gd name="T94" fmla="*/ 32 w 48"/>
                <a:gd name="T95" fmla="*/ 12 h 78"/>
                <a:gd name="T96" fmla="*/ 32 w 48"/>
                <a:gd name="T97" fmla="*/ 27 h 78"/>
                <a:gd name="T98" fmla="*/ 33 w 48"/>
                <a:gd name="T99" fmla="*/ 17 h 78"/>
                <a:gd name="T100" fmla="*/ 34 w 48"/>
                <a:gd name="T101" fmla="*/ 10 h 78"/>
                <a:gd name="T102" fmla="*/ 35 w 48"/>
                <a:gd name="T103" fmla="*/ 10 h 78"/>
                <a:gd name="T104" fmla="*/ 36 w 48"/>
                <a:gd name="T105" fmla="*/ 14 h 78"/>
                <a:gd name="T106" fmla="*/ 45 w 48"/>
                <a:gd name="T107" fmla="*/ 10 h 78"/>
                <a:gd name="T108" fmla="*/ 42 w 48"/>
                <a:gd name="T109" fmla="*/ 8 h 78"/>
                <a:gd name="T110" fmla="*/ 45 w 48"/>
                <a:gd name="T111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8">
                  <a:moveTo>
                    <a:pt x="48" y="17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7"/>
                    <a:pt x="41" y="17"/>
                    <a:pt x="40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6" y="19"/>
                    <a:pt x="35" y="23"/>
                    <a:pt x="36" y="29"/>
                  </a:cubicBezTo>
                  <a:cubicBezTo>
                    <a:pt x="36" y="32"/>
                    <a:pt x="36" y="40"/>
                    <a:pt x="37" y="50"/>
                  </a:cubicBezTo>
                  <a:cubicBezTo>
                    <a:pt x="37" y="53"/>
                    <a:pt x="38" y="60"/>
                    <a:pt x="39" y="72"/>
                  </a:cubicBezTo>
                  <a:cubicBezTo>
                    <a:pt x="39" y="73"/>
                    <a:pt x="38" y="75"/>
                    <a:pt x="38" y="75"/>
                  </a:cubicBezTo>
                  <a:cubicBezTo>
                    <a:pt x="37" y="75"/>
                    <a:pt x="34" y="76"/>
                    <a:pt x="29" y="77"/>
                  </a:cubicBezTo>
                  <a:cubicBezTo>
                    <a:pt x="26" y="77"/>
                    <a:pt x="24" y="77"/>
                    <a:pt x="23" y="77"/>
                  </a:cubicBezTo>
                  <a:cubicBezTo>
                    <a:pt x="19" y="78"/>
                    <a:pt x="16" y="75"/>
                    <a:pt x="16" y="70"/>
                  </a:cubicBezTo>
                  <a:cubicBezTo>
                    <a:pt x="16" y="66"/>
                    <a:pt x="16" y="64"/>
                    <a:pt x="17" y="63"/>
                  </a:cubicBezTo>
                  <a:cubicBezTo>
                    <a:pt x="16" y="63"/>
                    <a:pt x="16" y="60"/>
                    <a:pt x="15" y="54"/>
                  </a:cubicBezTo>
                  <a:cubicBezTo>
                    <a:pt x="15" y="52"/>
                    <a:pt x="15" y="47"/>
                    <a:pt x="15" y="40"/>
                  </a:cubicBezTo>
                  <a:cubicBezTo>
                    <a:pt x="15" y="34"/>
                    <a:pt x="15" y="29"/>
                    <a:pt x="14" y="27"/>
                  </a:cubicBezTo>
                  <a:cubicBezTo>
                    <a:pt x="14" y="24"/>
                    <a:pt x="14" y="22"/>
                    <a:pt x="14" y="21"/>
                  </a:cubicBezTo>
                  <a:cubicBezTo>
                    <a:pt x="13" y="20"/>
                    <a:pt x="11" y="20"/>
                    <a:pt x="8" y="19"/>
                  </a:cubicBezTo>
                  <a:cubicBezTo>
                    <a:pt x="6" y="19"/>
                    <a:pt x="4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4"/>
                  </a:cubicBezTo>
                  <a:cubicBezTo>
                    <a:pt x="0" y="11"/>
                    <a:pt x="0" y="8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8" y="1"/>
                    <a:pt x="31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5" y="0"/>
                    <a:pt x="45" y="0"/>
                  </a:cubicBezTo>
                  <a:cubicBezTo>
                    <a:pt x="46" y="0"/>
                    <a:pt x="47" y="1"/>
                    <a:pt x="47" y="1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5"/>
                    <a:pt x="47" y="5"/>
                    <a:pt x="48" y="6"/>
                  </a:cubicBezTo>
                  <a:lnTo>
                    <a:pt x="48" y="17"/>
                  </a:lnTo>
                  <a:close/>
                  <a:moveTo>
                    <a:pt x="5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5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6" y="11"/>
                    <a:pt x="6" y="11"/>
                    <a:pt x="5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6" y="13"/>
                    <a:pt x="6" y="14"/>
                  </a:cubicBezTo>
                  <a:cubicBezTo>
                    <a:pt x="7" y="15"/>
                    <a:pt x="7" y="16"/>
                    <a:pt x="7" y="16"/>
                  </a:cubicBezTo>
                  <a:lnTo>
                    <a:pt x="8" y="15"/>
                  </a:lnTo>
                  <a:close/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3" y="10"/>
                  </a:moveTo>
                  <a:cubicBezTo>
                    <a:pt x="33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0" y="10"/>
                    <a:pt x="30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1"/>
                    <a:pt x="29" y="12"/>
                  </a:cubicBezTo>
                  <a:cubicBezTo>
                    <a:pt x="28" y="11"/>
                    <a:pt x="28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5"/>
                    <a:pt x="22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0" y="15"/>
                    <a:pt x="20" y="15"/>
                    <a:pt x="19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5" y="14"/>
                    <a:pt x="13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7"/>
                  </a:cubicBezTo>
                  <a:cubicBezTo>
                    <a:pt x="16" y="17"/>
                    <a:pt x="17" y="18"/>
                    <a:pt x="17" y="19"/>
                  </a:cubicBezTo>
                  <a:cubicBezTo>
                    <a:pt x="18" y="19"/>
                    <a:pt x="17" y="19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6" y="28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9"/>
                    <a:pt x="19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27"/>
                    <a:pt x="20" y="25"/>
                    <a:pt x="20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19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2" y="19"/>
                    <a:pt x="23" y="19"/>
                  </a:cubicBezTo>
                  <a:cubicBezTo>
                    <a:pt x="23" y="19"/>
                    <a:pt x="23" y="20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1" y="24"/>
                  </a:cubicBezTo>
                  <a:cubicBezTo>
                    <a:pt x="21" y="24"/>
                    <a:pt x="22" y="25"/>
                    <a:pt x="22" y="25"/>
                  </a:cubicBezTo>
                  <a:cubicBezTo>
                    <a:pt x="21" y="25"/>
                    <a:pt x="20" y="26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6" y="23"/>
                    <a:pt x="26" y="23"/>
                    <a:pt x="25" y="22"/>
                  </a:cubicBezTo>
                  <a:cubicBezTo>
                    <a:pt x="25" y="22"/>
                    <a:pt x="25" y="23"/>
                    <a:pt x="24" y="24"/>
                  </a:cubicBezTo>
                  <a:cubicBezTo>
                    <a:pt x="23" y="23"/>
                    <a:pt x="23" y="22"/>
                    <a:pt x="23" y="21"/>
                  </a:cubicBezTo>
                  <a:cubicBezTo>
                    <a:pt x="23" y="19"/>
                    <a:pt x="23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5" y="17"/>
                    <a:pt x="25" y="17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20"/>
                    <a:pt x="27" y="23"/>
                  </a:cubicBezTo>
                  <a:cubicBezTo>
                    <a:pt x="27" y="23"/>
                    <a:pt x="27" y="22"/>
                    <a:pt x="27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1"/>
                  </a:cubicBezTo>
                  <a:cubicBezTo>
                    <a:pt x="28" y="21"/>
                    <a:pt x="29" y="19"/>
                    <a:pt x="30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7"/>
                    <a:pt x="31" y="16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lnTo>
                    <a:pt x="33" y="10"/>
                  </a:lnTo>
                  <a:close/>
                  <a:moveTo>
                    <a:pt x="23" y="12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3" y="12"/>
                  </a:lnTo>
                  <a:close/>
                  <a:moveTo>
                    <a:pt x="19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6"/>
                  </a:lnTo>
                  <a:close/>
                  <a:moveTo>
                    <a:pt x="19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lnTo>
                    <a:pt x="19" y="24"/>
                  </a:lnTo>
                  <a:close/>
                  <a:moveTo>
                    <a:pt x="24" y="30"/>
                  </a:moveTo>
                  <a:cubicBezTo>
                    <a:pt x="24" y="29"/>
                    <a:pt x="24" y="29"/>
                    <a:pt x="24" y="28"/>
                  </a:cubicBezTo>
                  <a:cubicBezTo>
                    <a:pt x="23" y="28"/>
                    <a:pt x="23" y="29"/>
                    <a:pt x="23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1" y="32"/>
                    <a:pt x="22" y="33"/>
                    <a:pt x="22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2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0"/>
                    <a:pt x="24" y="30"/>
                    <a:pt x="24" y="30"/>
                  </a:cubicBezTo>
                  <a:close/>
                  <a:moveTo>
                    <a:pt x="21" y="35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3" y="39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9"/>
                    <a:pt x="23" y="39"/>
                  </a:cubicBezTo>
                  <a:close/>
                  <a:moveTo>
                    <a:pt x="23" y="30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lnTo>
                    <a:pt x="24" y="40"/>
                  </a:lnTo>
                  <a:close/>
                  <a:moveTo>
                    <a:pt x="25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lnTo>
                    <a:pt x="25" y="33"/>
                  </a:lnTo>
                  <a:close/>
                  <a:moveTo>
                    <a:pt x="26" y="30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30"/>
                  </a:ln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7" y="25"/>
                    <a:pt x="27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9"/>
                    <a:pt x="27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6" y="32"/>
                    <a:pt x="26" y="32"/>
                  </a:cubicBezTo>
                  <a:cubicBezTo>
                    <a:pt x="26" y="34"/>
                    <a:pt x="27" y="35"/>
                    <a:pt x="28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7" y="34"/>
                    <a:pt x="27" y="33"/>
                  </a:cubicBezTo>
                  <a:cubicBezTo>
                    <a:pt x="27" y="33"/>
                    <a:pt x="27" y="32"/>
                    <a:pt x="28" y="32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5"/>
                    <a:pt x="29" y="24"/>
                  </a:cubicBezTo>
                  <a:close/>
                  <a:moveTo>
                    <a:pt x="28" y="27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8" y="15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8" y="15"/>
                  </a:lnTo>
                  <a:close/>
                  <a:moveTo>
                    <a:pt x="29" y="13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9" y="13"/>
                  </a:lnTo>
                  <a:close/>
                  <a:moveTo>
                    <a:pt x="31" y="36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4"/>
                  </a:cubicBezTo>
                  <a:cubicBezTo>
                    <a:pt x="29" y="34"/>
                    <a:pt x="29" y="35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1" y="36"/>
                  </a:lnTo>
                  <a:close/>
                  <a:moveTo>
                    <a:pt x="29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lose/>
                  <a:moveTo>
                    <a:pt x="31" y="33"/>
                  </a:moveTo>
                  <a:cubicBezTo>
                    <a:pt x="31" y="33"/>
                    <a:pt x="30" y="32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2"/>
                    <a:pt x="30" y="33"/>
                    <a:pt x="31" y="33"/>
                  </a:cubicBezTo>
                  <a:close/>
                  <a:moveTo>
                    <a:pt x="34" y="21"/>
                  </a:moveTo>
                  <a:cubicBezTo>
                    <a:pt x="34" y="20"/>
                    <a:pt x="33" y="20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3"/>
                    <a:pt x="30" y="23"/>
                    <a:pt x="29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6"/>
                    <a:pt x="30" y="27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1" y="31"/>
                    <a:pt x="32" y="3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6"/>
                    <a:pt x="33" y="25"/>
                  </a:cubicBezTo>
                  <a:cubicBezTo>
                    <a:pt x="33" y="23"/>
                    <a:pt x="33" y="21"/>
                    <a:pt x="33" y="21"/>
                  </a:cubicBezTo>
                  <a:lnTo>
                    <a:pt x="34" y="21"/>
                  </a:lnTo>
                  <a:close/>
                  <a:moveTo>
                    <a:pt x="31" y="12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lnTo>
                    <a:pt x="31" y="12"/>
                  </a:lnTo>
                  <a:close/>
                  <a:moveTo>
                    <a:pt x="30" y="21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32" y="12"/>
                  </a:moveTo>
                  <a:cubicBezTo>
                    <a:pt x="31" y="12"/>
                    <a:pt x="31" y="13"/>
                    <a:pt x="31" y="13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1" y="12"/>
                    <a:pt x="31" y="12"/>
                    <a:pt x="32" y="11"/>
                  </a:cubicBezTo>
                  <a:lnTo>
                    <a:pt x="32" y="12"/>
                  </a:lnTo>
                  <a:close/>
                  <a:moveTo>
                    <a:pt x="33" y="36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1" y="37"/>
                    <a:pt x="31" y="38"/>
                  </a:cubicBezTo>
                  <a:cubicBezTo>
                    <a:pt x="31" y="38"/>
                    <a:pt x="32" y="37"/>
                    <a:pt x="33" y="36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lnTo>
                    <a:pt x="32" y="27"/>
                  </a:lnTo>
                  <a:close/>
                  <a:moveTo>
                    <a:pt x="33" y="17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7"/>
                  </a:lnTo>
                  <a:close/>
                  <a:moveTo>
                    <a:pt x="33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34" y="9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4" y="10"/>
                    <a:pt x="34" y="10"/>
                    <a:pt x="34" y="10"/>
                  </a:cubicBezTo>
                  <a:lnTo>
                    <a:pt x="34" y="9"/>
                  </a:lnTo>
                  <a:close/>
                  <a:moveTo>
                    <a:pt x="39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10"/>
                    <a:pt x="38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1"/>
                    <a:pt x="34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2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2"/>
                    <a:pt x="36" y="12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7" y="14"/>
                    <a:pt x="37" y="14"/>
                    <a:pt x="37" y="13"/>
                  </a:cubicBezTo>
                  <a:cubicBezTo>
                    <a:pt x="37" y="12"/>
                    <a:pt x="37" y="12"/>
                    <a:pt x="36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39" y="10"/>
                  </a:lnTo>
                  <a:close/>
                  <a:moveTo>
                    <a:pt x="45" y="11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42" y="10"/>
                    <a:pt x="42" y="11"/>
                  </a:cubicBezTo>
                  <a:lnTo>
                    <a:pt x="45" y="11"/>
                  </a:lnTo>
                  <a:close/>
                  <a:moveTo>
                    <a:pt x="45" y="13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4" y="13"/>
                    <a:pt x="44" y="13"/>
                    <a:pt x="44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4"/>
            <p:cNvSpPr>
              <a:spLocks noEditPoints="1"/>
            </p:cNvSpPr>
            <p:nvPr/>
          </p:nvSpPr>
          <p:spPr bwMode="auto">
            <a:xfrm>
              <a:off x="4650568" y="3955738"/>
              <a:ext cx="74036" cy="216064"/>
            </a:xfrm>
            <a:custGeom>
              <a:avLst/>
              <a:gdLst>
                <a:gd name="T0" fmla="*/ 21 w 24"/>
                <a:gd name="T1" fmla="*/ 8 h 68"/>
                <a:gd name="T2" fmla="*/ 22 w 24"/>
                <a:gd name="T3" fmla="*/ 19 h 68"/>
                <a:gd name="T4" fmla="*/ 22 w 24"/>
                <a:gd name="T5" fmla="*/ 19 h 68"/>
                <a:gd name="T6" fmla="*/ 22 w 24"/>
                <a:gd name="T7" fmla="*/ 19 h 68"/>
                <a:gd name="T8" fmla="*/ 22 w 24"/>
                <a:gd name="T9" fmla="*/ 20 h 68"/>
                <a:gd name="T10" fmla="*/ 22 w 24"/>
                <a:gd name="T11" fmla="*/ 34 h 68"/>
                <a:gd name="T12" fmla="*/ 23 w 24"/>
                <a:gd name="T13" fmla="*/ 49 h 68"/>
                <a:gd name="T14" fmla="*/ 23 w 24"/>
                <a:gd name="T15" fmla="*/ 51 h 68"/>
                <a:gd name="T16" fmla="*/ 24 w 24"/>
                <a:gd name="T17" fmla="*/ 65 h 68"/>
                <a:gd name="T18" fmla="*/ 19 w 24"/>
                <a:gd name="T19" fmla="*/ 67 h 68"/>
                <a:gd name="T20" fmla="*/ 16 w 24"/>
                <a:gd name="T21" fmla="*/ 67 h 68"/>
                <a:gd name="T22" fmla="*/ 14 w 24"/>
                <a:gd name="T23" fmla="*/ 67 h 68"/>
                <a:gd name="T24" fmla="*/ 13 w 24"/>
                <a:gd name="T25" fmla="*/ 67 h 68"/>
                <a:gd name="T26" fmla="*/ 11 w 24"/>
                <a:gd name="T27" fmla="*/ 68 h 68"/>
                <a:gd name="T28" fmla="*/ 10 w 24"/>
                <a:gd name="T29" fmla="*/ 68 h 68"/>
                <a:gd name="T30" fmla="*/ 9 w 24"/>
                <a:gd name="T31" fmla="*/ 68 h 68"/>
                <a:gd name="T32" fmla="*/ 8 w 24"/>
                <a:gd name="T33" fmla="*/ 68 h 68"/>
                <a:gd name="T34" fmla="*/ 7 w 24"/>
                <a:gd name="T35" fmla="*/ 68 h 68"/>
                <a:gd name="T36" fmla="*/ 5 w 24"/>
                <a:gd name="T37" fmla="*/ 68 h 68"/>
                <a:gd name="T38" fmla="*/ 2 w 24"/>
                <a:gd name="T39" fmla="*/ 54 h 68"/>
                <a:gd name="T40" fmla="*/ 2 w 24"/>
                <a:gd name="T41" fmla="*/ 49 h 68"/>
                <a:gd name="T42" fmla="*/ 1 w 24"/>
                <a:gd name="T43" fmla="*/ 17 h 68"/>
                <a:gd name="T44" fmla="*/ 0 w 24"/>
                <a:gd name="T45" fmla="*/ 7 h 68"/>
                <a:gd name="T46" fmla="*/ 3 w 24"/>
                <a:gd name="T47" fmla="*/ 0 h 68"/>
                <a:gd name="T48" fmla="*/ 5 w 24"/>
                <a:gd name="T49" fmla="*/ 0 h 68"/>
                <a:gd name="T50" fmla="*/ 8 w 24"/>
                <a:gd name="T51" fmla="*/ 0 h 68"/>
                <a:gd name="T52" fmla="*/ 14 w 24"/>
                <a:gd name="T53" fmla="*/ 0 h 68"/>
                <a:gd name="T54" fmla="*/ 19 w 24"/>
                <a:gd name="T55" fmla="*/ 0 h 68"/>
                <a:gd name="T56" fmla="*/ 20 w 24"/>
                <a:gd name="T57" fmla="*/ 2 h 68"/>
                <a:gd name="T58" fmla="*/ 12 w 24"/>
                <a:gd name="T59" fmla="*/ 58 h 68"/>
                <a:gd name="T60" fmla="*/ 12 w 24"/>
                <a:gd name="T61" fmla="*/ 58 h 68"/>
                <a:gd name="T62" fmla="*/ 12 w 24"/>
                <a:gd name="T63" fmla="*/ 58 h 68"/>
                <a:gd name="T64" fmla="*/ 14 w 24"/>
                <a:gd name="T65" fmla="*/ 57 h 68"/>
                <a:gd name="T66" fmla="*/ 14 w 24"/>
                <a:gd name="T67" fmla="*/ 60 h 68"/>
                <a:gd name="T68" fmla="*/ 16 w 24"/>
                <a:gd name="T69" fmla="*/ 49 h 68"/>
                <a:gd name="T70" fmla="*/ 16 w 24"/>
                <a:gd name="T71" fmla="*/ 5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68">
                  <a:moveTo>
                    <a:pt x="21" y="2"/>
                  </a:moveTo>
                  <a:cubicBezTo>
                    <a:pt x="21" y="3"/>
                    <a:pt x="21" y="5"/>
                    <a:pt x="21" y="8"/>
                  </a:cubicBezTo>
                  <a:cubicBezTo>
                    <a:pt x="21" y="11"/>
                    <a:pt x="21" y="13"/>
                    <a:pt x="21" y="15"/>
                  </a:cubicBezTo>
                  <a:cubicBezTo>
                    <a:pt x="21" y="16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2"/>
                    <a:pt x="21" y="24"/>
                    <a:pt x="21" y="26"/>
                  </a:cubicBezTo>
                  <a:cubicBezTo>
                    <a:pt x="21" y="27"/>
                    <a:pt x="22" y="30"/>
                    <a:pt x="22" y="34"/>
                  </a:cubicBezTo>
                  <a:cubicBezTo>
                    <a:pt x="23" y="38"/>
                    <a:pt x="23" y="41"/>
                    <a:pt x="23" y="42"/>
                  </a:cubicBezTo>
                  <a:cubicBezTo>
                    <a:pt x="23" y="44"/>
                    <a:pt x="23" y="47"/>
                    <a:pt x="23" y="49"/>
                  </a:cubicBezTo>
                  <a:cubicBezTo>
                    <a:pt x="23" y="49"/>
                    <a:pt x="23" y="49"/>
                    <a:pt x="23" y="50"/>
                  </a:cubicBezTo>
                  <a:cubicBezTo>
                    <a:pt x="23" y="50"/>
                    <a:pt x="23" y="50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0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7"/>
                    <a:pt x="14" y="67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6" y="68"/>
                  </a:cubicBezTo>
                  <a:cubicBezTo>
                    <a:pt x="6" y="68"/>
                    <a:pt x="5" y="68"/>
                    <a:pt x="5" y="68"/>
                  </a:cubicBezTo>
                  <a:cubicBezTo>
                    <a:pt x="3" y="66"/>
                    <a:pt x="2" y="63"/>
                    <a:pt x="2" y="57"/>
                  </a:cubicBezTo>
                  <a:cubicBezTo>
                    <a:pt x="2" y="57"/>
                    <a:pt x="2" y="56"/>
                    <a:pt x="2" y="54"/>
                  </a:cubicBezTo>
                  <a:cubicBezTo>
                    <a:pt x="2" y="52"/>
                    <a:pt x="2" y="51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cubicBezTo>
                    <a:pt x="2" y="48"/>
                    <a:pt x="3" y="48"/>
                    <a:pt x="3" y="4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5"/>
                    <a:pt x="0" y="12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21" y="2"/>
                  </a:ln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2" y="58"/>
                  </a:lnTo>
                  <a:close/>
                  <a:moveTo>
                    <a:pt x="14" y="60"/>
                  </a:moveTo>
                  <a:cubicBezTo>
                    <a:pt x="14" y="60"/>
                    <a:pt x="14" y="59"/>
                    <a:pt x="14" y="57"/>
                  </a:cubicBezTo>
                  <a:cubicBezTo>
                    <a:pt x="14" y="58"/>
                    <a:pt x="13" y="59"/>
                    <a:pt x="13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lose/>
                  <a:moveTo>
                    <a:pt x="16" y="49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5"/>
            <p:cNvSpPr>
              <a:spLocks noEditPoints="1"/>
            </p:cNvSpPr>
            <p:nvPr/>
          </p:nvSpPr>
          <p:spPr bwMode="auto">
            <a:xfrm>
              <a:off x="4742735" y="3946672"/>
              <a:ext cx="167714" cy="228152"/>
            </a:xfrm>
            <a:custGeom>
              <a:avLst/>
              <a:gdLst>
                <a:gd name="T0" fmla="*/ 26 w 54"/>
                <a:gd name="T1" fmla="*/ 64 h 72"/>
                <a:gd name="T2" fmla="*/ 24 w 54"/>
                <a:gd name="T3" fmla="*/ 64 h 72"/>
                <a:gd name="T4" fmla="*/ 22 w 54"/>
                <a:gd name="T5" fmla="*/ 58 h 72"/>
                <a:gd name="T6" fmla="*/ 20 w 54"/>
                <a:gd name="T7" fmla="*/ 57 h 72"/>
                <a:gd name="T8" fmla="*/ 22 w 54"/>
                <a:gd name="T9" fmla="*/ 64 h 72"/>
                <a:gd name="T10" fmla="*/ 20 w 54"/>
                <a:gd name="T11" fmla="*/ 68 h 72"/>
                <a:gd name="T12" fmla="*/ 17 w 54"/>
                <a:gd name="T13" fmla="*/ 65 h 72"/>
                <a:gd name="T14" fmla="*/ 12 w 54"/>
                <a:gd name="T15" fmla="*/ 59 h 72"/>
                <a:gd name="T16" fmla="*/ 10 w 54"/>
                <a:gd name="T17" fmla="*/ 51 h 72"/>
                <a:gd name="T18" fmla="*/ 9 w 54"/>
                <a:gd name="T19" fmla="*/ 54 h 72"/>
                <a:gd name="T20" fmla="*/ 8 w 54"/>
                <a:gd name="T21" fmla="*/ 57 h 72"/>
                <a:gd name="T22" fmla="*/ 5 w 54"/>
                <a:gd name="T23" fmla="*/ 56 h 72"/>
                <a:gd name="T24" fmla="*/ 0 w 54"/>
                <a:gd name="T25" fmla="*/ 38 h 72"/>
                <a:gd name="T26" fmla="*/ 22 w 54"/>
                <a:gd name="T27" fmla="*/ 0 h 72"/>
                <a:gd name="T28" fmla="*/ 54 w 54"/>
                <a:gd name="T29" fmla="*/ 33 h 72"/>
                <a:gd name="T30" fmla="*/ 47 w 54"/>
                <a:gd name="T31" fmla="*/ 59 h 72"/>
                <a:gd name="T32" fmla="*/ 43 w 54"/>
                <a:gd name="T33" fmla="*/ 60 h 72"/>
                <a:gd name="T34" fmla="*/ 42 w 54"/>
                <a:gd name="T35" fmla="*/ 55 h 72"/>
                <a:gd name="T36" fmla="*/ 39 w 54"/>
                <a:gd name="T37" fmla="*/ 55 h 72"/>
                <a:gd name="T38" fmla="*/ 35 w 54"/>
                <a:gd name="T39" fmla="*/ 57 h 72"/>
                <a:gd name="T40" fmla="*/ 30 w 54"/>
                <a:gd name="T41" fmla="*/ 55 h 72"/>
                <a:gd name="T42" fmla="*/ 33 w 54"/>
                <a:gd name="T43" fmla="*/ 46 h 72"/>
                <a:gd name="T44" fmla="*/ 33 w 54"/>
                <a:gd name="T45" fmla="*/ 32 h 72"/>
                <a:gd name="T46" fmla="*/ 30 w 54"/>
                <a:gd name="T47" fmla="*/ 21 h 72"/>
                <a:gd name="T48" fmla="*/ 26 w 54"/>
                <a:gd name="T49" fmla="*/ 18 h 72"/>
                <a:gd name="T50" fmla="*/ 21 w 54"/>
                <a:gd name="T51" fmla="*/ 36 h 72"/>
                <a:gd name="T52" fmla="*/ 21 w 54"/>
                <a:gd name="T53" fmla="*/ 48 h 72"/>
                <a:gd name="T54" fmla="*/ 29 w 54"/>
                <a:gd name="T55" fmla="*/ 58 h 72"/>
                <a:gd name="T56" fmla="*/ 32 w 54"/>
                <a:gd name="T57" fmla="*/ 65 h 72"/>
                <a:gd name="T58" fmla="*/ 28 w 54"/>
                <a:gd name="T59" fmla="*/ 63 h 72"/>
                <a:gd name="T60" fmla="*/ 14 w 54"/>
                <a:gd name="T61" fmla="*/ 68 h 72"/>
                <a:gd name="T62" fmla="*/ 11 w 54"/>
                <a:gd name="T63" fmla="*/ 65 h 72"/>
                <a:gd name="T64" fmla="*/ 11 w 54"/>
                <a:gd name="T65" fmla="*/ 61 h 72"/>
                <a:gd name="T66" fmla="*/ 15 w 54"/>
                <a:gd name="T67" fmla="*/ 66 h 72"/>
                <a:gd name="T68" fmla="*/ 27 w 54"/>
                <a:gd name="T69" fmla="*/ 61 h 72"/>
                <a:gd name="T70" fmla="*/ 28 w 54"/>
                <a:gd name="T71" fmla="*/ 61 h 72"/>
                <a:gd name="T72" fmla="*/ 30 w 54"/>
                <a:gd name="T73" fmla="*/ 72 h 72"/>
                <a:gd name="T74" fmla="*/ 30 w 54"/>
                <a:gd name="T75" fmla="*/ 69 h 72"/>
                <a:gd name="T76" fmla="*/ 33 w 54"/>
                <a:gd name="T77" fmla="*/ 69 h 72"/>
                <a:gd name="T78" fmla="*/ 32 w 54"/>
                <a:gd name="T79" fmla="*/ 60 h 72"/>
                <a:gd name="T80" fmla="*/ 33 w 54"/>
                <a:gd name="T81" fmla="*/ 68 h 72"/>
                <a:gd name="T82" fmla="*/ 35 w 54"/>
                <a:gd name="T83" fmla="*/ 62 h 72"/>
                <a:gd name="T84" fmla="*/ 36 w 54"/>
                <a:gd name="T85" fmla="*/ 61 h 72"/>
                <a:gd name="T86" fmla="*/ 41 w 54"/>
                <a:gd name="T87" fmla="*/ 69 h 72"/>
                <a:gd name="T88" fmla="*/ 37 w 54"/>
                <a:gd name="T89" fmla="*/ 71 h 72"/>
                <a:gd name="T90" fmla="*/ 38 w 54"/>
                <a:gd name="T91" fmla="*/ 63 h 72"/>
                <a:gd name="T92" fmla="*/ 39 w 54"/>
                <a:gd name="T93" fmla="*/ 65 h 72"/>
                <a:gd name="T94" fmla="*/ 44 w 54"/>
                <a:gd name="T95" fmla="*/ 62 h 72"/>
                <a:gd name="T96" fmla="*/ 39 w 54"/>
                <a:gd name="T97" fmla="*/ 60 h 72"/>
                <a:gd name="T98" fmla="*/ 37 w 54"/>
                <a:gd name="T99" fmla="*/ 57 h 72"/>
                <a:gd name="T100" fmla="*/ 40 w 54"/>
                <a:gd name="T101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72">
                  <a:moveTo>
                    <a:pt x="28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5" y="65"/>
                    <a:pt x="25" y="64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3"/>
                    <a:pt x="23" y="62"/>
                    <a:pt x="23" y="61"/>
                  </a:cubicBezTo>
                  <a:cubicBezTo>
                    <a:pt x="23" y="60"/>
                    <a:pt x="23" y="60"/>
                    <a:pt x="23" y="59"/>
                  </a:cubicBezTo>
                  <a:cubicBezTo>
                    <a:pt x="23" y="59"/>
                    <a:pt x="23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8"/>
                    <a:pt x="22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7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7"/>
                    <a:pt x="20" y="57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9"/>
                    <a:pt x="20" y="60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0" y="70"/>
                    <a:pt x="20" y="71"/>
                  </a:cubicBezTo>
                  <a:cubicBezTo>
                    <a:pt x="19" y="70"/>
                    <a:pt x="18" y="70"/>
                    <a:pt x="17" y="70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7"/>
                    <a:pt x="17" y="66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6" y="61"/>
                    <a:pt x="15" y="60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7"/>
                    <a:pt x="10" y="56"/>
                    <a:pt x="10" y="56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1"/>
                    <a:pt x="8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5"/>
                    <a:pt x="7" y="56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7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6" y="58"/>
                  </a:cubicBezTo>
                  <a:cubicBezTo>
                    <a:pt x="6" y="57"/>
                    <a:pt x="6" y="56"/>
                    <a:pt x="5" y="56"/>
                  </a:cubicBezTo>
                  <a:cubicBezTo>
                    <a:pt x="4" y="54"/>
                    <a:pt x="2" y="51"/>
                    <a:pt x="0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4"/>
                    <a:pt x="0" y="42"/>
                    <a:pt x="0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0" y="36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2" y="17"/>
                    <a:pt x="6" y="7"/>
                    <a:pt x="14" y="3"/>
                  </a:cubicBezTo>
                  <a:cubicBezTo>
                    <a:pt x="17" y="2"/>
                    <a:pt x="18" y="1"/>
                    <a:pt x="18" y="1"/>
                  </a:cubicBezTo>
                  <a:cubicBezTo>
                    <a:pt x="19" y="1"/>
                    <a:pt x="20" y="0"/>
                    <a:pt x="22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34" y="0"/>
                    <a:pt x="40" y="2"/>
                    <a:pt x="45" y="9"/>
                  </a:cubicBezTo>
                  <a:cubicBezTo>
                    <a:pt x="50" y="14"/>
                    <a:pt x="52" y="21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30"/>
                    <a:pt x="54" y="31"/>
                    <a:pt x="54" y="33"/>
                  </a:cubicBezTo>
                  <a:cubicBezTo>
                    <a:pt x="54" y="38"/>
                    <a:pt x="54" y="43"/>
                    <a:pt x="53" y="49"/>
                  </a:cubicBezTo>
                  <a:cubicBezTo>
                    <a:pt x="52" y="56"/>
                    <a:pt x="50" y="60"/>
                    <a:pt x="47" y="60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9"/>
                    <a:pt x="44" y="60"/>
                    <a:pt x="43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3"/>
                    <a:pt x="39" y="54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7"/>
                    <a:pt x="37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4" y="56"/>
                    <a:pt x="33" y="56"/>
                    <a:pt x="32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5"/>
                    <a:pt x="30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4"/>
                    <a:pt x="32" y="53"/>
                    <a:pt x="33" y="51"/>
                  </a:cubicBezTo>
                  <a:cubicBezTo>
                    <a:pt x="33" y="49"/>
                    <a:pt x="34" y="47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4" y="44"/>
                    <a:pt x="34" y="43"/>
                    <a:pt x="34" y="42"/>
                  </a:cubicBezTo>
                  <a:cubicBezTo>
                    <a:pt x="34" y="41"/>
                    <a:pt x="33" y="40"/>
                    <a:pt x="32" y="39"/>
                  </a:cubicBezTo>
                  <a:cubicBezTo>
                    <a:pt x="33" y="38"/>
                    <a:pt x="34" y="36"/>
                    <a:pt x="34" y="34"/>
                  </a:cubicBezTo>
                  <a:cubicBezTo>
                    <a:pt x="34" y="34"/>
                    <a:pt x="33" y="33"/>
                    <a:pt x="33" y="33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3" y="32"/>
                    <a:pt x="33" y="30"/>
                    <a:pt x="33" y="28"/>
                  </a:cubicBezTo>
                  <a:cubicBezTo>
                    <a:pt x="33" y="27"/>
                    <a:pt x="33" y="25"/>
                    <a:pt x="33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19"/>
                    <a:pt x="29" y="19"/>
                  </a:cubicBezTo>
                  <a:cubicBezTo>
                    <a:pt x="29" y="19"/>
                    <a:pt x="28" y="19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2"/>
                    <a:pt x="21" y="22"/>
                    <a:pt x="21" y="23"/>
                  </a:cubicBezTo>
                  <a:cubicBezTo>
                    <a:pt x="20" y="25"/>
                    <a:pt x="20" y="28"/>
                    <a:pt x="20" y="32"/>
                  </a:cubicBezTo>
                  <a:cubicBezTo>
                    <a:pt x="20" y="34"/>
                    <a:pt x="20" y="35"/>
                    <a:pt x="21" y="36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40"/>
                    <a:pt x="21" y="41"/>
                    <a:pt x="21" y="42"/>
                  </a:cubicBezTo>
                  <a:cubicBezTo>
                    <a:pt x="21" y="43"/>
                    <a:pt x="21" y="44"/>
                    <a:pt x="21" y="45"/>
                  </a:cubicBezTo>
                  <a:cubicBezTo>
                    <a:pt x="21" y="46"/>
                    <a:pt x="21" y="46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3" y="52"/>
                    <a:pt x="24" y="54"/>
                    <a:pt x="26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7"/>
                    <a:pt x="31" y="67"/>
                    <a:pt x="30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8" y="66"/>
                    <a:pt x="28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28" y="62"/>
                  </a:lnTo>
                  <a:close/>
                  <a:moveTo>
                    <a:pt x="15" y="66"/>
                  </a:moveTo>
                  <a:cubicBezTo>
                    <a:pt x="15" y="67"/>
                    <a:pt x="15" y="67"/>
                    <a:pt x="14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7"/>
                  </a:cubicBezTo>
                  <a:cubicBezTo>
                    <a:pt x="12" y="67"/>
                    <a:pt x="12" y="66"/>
                    <a:pt x="12" y="66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4"/>
                    <a:pt x="10" y="64"/>
                  </a:cubicBezTo>
                  <a:cubicBezTo>
                    <a:pt x="9" y="64"/>
                    <a:pt x="9" y="64"/>
                    <a:pt x="8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3"/>
                    <a:pt x="14" y="64"/>
                    <a:pt x="14" y="64"/>
                  </a:cubicBezTo>
                  <a:cubicBezTo>
                    <a:pt x="14" y="66"/>
                    <a:pt x="14" y="66"/>
                    <a:pt x="14" y="66"/>
                  </a:cubicBezTo>
                  <a:lnTo>
                    <a:pt x="15" y="66"/>
                  </a:lnTo>
                  <a:close/>
                  <a:moveTo>
                    <a:pt x="30" y="59"/>
                  </a:moveTo>
                  <a:cubicBezTo>
                    <a:pt x="29" y="59"/>
                    <a:pt x="29" y="58"/>
                    <a:pt x="28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9"/>
                    <a:pt x="27" y="60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30" y="59"/>
                  </a:lnTo>
                  <a:close/>
                  <a:moveTo>
                    <a:pt x="33" y="71"/>
                  </a:move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2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9" y="69"/>
                    <a:pt x="29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1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2" y="69"/>
                    <a:pt x="33" y="70"/>
                  </a:cubicBezTo>
                  <a:lnTo>
                    <a:pt x="33" y="71"/>
                  </a:lnTo>
                  <a:close/>
                  <a:moveTo>
                    <a:pt x="32" y="60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lnTo>
                    <a:pt x="32" y="60"/>
                  </a:lnTo>
                  <a:close/>
                  <a:moveTo>
                    <a:pt x="34" y="67"/>
                  </a:moveTo>
                  <a:cubicBezTo>
                    <a:pt x="33" y="68"/>
                    <a:pt x="33" y="68"/>
                    <a:pt x="33" y="68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3" y="66"/>
                    <a:pt x="33" y="65"/>
                  </a:cubicBezTo>
                  <a:lnTo>
                    <a:pt x="34" y="67"/>
                  </a:lnTo>
                  <a:close/>
                  <a:moveTo>
                    <a:pt x="36" y="61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60"/>
                    <a:pt x="35" y="60"/>
                    <a:pt x="35" y="60"/>
                  </a:cubicBezTo>
                  <a:lnTo>
                    <a:pt x="36" y="61"/>
                  </a:lnTo>
                  <a:close/>
                  <a:moveTo>
                    <a:pt x="47" y="64"/>
                  </a:moveTo>
                  <a:cubicBezTo>
                    <a:pt x="46" y="65"/>
                    <a:pt x="45" y="65"/>
                    <a:pt x="44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2" y="68"/>
                    <a:pt x="42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39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0"/>
                    <a:pt x="38" y="70"/>
                    <a:pt x="37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7" y="70"/>
                    <a:pt x="37" y="70"/>
                    <a:pt x="37" y="69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5"/>
                    <a:pt x="36" y="65"/>
                  </a:cubicBezTo>
                  <a:cubicBezTo>
                    <a:pt x="37" y="64"/>
                    <a:pt x="37" y="64"/>
                    <a:pt x="38" y="63"/>
                  </a:cubicBezTo>
                  <a:cubicBezTo>
                    <a:pt x="38" y="63"/>
                    <a:pt x="38" y="64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4"/>
                    <a:pt x="40" y="63"/>
                    <a:pt x="41" y="61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4" y="62"/>
                    <a:pt x="44" y="62"/>
                  </a:cubicBezTo>
                  <a:cubicBezTo>
                    <a:pt x="44" y="62"/>
                    <a:pt x="45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lnTo>
                    <a:pt x="47" y="64"/>
                  </a:lnTo>
                  <a:close/>
                  <a:moveTo>
                    <a:pt x="40" y="58"/>
                  </a:moveTo>
                  <a:cubicBezTo>
                    <a:pt x="40" y="59"/>
                    <a:pt x="40" y="59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8" y="61"/>
                    <a:pt x="38" y="60"/>
                    <a:pt x="37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0" y="57"/>
                    <a:pt x="40" y="57"/>
                    <a:pt x="40" y="57"/>
                  </a:cubicBezTo>
                  <a:lnTo>
                    <a:pt x="40" y="58"/>
                  </a:lnTo>
                  <a:close/>
                  <a:moveTo>
                    <a:pt x="40" y="52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2"/>
                    <a:pt x="40" y="52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4937645" y="3937607"/>
              <a:ext cx="160159" cy="228152"/>
            </a:xfrm>
            <a:custGeom>
              <a:avLst/>
              <a:gdLst>
                <a:gd name="T0" fmla="*/ 28 w 52"/>
                <a:gd name="T1" fmla="*/ 50 h 72"/>
                <a:gd name="T2" fmla="*/ 21 w 52"/>
                <a:gd name="T3" fmla="*/ 43 h 72"/>
                <a:gd name="T4" fmla="*/ 22 w 52"/>
                <a:gd name="T5" fmla="*/ 57 h 72"/>
                <a:gd name="T6" fmla="*/ 17 w 52"/>
                <a:gd name="T7" fmla="*/ 71 h 72"/>
                <a:gd name="T8" fmla="*/ 5 w 52"/>
                <a:gd name="T9" fmla="*/ 71 h 72"/>
                <a:gd name="T10" fmla="*/ 2 w 52"/>
                <a:gd name="T11" fmla="*/ 44 h 72"/>
                <a:gd name="T12" fmla="*/ 0 w 52"/>
                <a:gd name="T13" fmla="*/ 26 h 72"/>
                <a:gd name="T14" fmla="*/ 0 w 52"/>
                <a:gd name="T15" fmla="*/ 5 h 72"/>
                <a:gd name="T16" fmla="*/ 7 w 52"/>
                <a:gd name="T17" fmla="*/ 2 h 72"/>
                <a:gd name="T18" fmla="*/ 22 w 52"/>
                <a:gd name="T19" fmla="*/ 6 h 72"/>
                <a:gd name="T20" fmla="*/ 29 w 52"/>
                <a:gd name="T21" fmla="*/ 27 h 72"/>
                <a:gd name="T22" fmla="*/ 31 w 52"/>
                <a:gd name="T23" fmla="*/ 11 h 72"/>
                <a:gd name="T24" fmla="*/ 30 w 52"/>
                <a:gd name="T25" fmla="*/ 3 h 72"/>
                <a:gd name="T26" fmla="*/ 39 w 52"/>
                <a:gd name="T27" fmla="*/ 0 h 72"/>
                <a:gd name="T28" fmla="*/ 48 w 52"/>
                <a:gd name="T29" fmla="*/ 2 h 72"/>
                <a:gd name="T30" fmla="*/ 51 w 52"/>
                <a:gd name="T31" fmla="*/ 29 h 72"/>
                <a:gd name="T32" fmla="*/ 49 w 52"/>
                <a:gd name="T33" fmla="*/ 38 h 72"/>
                <a:gd name="T34" fmla="*/ 46 w 52"/>
                <a:gd name="T35" fmla="*/ 35 h 72"/>
                <a:gd name="T36" fmla="*/ 46 w 52"/>
                <a:gd name="T37" fmla="*/ 27 h 72"/>
                <a:gd name="T38" fmla="*/ 42 w 52"/>
                <a:gd name="T39" fmla="*/ 27 h 72"/>
                <a:gd name="T40" fmla="*/ 43 w 52"/>
                <a:gd name="T41" fmla="*/ 31 h 72"/>
                <a:gd name="T42" fmla="*/ 41 w 52"/>
                <a:gd name="T43" fmla="*/ 32 h 72"/>
                <a:gd name="T44" fmla="*/ 43 w 52"/>
                <a:gd name="T45" fmla="*/ 32 h 72"/>
                <a:gd name="T46" fmla="*/ 43 w 52"/>
                <a:gd name="T47" fmla="*/ 43 h 72"/>
                <a:gd name="T48" fmla="*/ 36 w 52"/>
                <a:gd name="T49" fmla="*/ 38 h 72"/>
                <a:gd name="T50" fmla="*/ 35 w 52"/>
                <a:gd name="T51" fmla="*/ 44 h 72"/>
                <a:gd name="T52" fmla="*/ 37 w 52"/>
                <a:gd name="T53" fmla="*/ 47 h 72"/>
                <a:gd name="T54" fmla="*/ 43 w 52"/>
                <a:gd name="T55" fmla="*/ 52 h 72"/>
                <a:gd name="T56" fmla="*/ 40 w 52"/>
                <a:gd name="T57" fmla="*/ 57 h 72"/>
                <a:gd name="T58" fmla="*/ 45 w 52"/>
                <a:gd name="T59" fmla="*/ 57 h 72"/>
                <a:gd name="T60" fmla="*/ 43 w 52"/>
                <a:gd name="T61" fmla="*/ 66 h 72"/>
                <a:gd name="T62" fmla="*/ 29 w 52"/>
                <a:gd name="T63" fmla="*/ 55 h 72"/>
                <a:gd name="T64" fmla="*/ 19 w 52"/>
                <a:gd name="T65" fmla="*/ 58 h 72"/>
                <a:gd name="T66" fmla="*/ 15 w 52"/>
                <a:gd name="T67" fmla="*/ 58 h 72"/>
                <a:gd name="T68" fmla="*/ 10 w 52"/>
                <a:gd name="T69" fmla="*/ 54 h 72"/>
                <a:gd name="T70" fmla="*/ 8 w 52"/>
                <a:gd name="T71" fmla="*/ 55 h 72"/>
                <a:gd name="T72" fmla="*/ 12 w 52"/>
                <a:gd name="T73" fmla="*/ 60 h 72"/>
                <a:gd name="T74" fmla="*/ 16 w 52"/>
                <a:gd name="T75" fmla="*/ 58 h 72"/>
                <a:gd name="T76" fmla="*/ 20 w 52"/>
                <a:gd name="T77" fmla="*/ 61 h 72"/>
                <a:gd name="T78" fmla="*/ 8 w 52"/>
                <a:gd name="T79" fmla="*/ 53 h 72"/>
                <a:gd name="T80" fmla="*/ 12 w 52"/>
                <a:gd name="T81" fmla="*/ 63 h 72"/>
                <a:gd name="T82" fmla="*/ 14 w 52"/>
                <a:gd name="T83" fmla="*/ 65 h 72"/>
                <a:gd name="T84" fmla="*/ 15 w 52"/>
                <a:gd name="T85" fmla="*/ 67 h 72"/>
                <a:gd name="T86" fmla="*/ 17 w 52"/>
                <a:gd name="T87" fmla="*/ 66 h 72"/>
                <a:gd name="T88" fmla="*/ 28 w 52"/>
                <a:gd name="T89" fmla="*/ 54 h 72"/>
                <a:gd name="T90" fmla="*/ 30 w 52"/>
                <a:gd name="T91" fmla="*/ 52 h 72"/>
                <a:gd name="T92" fmla="*/ 33 w 52"/>
                <a:gd name="T93" fmla="*/ 55 h 72"/>
                <a:gd name="T94" fmla="*/ 34 w 52"/>
                <a:gd name="T95" fmla="*/ 58 h 72"/>
                <a:gd name="T96" fmla="*/ 35 w 52"/>
                <a:gd name="T97" fmla="*/ 40 h 72"/>
                <a:gd name="T98" fmla="*/ 37 w 52"/>
                <a:gd name="T99" fmla="*/ 61 h 72"/>
                <a:gd name="T100" fmla="*/ 35 w 52"/>
                <a:gd name="T101" fmla="*/ 63 h 72"/>
                <a:gd name="T102" fmla="*/ 39 w 52"/>
                <a:gd name="T103" fmla="*/ 35 h 72"/>
                <a:gd name="T104" fmla="*/ 41 w 52"/>
                <a:gd name="T105" fmla="*/ 48 h 72"/>
                <a:gd name="T106" fmla="*/ 42 w 52"/>
                <a:gd name="T107" fmla="*/ 48 h 72"/>
                <a:gd name="T108" fmla="*/ 43 w 52"/>
                <a:gd name="T109" fmla="*/ 42 h 72"/>
                <a:gd name="T110" fmla="*/ 45 w 52"/>
                <a:gd name="T111" fmla="*/ 31 h 72"/>
                <a:gd name="T112" fmla="*/ 49 w 52"/>
                <a:gd name="T113" fmla="*/ 66 h 72"/>
                <a:gd name="T114" fmla="*/ 46 w 52"/>
                <a:gd name="T115" fmla="*/ 67 h 72"/>
                <a:gd name="T116" fmla="*/ 49 w 52"/>
                <a:gd name="T117" fmla="*/ 60 h 72"/>
                <a:gd name="T118" fmla="*/ 50 w 52"/>
                <a:gd name="T119" fmla="*/ 50 h 72"/>
                <a:gd name="T120" fmla="*/ 46 w 52"/>
                <a:gd name="T121" fmla="*/ 49 h 72"/>
                <a:gd name="T122" fmla="*/ 51 w 52"/>
                <a:gd name="T123" fmla="*/ 56 h 72"/>
                <a:gd name="T124" fmla="*/ 50 w 52"/>
                <a:gd name="T125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" h="72">
                  <a:moveTo>
                    <a:pt x="31" y="52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1"/>
                    <a:pt x="30" y="51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5" y="49"/>
                    <a:pt x="23" y="46"/>
                    <a:pt x="21" y="43"/>
                  </a:cubicBezTo>
                  <a:cubicBezTo>
                    <a:pt x="21" y="44"/>
                    <a:pt x="21" y="45"/>
                    <a:pt x="21" y="48"/>
                  </a:cubicBezTo>
                  <a:cubicBezTo>
                    <a:pt x="21" y="48"/>
                    <a:pt x="20" y="49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3"/>
                    <a:pt x="21" y="55"/>
                    <a:pt x="21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60"/>
                    <a:pt x="21" y="62"/>
                  </a:cubicBezTo>
                  <a:cubicBezTo>
                    <a:pt x="22" y="63"/>
                    <a:pt x="22" y="65"/>
                    <a:pt x="22" y="65"/>
                  </a:cubicBezTo>
                  <a:cubicBezTo>
                    <a:pt x="22" y="67"/>
                    <a:pt x="22" y="69"/>
                    <a:pt x="20" y="71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7" y="72"/>
                    <a:pt x="6" y="72"/>
                    <a:pt x="5" y="71"/>
                  </a:cubicBezTo>
                  <a:cubicBezTo>
                    <a:pt x="5" y="71"/>
                    <a:pt x="4" y="70"/>
                    <a:pt x="4" y="71"/>
                  </a:cubicBezTo>
                  <a:cubicBezTo>
                    <a:pt x="4" y="70"/>
                    <a:pt x="4" y="69"/>
                    <a:pt x="4" y="68"/>
                  </a:cubicBezTo>
                  <a:cubicBezTo>
                    <a:pt x="4" y="68"/>
                    <a:pt x="3" y="67"/>
                    <a:pt x="3" y="65"/>
                  </a:cubicBezTo>
                  <a:cubicBezTo>
                    <a:pt x="3" y="64"/>
                    <a:pt x="2" y="63"/>
                    <a:pt x="2" y="61"/>
                  </a:cubicBezTo>
                  <a:cubicBezTo>
                    <a:pt x="2" y="56"/>
                    <a:pt x="2" y="52"/>
                    <a:pt x="2" y="50"/>
                  </a:cubicBezTo>
                  <a:cubicBezTo>
                    <a:pt x="2" y="49"/>
                    <a:pt x="2" y="47"/>
                    <a:pt x="1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1" y="42"/>
                    <a:pt x="0" y="40"/>
                  </a:cubicBezTo>
                  <a:cubicBezTo>
                    <a:pt x="1" y="39"/>
                    <a:pt x="1" y="37"/>
                    <a:pt x="1" y="36"/>
                  </a:cubicBezTo>
                  <a:cubicBezTo>
                    <a:pt x="1" y="36"/>
                    <a:pt x="2" y="35"/>
                    <a:pt x="2" y="32"/>
                  </a:cubicBezTo>
                  <a:cubicBezTo>
                    <a:pt x="1" y="32"/>
                    <a:pt x="1" y="31"/>
                    <a:pt x="1" y="31"/>
                  </a:cubicBezTo>
                  <a:cubicBezTo>
                    <a:pt x="1" y="31"/>
                    <a:pt x="1" y="30"/>
                    <a:pt x="1" y="30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0" y="24"/>
                    <a:pt x="1" y="22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10" y="2"/>
                    <a:pt x="11" y="2"/>
                  </a:cubicBezTo>
                  <a:cubicBezTo>
                    <a:pt x="12" y="2"/>
                    <a:pt x="13" y="2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20" y="3"/>
                    <a:pt x="21" y="5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10"/>
                    <a:pt x="24" y="11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5"/>
                    <a:pt x="25" y="17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8" y="23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3"/>
                    <a:pt x="31" y="22"/>
                  </a:cubicBezTo>
                  <a:cubicBezTo>
                    <a:pt x="31" y="18"/>
                    <a:pt x="31" y="15"/>
                    <a:pt x="30" y="14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1" y="0"/>
                    <a:pt x="43" y="0"/>
                  </a:cubicBezTo>
                  <a:cubicBezTo>
                    <a:pt x="43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9" y="3"/>
                    <a:pt x="49" y="5"/>
                    <a:pt x="49" y="7"/>
                  </a:cubicBezTo>
                  <a:cubicBezTo>
                    <a:pt x="49" y="8"/>
                    <a:pt x="49" y="9"/>
                    <a:pt x="49" y="12"/>
                  </a:cubicBezTo>
                  <a:cubicBezTo>
                    <a:pt x="49" y="14"/>
                    <a:pt x="49" y="16"/>
                    <a:pt x="49" y="16"/>
                  </a:cubicBezTo>
                  <a:cubicBezTo>
                    <a:pt x="49" y="19"/>
                    <a:pt x="50" y="20"/>
                    <a:pt x="51" y="21"/>
                  </a:cubicBezTo>
                  <a:cubicBezTo>
                    <a:pt x="50" y="22"/>
                    <a:pt x="50" y="23"/>
                    <a:pt x="50" y="24"/>
                  </a:cubicBezTo>
                  <a:cubicBezTo>
                    <a:pt x="50" y="24"/>
                    <a:pt x="50" y="25"/>
                    <a:pt x="50" y="27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51" y="30"/>
                    <a:pt x="51" y="31"/>
                    <a:pt x="50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3"/>
                    <a:pt x="51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1" y="38"/>
                    <a:pt x="50" y="3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8" y="38"/>
                    <a:pt x="48" y="38"/>
                    <a:pt x="47" y="37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6" y="40"/>
                    <a:pt x="46" y="41"/>
                  </a:cubicBezTo>
                  <a:cubicBezTo>
                    <a:pt x="46" y="41"/>
                    <a:pt x="45" y="40"/>
                    <a:pt x="45" y="40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8"/>
                    <a:pt x="44" y="38"/>
                    <a:pt x="45" y="37"/>
                  </a:cubicBezTo>
                  <a:cubicBezTo>
                    <a:pt x="46" y="37"/>
                    <a:pt x="46" y="36"/>
                    <a:pt x="46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1"/>
                    <a:pt x="48" y="31"/>
                  </a:cubicBezTo>
                  <a:cubicBezTo>
                    <a:pt x="49" y="31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7"/>
                    <a:pt x="45" y="26"/>
                  </a:cubicBezTo>
                  <a:cubicBezTo>
                    <a:pt x="45" y="26"/>
                    <a:pt x="44" y="26"/>
                    <a:pt x="4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7"/>
                  </a:cubicBezTo>
                  <a:cubicBezTo>
                    <a:pt x="42" y="27"/>
                    <a:pt x="42" y="27"/>
                    <a:pt x="43" y="27"/>
                  </a:cubicBezTo>
                  <a:cubicBezTo>
                    <a:pt x="43" y="27"/>
                    <a:pt x="43" y="28"/>
                    <a:pt x="43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3"/>
                    <a:pt x="40" y="33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3"/>
                    <a:pt x="42" y="32"/>
                    <a:pt x="43" y="32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5"/>
                    <a:pt x="43" y="36"/>
                  </a:cubicBezTo>
                  <a:cubicBezTo>
                    <a:pt x="43" y="36"/>
                    <a:pt x="43" y="37"/>
                    <a:pt x="44" y="38"/>
                  </a:cubicBezTo>
                  <a:cubicBezTo>
                    <a:pt x="42" y="38"/>
                    <a:pt x="42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9"/>
                    <a:pt x="42" y="41"/>
                    <a:pt x="43" y="4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8" y="41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9"/>
                    <a:pt x="36" y="39"/>
                    <a:pt x="36" y="38"/>
                  </a:cubicBezTo>
                  <a:cubicBezTo>
                    <a:pt x="36" y="38"/>
                    <a:pt x="36" y="37"/>
                    <a:pt x="36" y="37"/>
                  </a:cubicBezTo>
                  <a:cubicBezTo>
                    <a:pt x="36" y="37"/>
                    <a:pt x="36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5" y="41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37" y="48"/>
                    <a:pt x="38" y="49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3"/>
                    <a:pt x="40" y="54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5"/>
                    <a:pt x="41" y="54"/>
                  </a:cubicBezTo>
                  <a:cubicBezTo>
                    <a:pt x="41" y="54"/>
                    <a:pt x="42" y="53"/>
                    <a:pt x="42" y="53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2" y="58"/>
                    <a:pt x="43" y="57"/>
                  </a:cubicBezTo>
                  <a:cubicBezTo>
                    <a:pt x="43" y="57"/>
                    <a:pt x="43" y="58"/>
                    <a:pt x="43" y="57"/>
                  </a:cubicBezTo>
                  <a:cubicBezTo>
                    <a:pt x="43" y="57"/>
                    <a:pt x="43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5" y="57"/>
                    <a:pt x="45" y="57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0"/>
                    <a:pt x="46" y="60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7"/>
                    <a:pt x="42" y="69"/>
                  </a:cubicBezTo>
                  <a:cubicBezTo>
                    <a:pt x="42" y="69"/>
                    <a:pt x="41" y="69"/>
                    <a:pt x="41" y="69"/>
                  </a:cubicBezTo>
                  <a:cubicBezTo>
                    <a:pt x="40" y="70"/>
                    <a:pt x="39" y="70"/>
                    <a:pt x="38" y="70"/>
                  </a:cubicBezTo>
                  <a:cubicBezTo>
                    <a:pt x="35" y="70"/>
                    <a:pt x="33" y="69"/>
                    <a:pt x="31" y="66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0" y="62"/>
                    <a:pt x="29" y="59"/>
                    <a:pt x="29" y="58"/>
                  </a:cubicBezTo>
                  <a:cubicBezTo>
                    <a:pt x="29" y="57"/>
                    <a:pt x="29" y="56"/>
                    <a:pt x="29" y="55"/>
                  </a:cubicBezTo>
                  <a:cubicBezTo>
                    <a:pt x="30" y="54"/>
                    <a:pt x="30" y="53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1" y="52"/>
                  </a:cubicBezTo>
                  <a:close/>
                  <a:moveTo>
                    <a:pt x="20" y="58"/>
                  </a:move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6"/>
                    <a:pt x="17" y="56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8"/>
                    <a:pt x="14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4"/>
                    <a:pt x="11" y="54"/>
                    <a:pt x="11" y="53"/>
                  </a:cubicBezTo>
                  <a:cubicBezTo>
                    <a:pt x="11" y="53"/>
                    <a:pt x="11" y="53"/>
                    <a:pt x="1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8" y="55"/>
                    <a:pt x="8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0" y="56"/>
                    <a:pt x="10" y="57"/>
                    <a:pt x="11" y="57"/>
                  </a:cubicBezTo>
                  <a:cubicBezTo>
                    <a:pt x="11" y="58"/>
                    <a:pt x="10" y="58"/>
                    <a:pt x="10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0" y="60"/>
                    <a:pt x="10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3" y="60"/>
                    <a:pt x="13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0"/>
                    <a:pt x="15" y="59"/>
                    <a:pt x="16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20" y="58"/>
                    <a:pt x="20" y="58"/>
                  </a:cubicBezTo>
                  <a:close/>
                  <a:moveTo>
                    <a:pt x="8" y="53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3"/>
                    <a:pt x="7" y="53"/>
                    <a:pt x="7" y="53"/>
                  </a:cubicBezTo>
                  <a:lnTo>
                    <a:pt x="8" y="53"/>
                  </a:lnTo>
                  <a:close/>
                  <a:moveTo>
                    <a:pt x="17" y="66"/>
                  </a:moveTo>
                  <a:cubicBezTo>
                    <a:pt x="17" y="66"/>
                    <a:pt x="16" y="65"/>
                    <a:pt x="16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4" y="64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5"/>
                    <a:pt x="14" y="65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7" y="66"/>
                    <a:pt x="17" y="66"/>
                  </a:cubicBezTo>
                  <a:close/>
                  <a:moveTo>
                    <a:pt x="13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3" y="68"/>
                  </a:lnTo>
                  <a:close/>
                  <a:moveTo>
                    <a:pt x="28" y="54"/>
                  </a:moveTo>
                  <a:cubicBezTo>
                    <a:pt x="28" y="54"/>
                    <a:pt x="28" y="55"/>
                    <a:pt x="28" y="55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32" y="54"/>
                  </a:move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2" y="54"/>
                  </a:lnTo>
                  <a:close/>
                  <a:moveTo>
                    <a:pt x="35" y="56"/>
                  </a:moveTo>
                  <a:cubicBezTo>
                    <a:pt x="34" y="55"/>
                    <a:pt x="33" y="55"/>
                    <a:pt x="33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2" y="56"/>
                    <a:pt x="32" y="57"/>
                  </a:cubicBezTo>
                  <a:cubicBezTo>
                    <a:pt x="32" y="57"/>
                    <a:pt x="33" y="57"/>
                    <a:pt x="33" y="57"/>
                  </a:cubicBezTo>
                  <a:cubicBezTo>
                    <a:pt x="33" y="57"/>
                    <a:pt x="33" y="58"/>
                    <a:pt x="33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6"/>
                    <a:pt x="34" y="56"/>
                    <a:pt x="35" y="56"/>
                  </a:cubicBezTo>
                  <a:close/>
                  <a:moveTo>
                    <a:pt x="35" y="40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5" y="40"/>
                  </a:cubicBezTo>
                  <a:close/>
                  <a:moveTo>
                    <a:pt x="35" y="58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5" y="58"/>
                  </a:lnTo>
                  <a:close/>
                  <a:moveTo>
                    <a:pt x="39" y="61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0"/>
                    <a:pt x="37" y="6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0"/>
                    <a:pt x="36" y="59"/>
                    <a:pt x="35" y="58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2"/>
                    <a:pt x="36" y="62"/>
                    <a:pt x="35" y="63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2"/>
                    <a:pt x="38" y="61"/>
                    <a:pt x="39" y="61"/>
                  </a:cubicBezTo>
                  <a:close/>
                  <a:moveTo>
                    <a:pt x="40" y="36"/>
                  </a:moveTo>
                  <a:cubicBezTo>
                    <a:pt x="40" y="36"/>
                    <a:pt x="40" y="35"/>
                    <a:pt x="40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5"/>
                    <a:pt x="39" y="35"/>
                    <a:pt x="39" y="35"/>
                  </a:cubicBezTo>
                  <a:lnTo>
                    <a:pt x="40" y="36"/>
                  </a:lnTo>
                  <a:close/>
                  <a:moveTo>
                    <a:pt x="41" y="48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8"/>
                    <a:pt x="41" y="48"/>
                  </a:cubicBezTo>
                  <a:close/>
                  <a:moveTo>
                    <a:pt x="42" y="51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0"/>
                    <a:pt x="41" y="50"/>
                    <a:pt x="41" y="50"/>
                  </a:cubicBezTo>
                  <a:lnTo>
                    <a:pt x="42" y="51"/>
                  </a:lnTo>
                  <a:close/>
                  <a:moveTo>
                    <a:pt x="43" y="49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8"/>
                    <a:pt x="43" y="48"/>
                  </a:cubicBezTo>
                  <a:lnTo>
                    <a:pt x="43" y="49"/>
                  </a:lnTo>
                  <a:close/>
                  <a:moveTo>
                    <a:pt x="43" y="42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43" y="42"/>
                  </a:lnTo>
                  <a:close/>
                  <a:moveTo>
                    <a:pt x="44" y="42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lnTo>
                    <a:pt x="44" y="42"/>
                  </a:lnTo>
                  <a:close/>
                  <a:moveTo>
                    <a:pt x="46" y="30"/>
                  </a:moveTo>
                  <a:cubicBezTo>
                    <a:pt x="45" y="30"/>
                    <a:pt x="45" y="30"/>
                    <a:pt x="45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5" y="29"/>
                    <a:pt x="45" y="29"/>
                    <a:pt x="45" y="29"/>
                  </a:cubicBezTo>
                  <a:lnTo>
                    <a:pt x="46" y="30"/>
                  </a:lnTo>
                  <a:close/>
                  <a:moveTo>
                    <a:pt x="52" y="59"/>
                  </a:moveTo>
                  <a:cubicBezTo>
                    <a:pt x="52" y="66"/>
                    <a:pt x="52" y="66"/>
                    <a:pt x="52" y="66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7"/>
                    <a:pt x="50" y="67"/>
                    <a:pt x="49" y="66"/>
                  </a:cubicBezTo>
                  <a:cubicBezTo>
                    <a:pt x="49" y="67"/>
                    <a:pt x="48" y="68"/>
                    <a:pt x="48" y="69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8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7"/>
                    <a:pt x="46" y="67"/>
                  </a:cubicBezTo>
                  <a:cubicBezTo>
                    <a:pt x="46" y="67"/>
                    <a:pt x="46" y="66"/>
                    <a:pt x="45" y="67"/>
                  </a:cubicBezTo>
                  <a:cubicBezTo>
                    <a:pt x="45" y="66"/>
                    <a:pt x="45" y="66"/>
                    <a:pt x="45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7" y="62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59"/>
                    <a:pt x="52" y="59"/>
                  </a:cubicBezTo>
                  <a:close/>
                  <a:moveTo>
                    <a:pt x="51" y="44"/>
                  </a:moveTo>
                  <a:cubicBezTo>
                    <a:pt x="51" y="45"/>
                    <a:pt x="51" y="48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6"/>
                    <a:pt x="48" y="44"/>
                    <a:pt x="48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3"/>
                    <a:pt x="51" y="43"/>
                    <a:pt x="51" y="43"/>
                  </a:cubicBezTo>
                  <a:lnTo>
                    <a:pt x="51" y="44"/>
                  </a:lnTo>
                  <a:close/>
                  <a:moveTo>
                    <a:pt x="52" y="54"/>
                  </a:moveTo>
                  <a:cubicBezTo>
                    <a:pt x="51" y="55"/>
                    <a:pt x="51" y="56"/>
                    <a:pt x="51" y="56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49" y="57"/>
                    <a:pt x="49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9" y="53"/>
                    <a:pt x="49" y="52"/>
                    <a:pt x="50" y="52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1" y="53"/>
                    <a:pt x="5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5194504" y="3924009"/>
              <a:ext cx="74036" cy="219086"/>
            </a:xfrm>
            <a:custGeom>
              <a:avLst/>
              <a:gdLst>
                <a:gd name="T0" fmla="*/ 22 w 24"/>
                <a:gd name="T1" fmla="*/ 9 h 69"/>
                <a:gd name="T2" fmla="*/ 22 w 24"/>
                <a:gd name="T3" fmla="*/ 20 h 69"/>
                <a:gd name="T4" fmla="*/ 22 w 24"/>
                <a:gd name="T5" fmla="*/ 20 h 69"/>
                <a:gd name="T6" fmla="*/ 22 w 24"/>
                <a:gd name="T7" fmla="*/ 20 h 69"/>
                <a:gd name="T8" fmla="*/ 22 w 24"/>
                <a:gd name="T9" fmla="*/ 20 h 69"/>
                <a:gd name="T10" fmla="*/ 23 w 24"/>
                <a:gd name="T11" fmla="*/ 35 h 69"/>
                <a:gd name="T12" fmla="*/ 23 w 24"/>
                <a:gd name="T13" fmla="*/ 49 h 69"/>
                <a:gd name="T14" fmla="*/ 23 w 24"/>
                <a:gd name="T15" fmla="*/ 52 h 69"/>
                <a:gd name="T16" fmla="*/ 24 w 24"/>
                <a:gd name="T17" fmla="*/ 66 h 69"/>
                <a:gd name="T18" fmla="*/ 20 w 24"/>
                <a:gd name="T19" fmla="*/ 68 h 69"/>
                <a:gd name="T20" fmla="*/ 17 w 24"/>
                <a:gd name="T21" fmla="*/ 68 h 69"/>
                <a:gd name="T22" fmla="*/ 15 w 24"/>
                <a:gd name="T23" fmla="*/ 68 h 69"/>
                <a:gd name="T24" fmla="*/ 13 w 24"/>
                <a:gd name="T25" fmla="*/ 68 h 69"/>
                <a:gd name="T26" fmla="*/ 12 w 24"/>
                <a:gd name="T27" fmla="*/ 69 h 69"/>
                <a:gd name="T28" fmla="*/ 10 w 24"/>
                <a:gd name="T29" fmla="*/ 69 h 69"/>
                <a:gd name="T30" fmla="*/ 9 w 24"/>
                <a:gd name="T31" fmla="*/ 69 h 69"/>
                <a:gd name="T32" fmla="*/ 9 w 24"/>
                <a:gd name="T33" fmla="*/ 69 h 69"/>
                <a:gd name="T34" fmla="*/ 8 w 24"/>
                <a:gd name="T35" fmla="*/ 69 h 69"/>
                <a:gd name="T36" fmla="*/ 5 w 24"/>
                <a:gd name="T37" fmla="*/ 69 h 69"/>
                <a:gd name="T38" fmla="*/ 2 w 24"/>
                <a:gd name="T39" fmla="*/ 55 h 69"/>
                <a:gd name="T40" fmla="*/ 3 w 24"/>
                <a:gd name="T41" fmla="*/ 50 h 69"/>
                <a:gd name="T42" fmla="*/ 1 w 24"/>
                <a:gd name="T43" fmla="*/ 18 h 69"/>
                <a:gd name="T44" fmla="*/ 0 w 24"/>
                <a:gd name="T45" fmla="*/ 8 h 69"/>
                <a:gd name="T46" fmla="*/ 4 w 24"/>
                <a:gd name="T47" fmla="*/ 1 h 69"/>
                <a:gd name="T48" fmla="*/ 5 w 24"/>
                <a:gd name="T49" fmla="*/ 1 h 69"/>
                <a:gd name="T50" fmla="*/ 8 w 24"/>
                <a:gd name="T51" fmla="*/ 1 h 69"/>
                <a:gd name="T52" fmla="*/ 14 w 24"/>
                <a:gd name="T53" fmla="*/ 1 h 69"/>
                <a:gd name="T54" fmla="*/ 19 w 24"/>
                <a:gd name="T55" fmla="*/ 1 h 69"/>
                <a:gd name="T56" fmla="*/ 21 w 24"/>
                <a:gd name="T57" fmla="*/ 3 h 69"/>
                <a:gd name="T58" fmla="*/ 13 w 24"/>
                <a:gd name="T59" fmla="*/ 59 h 69"/>
                <a:gd name="T60" fmla="*/ 12 w 24"/>
                <a:gd name="T61" fmla="*/ 59 h 69"/>
                <a:gd name="T62" fmla="*/ 13 w 24"/>
                <a:gd name="T63" fmla="*/ 59 h 69"/>
                <a:gd name="T64" fmla="*/ 14 w 24"/>
                <a:gd name="T65" fmla="*/ 58 h 69"/>
                <a:gd name="T66" fmla="*/ 14 w 24"/>
                <a:gd name="T67" fmla="*/ 61 h 69"/>
                <a:gd name="T68" fmla="*/ 15 w 24"/>
                <a:gd name="T69" fmla="*/ 61 h 69"/>
                <a:gd name="T70" fmla="*/ 16 w 24"/>
                <a:gd name="T71" fmla="*/ 49 h 69"/>
                <a:gd name="T72" fmla="*/ 17 w 24"/>
                <a:gd name="T73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69">
                  <a:moveTo>
                    <a:pt x="22" y="3"/>
                  </a:moveTo>
                  <a:cubicBezTo>
                    <a:pt x="22" y="4"/>
                    <a:pt x="22" y="6"/>
                    <a:pt x="22" y="9"/>
                  </a:cubicBezTo>
                  <a:cubicBezTo>
                    <a:pt x="22" y="12"/>
                    <a:pt x="22" y="14"/>
                    <a:pt x="22" y="15"/>
                  </a:cubicBezTo>
                  <a:cubicBezTo>
                    <a:pt x="22" y="17"/>
                    <a:pt x="22" y="18"/>
                    <a:pt x="22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2" y="28"/>
                    <a:pt x="22" y="31"/>
                    <a:pt x="23" y="35"/>
                  </a:cubicBezTo>
                  <a:cubicBezTo>
                    <a:pt x="23" y="39"/>
                    <a:pt x="23" y="41"/>
                    <a:pt x="23" y="43"/>
                  </a:cubicBezTo>
                  <a:cubicBezTo>
                    <a:pt x="24" y="45"/>
                    <a:pt x="23" y="47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1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1" y="68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6" y="68"/>
                  </a:cubicBezTo>
                  <a:cubicBezTo>
                    <a:pt x="16" y="68"/>
                    <a:pt x="15" y="68"/>
                    <a:pt x="15" y="68"/>
                  </a:cubicBezTo>
                  <a:cubicBezTo>
                    <a:pt x="14" y="68"/>
                    <a:pt x="14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6" y="69"/>
                  </a:cubicBezTo>
                  <a:cubicBezTo>
                    <a:pt x="6" y="69"/>
                    <a:pt x="6" y="69"/>
                    <a:pt x="5" y="69"/>
                  </a:cubicBezTo>
                  <a:cubicBezTo>
                    <a:pt x="4" y="67"/>
                    <a:pt x="3" y="63"/>
                    <a:pt x="3" y="58"/>
                  </a:cubicBezTo>
                  <a:cubicBezTo>
                    <a:pt x="3" y="58"/>
                    <a:pt x="2" y="56"/>
                    <a:pt x="2" y="55"/>
                  </a:cubicBezTo>
                  <a:cubicBezTo>
                    <a:pt x="2" y="53"/>
                    <a:pt x="2" y="52"/>
                    <a:pt x="2" y="51"/>
                  </a:cubicBezTo>
                  <a:cubicBezTo>
                    <a:pt x="3" y="51"/>
                    <a:pt x="3" y="51"/>
                    <a:pt x="3" y="50"/>
                  </a:cubicBezTo>
                  <a:cubicBezTo>
                    <a:pt x="3" y="49"/>
                    <a:pt x="3" y="49"/>
                    <a:pt x="3" y="4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6"/>
                    <a:pt x="1" y="12"/>
                  </a:cubicBezTo>
                  <a:cubicBezTo>
                    <a:pt x="1" y="10"/>
                    <a:pt x="1" y="9"/>
                    <a:pt x="0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7" y="1"/>
                    <a:pt x="19" y="1"/>
                    <a:pt x="19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3"/>
                    <a:pt x="21" y="3"/>
                    <a:pt x="21" y="3"/>
                  </a:cubicBezTo>
                  <a:lnTo>
                    <a:pt x="22" y="3"/>
                  </a:lnTo>
                  <a:close/>
                  <a:moveTo>
                    <a:pt x="13" y="59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3" y="59"/>
                  </a:lnTo>
                  <a:close/>
                  <a:moveTo>
                    <a:pt x="15" y="61"/>
                  </a:moveTo>
                  <a:cubicBezTo>
                    <a:pt x="15" y="60"/>
                    <a:pt x="14" y="59"/>
                    <a:pt x="14" y="58"/>
                  </a:cubicBezTo>
                  <a:cubicBezTo>
                    <a:pt x="14" y="59"/>
                    <a:pt x="14" y="60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lnTo>
                    <a:pt x="15" y="61"/>
                  </a:lnTo>
                  <a:close/>
                  <a:moveTo>
                    <a:pt x="17" y="50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1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8"/>
            <p:cNvSpPr>
              <a:spLocks noEditPoints="1"/>
            </p:cNvSpPr>
            <p:nvPr/>
          </p:nvSpPr>
          <p:spPr bwMode="auto">
            <a:xfrm>
              <a:off x="5280628" y="3908899"/>
              <a:ext cx="148072" cy="243261"/>
            </a:xfrm>
            <a:custGeom>
              <a:avLst/>
              <a:gdLst>
                <a:gd name="T0" fmla="*/ 37 w 48"/>
                <a:gd name="T1" fmla="*/ 50 h 77"/>
                <a:gd name="T2" fmla="*/ 15 w 48"/>
                <a:gd name="T3" fmla="*/ 53 h 77"/>
                <a:gd name="T4" fmla="*/ 0 w 48"/>
                <a:gd name="T5" fmla="*/ 13 h 77"/>
                <a:gd name="T6" fmla="*/ 11 w 48"/>
                <a:gd name="T7" fmla="*/ 0 h 77"/>
                <a:gd name="T8" fmla="*/ 32 w 48"/>
                <a:gd name="T9" fmla="*/ 1 h 77"/>
                <a:gd name="T10" fmla="*/ 45 w 48"/>
                <a:gd name="T11" fmla="*/ 0 h 77"/>
                <a:gd name="T12" fmla="*/ 4 w 48"/>
                <a:gd name="T13" fmla="*/ 16 h 77"/>
                <a:gd name="T14" fmla="*/ 5 w 48"/>
                <a:gd name="T15" fmla="*/ 12 h 77"/>
                <a:gd name="T16" fmla="*/ 9 w 48"/>
                <a:gd name="T17" fmla="*/ 13 h 77"/>
                <a:gd name="T18" fmla="*/ 29 w 48"/>
                <a:gd name="T19" fmla="*/ 9 h 77"/>
                <a:gd name="T20" fmla="*/ 24 w 48"/>
                <a:gd name="T21" fmla="*/ 9 h 77"/>
                <a:gd name="T22" fmla="*/ 25 w 48"/>
                <a:gd name="T23" fmla="*/ 12 h 77"/>
                <a:gd name="T24" fmla="*/ 19 w 48"/>
                <a:gd name="T25" fmla="*/ 15 h 77"/>
                <a:gd name="T26" fmla="*/ 13 w 48"/>
                <a:gd name="T27" fmla="*/ 14 h 77"/>
                <a:gd name="T28" fmla="*/ 17 w 48"/>
                <a:gd name="T29" fmla="*/ 27 h 77"/>
                <a:gd name="T30" fmla="*/ 20 w 48"/>
                <a:gd name="T31" fmla="*/ 29 h 77"/>
                <a:gd name="T32" fmla="*/ 18 w 48"/>
                <a:gd name="T33" fmla="*/ 21 h 77"/>
                <a:gd name="T34" fmla="*/ 23 w 48"/>
                <a:gd name="T35" fmla="*/ 17 h 77"/>
                <a:gd name="T36" fmla="*/ 20 w 48"/>
                <a:gd name="T37" fmla="*/ 22 h 77"/>
                <a:gd name="T38" fmla="*/ 22 w 48"/>
                <a:gd name="T39" fmla="*/ 25 h 77"/>
                <a:gd name="T40" fmla="*/ 26 w 48"/>
                <a:gd name="T41" fmla="*/ 22 h 77"/>
                <a:gd name="T42" fmla="*/ 25 w 48"/>
                <a:gd name="T43" fmla="*/ 18 h 77"/>
                <a:gd name="T44" fmla="*/ 29 w 48"/>
                <a:gd name="T45" fmla="*/ 21 h 77"/>
                <a:gd name="T46" fmla="*/ 32 w 48"/>
                <a:gd name="T47" fmla="*/ 15 h 77"/>
                <a:gd name="T48" fmla="*/ 33 w 48"/>
                <a:gd name="T49" fmla="*/ 10 h 77"/>
                <a:gd name="T50" fmla="*/ 20 w 48"/>
                <a:gd name="T51" fmla="*/ 10 h 77"/>
                <a:gd name="T52" fmla="*/ 20 w 48"/>
                <a:gd name="T53" fmla="*/ 10 h 77"/>
                <a:gd name="T54" fmla="*/ 19 w 48"/>
                <a:gd name="T55" fmla="*/ 35 h 77"/>
                <a:gd name="T56" fmla="*/ 24 w 48"/>
                <a:gd name="T57" fmla="*/ 27 h 77"/>
                <a:gd name="T58" fmla="*/ 21 w 48"/>
                <a:gd name="T59" fmla="*/ 31 h 77"/>
                <a:gd name="T60" fmla="*/ 21 w 48"/>
                <a:gd name="T61" fmla="*/ 34 h 77"/>
                <a:gd name="T62" fmla="*/ 23 w 48"/>
                <a:gd name="T63" fmla="*/ 39 h 77"/>
                <a:gd name="T64" fmla="*/ 24 w 48"/>
                <a:gd name="T65" fmla="*/ 40 h 77"/>
                <a:gd name="T66" fmla="*/ 24 w 48"/>
                <a:gd name="T67" fmla="*/ 32 h 77"/>
                <a:gd name="T68" fmla="*/ 29 w 48"/>
                <a:gd name="T69" fmla="*/ 24 h 77"/>
                <a:gd name="T70" fmla="*/ 26 w 48"/>
                <a:gd name="T71" fmla="*/ 28 h 77"/>
                <a:gd name="T72" fmla="*/ 28 w 48"/>
                <a:gd name="T73" fmla="*/ 30 h 77"/>
                <a:gd name="T74" fmla="*/ 28 w 48"/>
                <a:gd name="T75" fmla="*/ 26 h 77"/>
                <a:gd name="T76" fmla="*/ 27 w 48"/>
                <a:gd name="T77" fmla="*/ 14 h 77"/>
                <a:gd name="T78" fmla="*/ 29 w 48"/>
                <a:gd name="T79" fmla="*/ 16 h 77"/>
                <a:gd name="T80" fmla="*/ 29 w 48"/>
                <a:gd name="T81" fmla="*/ 34 h 77"/>
                <a:gd name="T82" fmla="*/ 30 w 48"/>
                <a:gd name="T83" fmla="*/ 31 h 77"/>
                <a:gd name="T84" fmla="*/ 31 w 48"/>
                <a:gd name="T85" fmla="*/ 19 h 77"/>
                <a:gd name="T86" fmla="*/ 31 w 48"/>
                <a:gd name="T87" fmla="*/ 23 h 77"/>
                <a:gd name="T88" fmla="*/ 31 w 48"/>
                <a:gd name="T89" fmla="*/ 28 h 77"/>
                <a:gd name="T90" fmla="*/ 32 w 48"/>
                <a:gd name="T91" fmla="*/ 24 h 77"/>
                <a:gd name="T92" fmla="*/ 31 w 48"/>
                <a:gd name="T93" fmla="*/ 12 h 77"/>
                <a:gd name="T94" fmla="*/ 31 w 48"/>
                <a:gd name="T95" fmla="*/ 14 h 77"/>
                <a:gd name="T96" fmla="*/ 31 w 48"/>
                <a:gd name="T97" fmla="*/ 38 h 77"/>
                <a:gd name="T98" fmla="*/ 33 w 48"/>
                <a:gd name="T99" fmla="*/ 16 h 77"/>
                <a:gd name="T100" fmla="*/ 33 w 48"/>
                <a:gd name="T101" fmla="*/ 38 h 77"/>
                <a:gd name="T102" fmla="*/ 38 w 48"/>
                <a:gd name="T103" fmla="*/ 9 h 77"/>
                <a:gd name="T104" fmla="*/ 36 w 48"/>
                <a:gd name="T105" fmla="*/ 10 h 77"/>
                <a:gd name="T106" fmla="*/ 38 w 48"/>
                <a:gd name="T107" fmla="*/ 10 h 77"/>
                <a:gd name="T108" fmla="*/ 43 w 48"/>
                <a:gd name="T109" fmla="*/ 10 h 77"/>
                <a:gd name="T110" fmla="*/ 45 w 48"/>
                <a:gd name="T111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7">
                  <a:moveTo>
                    <a:pt x="48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1" y="17"/>
                    <a:pt x="40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6" y="19"/>
                    <a:pt x="35" y="23"/>
                    <a:pt x="36" y="29"/>
                  </a:cubicBezTo>
                  <a:cubicBezTo>
                    <a:pt x="36" y="32"/>
                    <a:pt x="36" y="39"/>
                    <a:pt x="37" y="50"/>
                  </a:cubicBezTo>
                  <a:cubicBezTo>
                    <a:pt x="37" y="53"/>
                    <a:pt x="38" y="60"/>
                    <a:pt x="39" y="71"/>
                  </a:cubicBezTo>
                  <a:cubicBezTo>
                    <a:pt x="39" y="73"/>
                    <a:pt x="38" y="74"/>
                    <a:pt x="38" y="74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6" y="76"/>
                    <a:pt x="24" y="77"/>
                    <a:pt x="23" y="77"/>
                  </a:cubicBezTo>
                  <a:cubicBezTo>
                    <a:pt x="19" y="77"/>
                    <a:pt x="16" y="75"/>
                    <a:pt x="16" y="70"/>
                  </a:cubicBezTo>
                  <a:cubicBezTo>
                    <a:pt x="16" y="66"/>
                    <a:pt x="16" y="63"/>
                    <a:pt x="17" y="62"/>
                  </a:cubicBezTo>
                  <a:cubicBezTo>
                    <a:pt x="16" y="62"/>
                    <a:pt x="16" y="59"/>
                    <a:pt x="15" y="53"/>
                  </a:cubicBezTo>
                  <a:cubicBezTo>
                    <a:pt x="15" y="51"/>
                    <a:pt x="15" y="47"/>
                    <a:pt x="15" y="40"/>
                  </a:cubicBezTo>
                  <a:cubicBezTo>
                    <a:pt x="15" y="33"/>
                    <a:pt x="15" y="28"/>
                    <a:pt x="14" y="26"/>
                  </a:cubicBezTo>
                  <a:cubicBezTo>
                    <a:pt x="14" y="23"/>
                    <a:pt x="14" y="21"/>
                    <a:pt x="14" y="21"/>
                  </a:cubicBezTo>
                  <a:cubicBezTo>
                    <a:pt x="13" y="20"/>
                    <a:pt x="11" y="19"/>
                    <a:pt x="8" y="18"/>
                  </a:cubicBezTo>
                  <a:cubicBezTo>
                    <a:pt x="6" y="19"/>
                    <a:pt x="4" y="19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3"/>
                  </a:cubicBezTo>
                  <a:cubicBezTo>
                    <a:pt x="0" y="10"/>
                    <a:pt x="0" y="7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0" y="0"/>
                    <a:pt x="20" y="0"/>
                    <a:pt x="21" y="1"/>
                  </a:cubicBezTo>
                  <a:cubicBezTo>
                    <a:pt x="28" y="0"/>
                    <a:pt x="31" y="0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5"/>
                    <a:pt x="48" y="5"/>
                  </a:cubicBezTo>
                  <a:lnTo>
                    <a:pt x="48" y="17"/>
                  </a:lnTo>
                  <a:close/>
                  <a:moveTo>
                    <a:pt x="5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5" y="14"/>
                  </a:lnTo>
                  <a:close/>
                  <a:moveTo>
                    <a:pt x="8" y="14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4"/>
                    <a:pt x="7" y="15"/>
                    <a:pt x="7" y="15"/>
                  </a:cubicBezTo>
                  <a:lnTo>
                    <a:pt x="8" y="14"/>
                  </a:ln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lnTo>
                    <a:pt x="11" y="13"/>
                  </a:lnTo>
                  <a:close/>
                  <a:moveTo>
                    <a:pt x="33" y="9"/>
                  </a:moveTo>
                  <a:cubicBezTo>
                    <a:pt x="33" y="9"/>
                    <a:pt x="32" y="9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0" y="9"/>
                    <a:pt x="30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28" y="11"/>
                    <a:pt x="28" y="10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3" y="12"/>
                    <a:pt x="23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20" y="14"/>
                    <a:pt x="20" y="15"/>
                    <a:pt x="19" y="15"/>
                  </a:cubicBezTo>
                  <a:cubicBezTo>
                    <a:pt x="18" y="15"/>
                    <a:pt x="18" y="15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6" y="17"/>
                    <a:pt x="17" y="17"/>
                    <a:pt x="17" y="18"/>
                  </a:cubicBezTo>
                  <a:cubicBezTo>
                    <a:pt x="17" y="18"/>
                    <a:pt x="17" y="19"/>
                    <a:pt x="17" y="19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6" y="28"/>
                    <a:pt x="16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8"/>
                    <a:pt x="18" y="27"/>
                  </a:cubicBezTo>
                  <a:cubicBezTo>
                    <a:pt x="18" y="28"/>
                    <a:pt x="18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6"/>
                    <a:pt x="20" y="24"/>
                    <a:pt x="20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9"/>
                    <a:pt x="18" y="18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2" y="18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21" y="23"/>
                  </a:cubicBezTo>
                  <a:cubicBezTo>
                    <a:pt x="21" y="24"/>
                    <a:pt x="22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5" y="22"/>
                    <a:pt x="25" y="22"/>
                    <a:pt x="24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5" y="17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7"/>
                    <a:pt x="27" y="19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19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3" y="9"/>
                  </a:lnTo>
                  <a:close/>
                  <a:moveTo>
                    <a:pt x="23" y="11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3" y="11"/>
                  </a:lnTo>
                  <a:close/>
                  <a:moveTo>
                    <a:pt x="1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5"/>
                  </a:lnTo>
                  <a:close/>
                  <a:moveTo>
                    <a:pt x="19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23"/>
                  </a:lnTo>
                  <a:close/>
                  <a:moveTo>
                    <a:pt x="24" y="29"/>
                  </a:moveTo>
                  <a:cubicBezTo>
                    <a:pt x="24" y="29"/>
                    <a:pt x="24" y="28"/>
                    <a:pt x="24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1" y="31"/>
                  </a:cubicBezTo>
                  <a:cubicBezTo>
                    <a:pt x="21" y="32"/>
                    <a:pt x="22" y="33"/>
                    <a:pt x="22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2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3" y="31"/>
                    <a:pt x="23" y="30"/>
                  </a:cubicBezTo>
                  <a:cubicBezTo>
                    <a:pt x="24" y="30"/>
                    <a:pt x="24" y="29"/>
                    <a:pt x="24" y="29"/>
                  </a:cubicBezTo>
                  <a:close/>
                  <a:moveTo>
                    <a:pt x="21" y="34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lose/>
                  <a:moveTo>
                    <a:pt x="23" y="38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3" y="39"/>
                  </a:cubicBezTo>
                  <a:lnTo>
                    <a:pt x="23" y="38"/>
                  </a:lnTo>
                  <a:close/>
                  <a:moveTo>
                    <a:pt x="23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lnTo>
                    <a:pt x="23" y="30"/>
                  </a:lnTo>
                  <a:close/>
                  <a:moveTo>
                    <a:pt x="24" y="40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4" y="40"/>
                  </a:lnTo>
                  <a:close/>
                  <a:moveTo>
                    <a:pt x="25" y="32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25" y="32"/>
                  </a:lnTo>
                  <a:close/>
                  <a:moveTo>
                    <a:pt x="26" y="29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29"/>
                  </a:ln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4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9"/>
                    <a:pt x="26" y="30"/>
                  </a:cubicBezTo>
                  <a:cubicBezTo>
                    <a:pt x="26" y="31"/>
                    <a:pt x="26" y="31"/>
                    <a:pt x="26" y="32"/>
                  </a:cubicBezTo>
                  <a:cubicBezTo>
                    <a:pt x="26" y="33"/>
                    <a:pt x="27" y="34"/>
                    <a:pt x="28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7" y="33"/>
                    <a:pt x="27" y="32"/>
                  </a:cubicBezTo>
                  <a:cubicBezTo>
                    <a:pt x="27" y="32"/>
                    <a:pt x="27" y="32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4"/>
                    <a:pt x="29" y="24"/>
                  </a:cubicBezTo>
                  <a:close/>
                  <a:moveTo>
                    <a:pt x="28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26"/>
                  </a:lnTo>
                  <a:close/>
                  <a:moveTo>
                    <a:pt x="28" y="14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28" y="14"/>
                  </a:lnTo>
                  <a:close/>
                  <a:moveTo>
                    <a:pt x="29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7" y="12"/>
                    <a:pt x="27" y="12"/>
                  </a:cubicBezTo>
                  <a:lnTo>
                    <a:pt x="29" y="12"/>
                  </a:lnTo>
                  <a:close/>
                  <a:moveTo>
                    <a:pt x="29" y="16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9" y="16"/>
                    <a:pt x="29" y="16"/>
                  </a:cubicBez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5"/>
                    <a:pt x="30" y="35"/>
                    <a:pt x="30" y="35"/>
                  </a:cubicBezTo>
                  <a:lnTo>
                    <a:pt x="31" y="35"/>
                  </a:lnTo>
                  <a:close/>
                  <a:moveTo>
                    <a:pt x="31" y="33"/>
                  </a:moveTo>
                  <a:cubicBezTo>
                    <a:pt x="31" y="32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30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3" y="19"/>
                    <a:pt x="33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20"/>
                  </a:cubicBezTo>
                  <a:cubicBezTo>
                    <a:pt x="31" y="20"/>
                    <a:pt x="31" y="20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6"/>
                    <a:pt x="29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0"/>
                    <a:pt x="32" y="3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7"/>
                    <a:pt x="32" y="26"/>
                    <a:pt x="32" y="24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0" y="20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32" y="11"/>
                  </a:moveTo>
                  <a:cubicBezTo>
                    <a:pt x="31" y="11"/>
                    <a:pt x="31" y="12"/>
                    <a:pt x="31" y="13"/>
                  </a:cubicBezTo>
                  <a:cubicBezTo>
                    <a:pt x="31" y="13"/>
                    <a:pt x="31" y="13"/>
                    <a:pt x="31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1"/>
                    <a:pt x="31" y="10"/>
                  </a:cubicBezTo>
                  <a:lnTo>
                    <a:pt x="32" y="11"/>
                  </a:lnTo>
                  <a:close/>
                  <a:moveTo>
                    <a:pt x="33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1" y="36"/>
                    <a:pt x="31" y="38"/>
                  </a:cubicBezTo>
                  <a:cubicBezTo>
                    <a:pt x="31" y="37"/>
                    <a:pt x="32" y="37"/>
                    <a:pt x="33" y="36"/>
                  </a:cubicBezTo>
                  <a:close/>
                  <a:moveTo>
                    <a:pt x="32" y="26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2" y="26"/>
                  </a:lnTo>
                  <a:close/>
                  <a:moveTo>
                    <a:pt x="33" y="16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6"/>
                  </a:lnTo>
                  <a:close/>
                  <a:moveTo>
                    <a:pt x="33" y="37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lnTo>
                    <a:pt x="33" y="37"/>
                  </a:lnTo>
                  <a:close/>
                  <a:moveTo>
                    <a:pt x="34" y="8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8"/>
                  </a:lnTo>
                  <a:close/>
                  <a:moveTo>
                    <a:pt x="39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9"/>
                    <a:pt x="36" y="9"/>
                    <a:pt x="36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10"/>
                    <a:pt x="34" y="10"/>
                    <a:pt x="34" y="1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2"/>
                    <a:pt x="35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7" y="12"/>
                    <a:pt x="37" y="13"/>
                  </a:cubicBezTo>
                  <a:cubicBezTo>
                    <a:pt x="37" y="13"/>
                    <a:pt x="36" y="13"/>
                    <a:pt x="36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7" y="12"/>
                    <a:pt x="37" y="11"/>
                    <a:pt x="36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39" y="10"/>
                  </a:lnTo>
                  <a:close/>
                  <a:moveTo>
                    <a:pt x="45" y="10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9"/>
                    <a:pt x="43" y="9"/>
                  </a:cubicBezTo>
                  <a:cubicBezTo>
                    <a:pt x="44" y="9"/>
                    <a:pt x="44" y="9"/>
                    <a:pt x="44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2" y="10"/>
                  </a:cubicBezTo>
                  <a:lnTo>
                    <a:pt x="45" y="10"/>
                  </a:lnTo>
                  <a:close/>
                  <a:moveTo>
                    <a:pt x="45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4" y="12"/>
                    <a:pt x="44" y="12"/>
                    <a:pt x="44" y="12"/>
                  </a:cubicBezTo>
                  <a:lnTo>
                    <a:pt x="4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34744" y="5047645"/>
            <a:ext cx="1612168" cy="302187"/>
            <a:chOff x="5434744" y="3883213"/>
            <a:chExt cx="1612168" cy="302187"/>
          </a:xfrm>
          <a:solidFill>
            <a:srgbClr val="00AEEF"/>
          </a:solidFill>
        </p:grpSpPr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5434744" y="4067547"/>
              <a:ext cx="67993" cy="66481"/>
            </a:xfrm>
            <a:custGeom>
              <a:avLst/>
              <a:gdLst>
                <a:gd name="T0" fmla="*/ 21 w 22"/>
                <a:gd name="T1" fmla="*/ 4 h 21"/>
                <a:gd name="T2" fmla="*/ 21 w 22"/>
                <a:gd name="T3" fmla="*/ 7 h 21"/>
                <a:gd name="T4" fmla="*/ 21 w 22"/>
                <a:gd name="T5" fmla="*/ 9 h 21"/>
                <a:gd name="T6" fmla="*/ 20 w 22"/>
                <a:gd name="T7" fmla="*/ 10 h 21"/>
                <a:gd name="T8" fmla="*/ 21 w 22"/>
                <a:gd name="T9" fmla="*/ 14 h 21"/>
                <a:gd name="T10" fmla="*/ 22 w 22"/>
                <a:gd name="T11" fmla="*/ 14 h 21"/>
                <a:gd name="T12" fmla="*/ 21 w 22"/>
                <a:gd name="T13" fmla="*/ 15 h 21"/>
                <a:gd name="T14" fmla="*/ 20 w 22"/>
                <a:gd name="T15" fmla="*/ 16 h 21"/>
                <a:gd name="T16" fmla="*/ 20 w 22"/>
                <a:gd name="T17" fmla="*/ 17 h 21"/>
                <a:gd name="T18" fmla="*/ 20 w 22"/>
                <a:gd name="T19" fmla="*/ 18 h 21"/>
                <a:gd name="T20" fmla="*/ 20 w 22"/>
                <a:gd name="T21" fmla="*/ 19 h 21"/>
                <a:gd name="T22" fmla="*/ 17 w 22"/>
                <a:gd name="T23" fmla="*/ 19 h 21"/>
                <a:gd name="T24" fmla="*/ 15 w 22"/>
                <a:gd name="T25" fmla="*/ 20 h 21"/>
                <a:gd name="T26" fmla="*/ 14 w 22"/>
                <a:gd name="T27" fmla="*/ 21 h 21"/>
                <a:gd name="T28" fmla="*/ 10 w 22"/>
                <a:gd name="T29" fmla="*/ 20 h 21"/>
                <a:gd name="T30" fmla="*/ 9 w 22"/>
                <a:gd name="T31" fmla="*/ 20 h 21"/>
                <a:gd name="T32" fmla="*/ 8 w 22"/>
                <a:gd name="T33" fmla="*/ 20 h 21"/>
                <a:gd name="T34" fmla="*/ 6 w 22"/>
                <a:gd name="T35" fmla="*/ 21 h 21"/>
                <a:gd name="T36" fmla="*/ 5 w 22"/>
                <a:gd name="T37" fmla="*/ 20 h 21"/>
                <a:gd name="T38" fmla="*/ 4 w 22"/>
                <a:gd name="T39" fmla="*/ 21 h 21"/>
                <a:gd name="T40" fmla="*/ 2 w 22"/>
                <a:gd name="T41" fmla="*/ 21 h 21"/>
                <a:gd name="T42" fmla="*/ 1 w 22"/>
                <a:gd name="T43" fmla="*/ 18 h 21"/>
                <a:gd name="T44" fmla="*/ 1 w 22"/>
                <a:gd name="T45" fmla="*/ 17 h 21"/>
                <a:gd name="T46" fmla="*/ 1 w 22"/>
                <a:gd name="T47" fmla="*/ 17 h 21"/>
                <a:gd name="T48" fmla="*/ 0 w 22"/>
                <a:gd name="T49" fmla="*/ 4 h 21"/>
                <a:gd name="T50" fmla="*/ 6 w 22"/>
                <a:gd name="T51" fmla="*/ 2 h 21"/>
                <a:gd name="T52" fmla="*/ 7 w 22"/>
                <a:gd name="T53" fmla="*/ 1 h 21"/>
                <a:gd name="T54" fmla="*/ 7 w 22"/>
                <a:gd name="T55" fmla="*/ 1 h 21"/>
                <a:gd name="T56" fmla="*/ 10 w 22"/>
                <a:gd name="T57" fmla="*/ 1 h 21"/>
                <a:gd name="T58" fmla="*/ 13 w 22"/>
                <a:gd name="T59" fmla="*/ 1 h 21"/>
                <a:gd name="T60" fmla="*/ 13 w 22"/>
                <a:gd name="T61" fmla="*/ 1 h 21"/>
                <a:gd name="T62" fmla="*/ 14 w 22"/>
                <a:gd name="T63" fmla="*/ 1 h 21"/>
                <a:gd name="T64" fmla="*/ 14 w 22"/>
                <a:gd name="T65" fmla="*/ 1 h 21"/>
                <a:gd name="T66" fmla="*/ 15 w 22"/>
                <a:gd name="T67" fmla="*/ 0 h 21"/>
                <a:gd name="T68" fmla="*/ 17 w 22"/>
                <a:gd name="T69" fmla="*/ 1 h 21"/>
                <a:gd name="T70" fmla="*/ 18 w 22"/>
                <a:gd name="T71" fmla="*/ 1 h 21"/>
                <a:gd name="T72" fmla="*/ 21 w 22"/>
                <a:gd name="T73" fmla="*/ 3 h 21"/>
                <a:gd name="T74" fmla="*/ 21 w 22"/>
                <a:gd name="T7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1">
                  <a:moveTo>
                    <a:pt x="21" y="4"/>
                  </a:moveTo>
                  <a:cubicBezTo>
                    <a:pt x="21" y="5"/>
                    <a:pt x="21" y="6"/>
                    <a:pt x="21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0" y="10"/>
                    <a:pt x="20" y="10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1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6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9" y="20"/>
                    <a:pt x="9" y="20"/>
                    <a:pt x="8" y="20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5" y="20"/>
                    <a:pt x="5" y="20"/>
                    <a:pt x="4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1"/>
                    <a:pt x="0" y="6"/>
                    <a:pt x="0" y="4"/>
                  </a:cubicBezTo>
                  <a:cubicBezTo>
                    <a:pt x="0" y="2"/>
                    <a:pt x="2" y="1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2"/>
                    <a:pt x="10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0" y="2"/>
                    <a:pt x="21" y="3"/>
                  </a:cubicBezTo>
                  <a:lnTo>
                    <a:pt x="2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5511801" y="4064525"/>
              <a:ext cx="64971" cy="66481"/>
            </a:xfrm>
            <a:custGeom>
              <a:avLst/>
              <a:gdLst>
                <a:gd name="T0" fmla="*/ 21 w 21"/>
                <a:gd name="T1" fmla="*/ 3 h 21"/>
                <a:gd name="T2" fmla="*/ 21 w 21"/>
                <a:gd name="T3" fmla="*/ 7 h 21"/>
                <a:gd name="T4" fmla="*/ 21 w 21"/>
                <a:gd name="T5" fmla="*/ 8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20 w 21"/>
                <a:gd name="T15" fmla="*/ 15 h 21"/>
                <a:gd name="T16" fmla="*/ 20 w 21"/>
                <a:gd name="T17" fmla="*/ 17 h 21"/>
                <a:gd name="T18" fmla="*/ 20 w 21"/>
                <a:gd name="T19" fmla="*/ 18 h 21"/>
                <a:gd name="T20" fmla="*/ 20 w 21"/>
                <a:gd name="T21" fmla="*/ 19 h 21"/>
                <a:gd name="T22" fmla="*/ 16 w 21"/>
                <a:gd name="T23" fmla="*/ 19 h 21"/>
                <a:gd name="T24" fmla="*/ 15 w 21"/>
                <a:gd name="T25" fmla="*/ 20 h 21"/>
                <a:gd name="T26" fmla="*/ 14 w 21"/>
                <a:gd name="T27" fmla="*/ 20 h 21"/>
                <a:gd name="T28" fmla="*/ 10 w 21"/>
                <a:gd name="T29" fmla="*/ 20 h 21"/>
                <a:gd name="T30" fmla="*/ 9 w 21"/>
                <a:gd name="T31" fmla="*/ 19 h 21"/>
                <a:gd name="T32" fmla="*/ 8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0 h 21"/>
                <a:gd name="T40" fmla="*/ 1 w 21"/>
                <a:gd name="T41" fmla="*/ 21 h 21"/>
                <a:gd name="T42" fmla="*/ 1 w 21"/>
                <a:gd name="T43" fmla="*/ 18 h 21"/>
                <a:gd name="T44" fmla="*/ 1 w 21"/>
                <a:gd name="T45" fmla="*/ 17 h 21"/>
                <a:gd name="T46" fmla="*/ 1 w 21"/>
                <a:gd name="T47" fmla="*/ 16 h 21"/>
                <a:gd name="T48" fmla="*/ 0 w 21"/>
                <a:gd name="T49" fmla="*/ 4 h 21"/>
                <a:gd name="T50" fmla="*/ 6 w 21"/>
                <a:gd name="T51" fmla="*/ 1 h 21"/>
                <a:gd name="T52" fmla="*/ 7 w 21"/>
                <a:gd name="T53" fmla="*/ 1 h 21"/>
                <a:gd name="T54" fmla="*/ 7 w 21"/>
                <a:gd name="T55" fmla="*/ 1 h 21"/>
                <a:gd name="T56" fmla="*/ 10 w 21"/>
                <a:gd name="T57" fmla="*/ 1 h 21"/>
                <a:gd name="T58" fmla="*/ 12 w 21"/>
                <a:gd name="T59" fmla="*/ 0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7 w 21"/>
                <a:gd name="T69" fmla="*/ 0 h 21"/>
                <a:gd name="T70" fmla="*/ 18 w 21"/>
                <a:gd name="T71" fmla="*/ 1 h 21"/>
                <a:gd name="T72" fmla="*/ 21 w 21"/>
                <a:gd name="T7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21" y="3"/>
                  </a:moveTo>
                  <a:cubicBezTo>
                    <a:pt x="21" y="4"/>
                    <a:pt x="21" y="5"/>
                    <a:pt x="21" y="7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9"/>
                    <a:pt x="9" y="19"/>
                    <a:pt x="9" y="19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5" y="20"/>
                    <a:pt x="4" y="20"/>
                    <a:pt x="3" y="20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0"/>
                    <a:pt x="0" y="6"/>
                    <a:pt x="0" y="4"/>
                  </a:cubicBezTo>
                  <a:cubicBezTo>
                    <a:pt x="0" y="2"/>
                    <a:pt x="2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9" y="1"/>
                    <a:pt x="20" y="2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5591881" y="3952716"/>
              <a:ext cx="164692" cy="232684"/>
            </a:xfrm>
            <a:custGeom>
              <a:avLst/>
              <a:gdLst>
                <a:gd name="T0" fmla="*/ 52 w 53"/>
                <a:gd name="T1" fmla="*/ 69 h 73"/>
                <a:gd name="T2" fmla="*/ 49 w 53"/>
                <a:gd name="T3" fmla="*/ 70 h 73"/>
                <a:gd name="T4" fmla="*/ 45 w 53"/>
                <a:gd name="T5" fmla="*/ 71 h 73"/>
                <a:gd name="T6" fmla="*/ 31 w 53"/>
                <a:gd name="T7" fmla="*/ 66 h 73"/>
                <a:gd name="T8" fmla="*/ 30 w 53"/>
                <a:gd name="T9" fmla="*/ 65 h 73"/>
                <a:gd name="T10" fmla="*/ 27 w 53"/>
                <a:gd name="T11" fmla="*/ 56 h 73"/>
                <a:gd name="T12" fmla="*/ 23 w 53"/>
                <a:gd name="T13" fmla="*/ 48 h 73"/>
                <a:gd name="T14" fmla="*/ 22 w 53"/>
                <a:gd name="T15" fmla="*/ 52 h 73"/>
                <a:gd name="T16" fmla="*/ 22 w 53"/>
                <a:gd name="T17" fmla="*/ 56 h 73"/>
                <a:gd name="T18" fmla="*/ 23 w 53"/>
                <a:gd name="T19" fmla="*/ 65 h 73"/>
                <a:gd name="T20" fmla="*/ 22 w 53"/>
                <a:gd name="T21" fmla="*/ 71 h 73"/>
                <a:gd name="T22" fmla="*/ 13 w 53"/>
                <a:gd name="T23" fmla="*/ 72 h 73"/>
                <a:gd name="T24" fmla="*/ 11 w 53"/>
                <a:gd name="T25" fmla="*/ 72 h 73"/>
                <a:gd name="T26" fmla="*/ 8 w 53"/>
                <a:gd name="T27" fmla="*/ 71 h 73"/>
                <a:gd name="T28" fmla="*/ 5 w 53"/>
                <a:gd name="T29" fmla="*/ 72 h 73"/>
                <a:gd name="T30" fmla="*/ 2 w 53"/>
                <a:gd name="T31" fmla="*/ 61 h 73"/>
                <a:gd name="T32" fmla="*/ 2 w 53"/>
                <a:gd name="T33" fmla="*/ 52 h 73"/>
                <a:gd name="T34" fmla="*/ 2 w 53"/>
                <a:gd name="T35" fmla="*/ 46 h 73"/>
                <a:gd name="T36" fmla="*/ 0 w 53"/>
                <a:gd name="T37" fmla="*/ 25 h 73"/>
                <a:gd name="T38" fmla="*/ 0 w 53"/>
                <a:gd name="T39" fmla="*/ 24 h 73"/>
                <a:gd name="T40" fmla="*/ 0 w 53"/>
                <a:gd name="T41" fmla="*/ 21 h 73"/>
                <a:gd name="T42" fmla="*/ 0 w 53"/>
                <a:gd name="T43" fmla="*/ 8 h 73"/>
                <a:gd name="T44" fmla="*/ 17 w 53"/>
                <a:gd name="T45" fmla="*/ 1 h 73"/>
                <a:gd name="T46" fmla="*/ 20 w 53"/>
                <a:gd name="T47" fmla="*/ 1 h 73"/>
                <a:gd name="T48" fmla="*/ 26 w 53"/>
                <a:gd name="T49" fmla="*/ 2 h 73"/>
                <a:gd name="T50" fmla="*/ 27 w 53"/>
                <a:gd name="T51" fmla="*/ 1 h 73"/>
                <a:gd name="T52" fmla="*/ 32 w 53"/>
                <a:gd name="T53" fmla="*/ 2 h 73"/>
                <a:gd name="T54" fmla="*/ 34 w 53"/>
                <a:gd name="T55" fmla="*/ 2 h 73"/>
                <a:gd name="T56" fmla="*/ 44 w 53"/>
                <a:gd name="T57" fmla="*/ 8 h 73"/>
                <a:gd name="T58" fmla="*/ 49 w 53"/>
                <a:gd name="T59" fmla="*/ 19 h 73"/>
                <a:gd name="T60" fmla="*/ 49 w 53"/>
                <a:gd name="T61" fmla="*/ 23 h 73"/>
                <a:gd name="T62" fmla="*/ 48 w 53"/>
                <a:gd name="T63" fmla="*/ 27 h 73"/>
                <a:gd name="T64" fmla="*/ 40 w 53"/>
                <a:gd name="T65" fmla="*/ 38 h 73"/>
                <a:gd name="T66" fmla="*/ 41 w 53"/>
                <a:gd name="T67" fmla="*/ 44 h 73"/>
                <a:gd name="T68" fmla="*/ 43 w 53"/>
                <a:gd name="T69" fmla="*/ 49 h 73"/>
                <a:gd name="T70" fmla="*/ 47 w 53"/>
                <a:gd name="T71" fmla="*/ 57 h 73"/>
                <a:gd name="T72" fmla="*/ 50 w 53"/>
                <a:gd name="T73" fmla="*/ 61 h 73"/>
                <a:gd name="T74" fmla="*/ 0 w 53"/>
                <a:gd name="T75" fmla="*/ 25 h 73"/>
                <a:gd name="T76" fmla="*/ 26 w 53"/>
                <a:gd name="T77" fmla="*/ 19 h 73"/>
                <a:gd name="T78" fmla="*/ 24 w 53"/>
                <a:gd name="T79" fmla="*/ 17 h 73"/>
                <a:gd name="T80" fmla="*/ 21 w 53"/>
                <a:gd name="T81" fmla="*/ 17 h 73"/>
                <a:gd name="T82" fmla="*/ 20 w 53"/>
                <a:gd name="T83" fmla="*/ 28 h 73"/>
                <a:gd name="T84" fmla="*/ 23 w 53"/>
                <a:gd name="T85" fmla="*/ 31 h 73"/>
                <a:gd name="T86" fmla="*/ 28 w 53"/>
                <a:gd name="T87" fmla="*/ 27 h 73"/>
                <a:gd name="T88" fmla="*/ 28 w 53"/>
                <a:gd name="T89" fmla="*/ 2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" h="73">
                  <a:moveTo>
                    <a:pt x="53" y="68"/>
                  </a:move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49" y="70"/>
                    <a:pt x="49" y="70"/>
                  </a:cubicBezTo>
                  <a:cubicBezTo>
                    <a:pt x="48" y="70"/>
                    <a:pt x="47" y="70"/>
                    <a:pt x="46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1"/>
                    <a:pt x="41" y="71"/>
                    <a:pt x="39" y="71"/>
                  </a:cubicBezTo>
                  <a:cubicBezTo>
                    <a:pt x="34" y="72"/>
                    <a:pt x="31" y="70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9" y="63"/>
                    <a:pt x="29" y="61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6" y="54"/>
                    <a:pt x="25" y="52"/>
                  </a:cubicBezTo>
                  <a:cubicBezTo>
                    <a:pt x="25" y="50"/>
                    <a:pt x="24" y="49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1" y="50"/>
                    <a:pt x="21" y="5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3"/>
                    <a:pt x="22" y="54"/>
                    <a:pt x="22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8"/>
                  </a:cubicBezTo>
                  <a:cubicBezTo>
                    <a:pt x="22" y="59"/>
                    <a:pt x="22" y="60"/>
                    <a:pt x="22" y="61"/>
                  </a:cubicBezTo>
                  <a:cubicBezTo>
                    <a:pt x="22" y="62"/>
                    <a:pt x="23" y="64"/>
                    <a:pt x="23" y="65"/>
                  </a:cubicBezTo>
                  <a:cubicBezTo>
                    <a:pt x="23" y="67"/>
                    <a:pt x="23" y="68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6" y="71"/>
                    <a:pt x="15" y="72"/>
                    <a:pt x="14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1" y="73"/>
                    <a:pt x="11" y="72"/>
                  </a:cubicBezTo>
                  <a:cubicBezTo>
                    <a:pt x="10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7" y="72"/>
                    <a:pt x="7" y="72"/>
                    <a:pt x="6" y="71"/>
                  </a:cubicBezTo>
                  <a:cubicBezTo>
                    <a:pt x="5" y="71"/>
                    <a:pt x="5" y="71"/>
                    <a:pt x="5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7"/>
                    <a:pt x="2" y="65"/>
                    <a:pt x="2" y="61"/>
                  </a:cubicBezTo>
                  <a:cubicBezTo>
                    <a:pt x="2" y="59"/>
                    <a:pt x="2" y="58"/>
                    <a:pt x="1" y="56"/>
                  </a:cubicBezTo>
                  <a:cubicBezTo>
                    <a:pt x="1" y="55"/>
                    <a:pt x="2" y="54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49"/>
                    <a:pt x="2" y="48"/>
                    <a:pt x="2" y="46"/>
                  </a:cubicBezTo>
                  <a:cubicBezTo>
                    <a:pt x="1" y="44"/>
                    <a:pt x="1" y="40"/>
                    <a:pt x="1" y="36"/>
                  </a:cubicBezTo>
                  <a:cubicBezTo>
                    <a:pt x="1" y="32"/>
                    <a:pt x="0" y="28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0"/>
                    <a:pt x="0" y="18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5" y="1"/>
                    <a:pt x="8" y="1"/>
                  </a:cubicBezTo>
                  <a:cubicBezTo>
                    <a:pt x="12" y="1"/>
                    <a:pt x="15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9" y="1"/>
                    <a:pt x="31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8" y="3"/>
                    <a:pt x="42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4" y="8"/>
                  </a:cubicBezTo>
                  <a:cubicBezTo>
                    <a:pt x="44" y="8"/>
                    <a:pt x="45" y="9"/>
                    <a:pt x="46" y="12"/>
                  </a:cubicBezTo>
                  <a:cubicBezTo>
                    <a:pt x="47" y="14"/>
                    <a:pt x="48" y="16"/>
                    <a:pt x="48" y="17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8"/>
                    <a:pt x="47" y="31"/>
                    <a:pt x="46" y="34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3" y="36"/>
                    <a:pt x="42" y="37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1"/>
                    <a:pt x="40" y="42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5"/>
                    <a:pt x="42" y="46"/>
                    <a:pt x="42" y="46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5" y="54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9" y="59"/>
                    <a:pt x="49" y="60"/>
                    <a:pt x="49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3"/>
                    <a:pt x="51" y="65"/>
                    <a:pt x="53" y="68"/>
                  </a:cubicBezTo>
                  <a:close/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28" y="24"/>
                  </a:moveTo>
                  <a:cubicBezTo>
                    <a:pt x="28" y="22"/>
                    <a:pt x="28" y="20"/>
                    <a:pt x="2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9"/>
                    <a:pt x="21" y="21"/>
                  </a:cubicBezTo>
                  <a:cubicBezTo>
                    <a:pt x="21" y="23"/>
                    <a:pt x="21" y="24"/>
                    <a:pt x="21" y="25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21" y="29"/>
                    <a:pt x="21" y="30"/>
                    <a:pt x="22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3" y="31"/>
                    <a:pt x="23" y="31"/>
                  </a:cubicBezTo>
                  <a:cubicBezTo>
                    <a:pt x="23" y="30"/>
                    <a:pt x="24" y="30"/>
                    <a:pt x="24" y="30"/>
                  </a:cubicBezTo>
                  <a:cubicBezTo>
                    <a:pt x="25" y="30"/>
                    <a:pt x="26" y="30"/>
                    <a:pt x="26" y="29"/>
                  </a:cubicBezTo>
                  <a:cubicBezTo>
                    <a:pt x="27" y="28"/>
                    <a:pt x="27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6"/>
                    <a:pt x="28" y="25"/>
                    <a:pt x="28" y="25"/>
                  </a:cubicBezTo>
                  <a:lnTo>
                    <a:pt x="2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5756572" y="3958760"/>
              <a:ext cx="119364" cy="213042"/>
            </a:xfrm>
            <a:custGeom>
              <a:avLst/>
              <a:gdLst>
                <a:gd name="T0" fmla="*/ 38 w 39"/>
                <a:gd name="T1" fmla="*/ 58 h 67"/>
                <a:gd name="T2" fmla="*/ 39 w 39"/>
                <a:gd name="T3" fmla="*/ 63 h 67"/>
                <a:gd name="T4" fmla="*/ 36 w 39"/>
                <a:gd name="T5" fmla="*/ 64 h 67"/>
                <a:gd name="T6" fmla="*/ 34 w 39"/>
                <a:gd name="T7" fmla="*/ 64 h 67"/>
                <a:gd name="T8" fmla="*/ 31 w 39"/>
                <a:gd name="T9" fmla="*/ 65 h 67"/>
                <a:gd name="T10" fmla="*/ 28 w 39"/>
                <a:gd name="T11" fmla="*/ 65 h 67"/>
                <a:gd name="T12" fmla="*/ 23 w 39"/>
                <a:gd name="T13" fmla="*/ 65 h 67"/>
                <a:gd name="T14" fmla="*/ 22 w 39"/>
                <a:gd name="T15" fmla="*/ 66 h 67"/>
                <a:gd name="T16" fmla="*/ 19 w 39"/>
                <a:gd name="T17" fmla="*/ 66 h 67"/>
                <a:gd name="T18" fmla="*/ 16 w 39"/>
                <a:gd name="T19" fmla="*/ 67 h 67"/>
                <a:gd name="T20" fmla="*/ 14 w 39"/>
                <a:gd name="T21" fmla="*/ 67 h 67"/>
                <a:gd name="T22" fmla="*/ 8 w 39"/>
                <a:gd name="T23" fmla="*/ 67 h 67"/>
                <a:gd name="T24" fmla="*/ 6 w 39"/>
                <a:gd name="T25" fmla="*/ 67 h 67"/>
                <a:gd name="T26" fmla="*/ 6 w 39"/>
                <a:gd name="T27" fmla="*/ 61 h 67"/>
                <a:gd name="T28" fmla="*/ 5 w 39"/>
                <a:gd name="T29" fmla="*/ 56 h 67"/>
                <a:gd name="T30" fmla="*/ 3 w 39"/>
                <a:gd name="T31" fmla="*/ 30 h 67"/>
                <a:gd name="T32" fmla="*/ 1 w 39"/>
                <a:gd name="T33" fmla="*/ 23 h 67"/>
                <a:gd name="T34" fmla="*/ 1 w 39"/>
                <a:gd name="T35" fmla="*/ 11 h 67"/>
                <a:gd name="T36" fmla="*/ 1 w 39"/>
                <a:gd name="T37" fmla="*/ 7 h 67"/>
                <a:gd name="T38" fmla="*/ 8 w 39"/>
                <a:gd name="T39" fmla="*/ 1 h 67"/>
                <a:gd name="T40" fmla="*/ 12 w 39"/>
                <a:gd name="T41" fmla="*/ 1 h 67"/>
                <a:gd name="T42" fmla="*/ 14 w 39"/>
                <a:gd name="T43" fmla="*/ 1 h 67"/>
                <a:gd name="T44" fmla="*/ 16 w 39"/>
                <a:gd name="T45" fmla="*/ 0 h 67"/>
                <a:gd name="T46" fmla="*/ 19 w 39"/>
                <a:gd name="T47" fmla="*/ 0 h 67"/>
                <a:gd name="T48" fmla="*/ 23 w 39"/>
                <a:gd name="T49" fmla="*/ 0 h 67"/>
                <a:gd name="T50" fmla="*/ 27 w 39"/>
                <a:gd name="T51" fmla="*/ 0 h 67"/>
                <a:gd name="T52" fmla="*/ 30 w 39"/>
                <a:gd name="T53" fmla="*/ 0 h 67"/>
                <a:gd name="T54" fmla="*/ 32 w 39"/>
                <a:gd name="T55" fmla="*/ 0 h 67"/>
                <a:gd name="T56" fmla="*/ 35 w 39"/>
                <a:gd name="T57" fmla="*/ 10 h 67"/>
                <a:gd name="T58" fmla="*/ 30 w 39"/>
                <a:gd name="T59" fmla="*/ 16 h 67"/>
                <a:gd name="T60" fmla="*/ 24 w 39"/>
                <a:gd name="T61" fmla="*/ 16 h 67"/>
                <a:gd name="T62" fmla="*/ 21 w 39"/>
                <a:gd name="T63" fmla="*/ 19 h 67"/>
                <a:gd name="T64" fmla="*/ 30 w 39"/>
                <a:gd name="T65" fmla="*/ 24 h 67"/>
                <a:gd name="T66" fmla="*/ 34 w 39"/>
                <a:gd name="T67" fmla="*/ 31 h 67"/>
                <a:gd name="T68" fmla="*/ 33 w 39"/>
                <a:gd name="T69" fmla="*/ 39 h 67"/>
                <a:gd name="T70" fmla="*/ 29 w 39"/>
                <a:gd name="T71" fmla="*/ 39 h 67"/>
                <a:gd name="T72" fmla="*/ 27 w 39"/>
                <a:gd name="T73" fmla="*/ 39 h 67"/>
                <a:gd name="T74" fmla="*/ 23 w 39"/>
                <a:gd name="T75" fmla="*/ 40 h 67"/>
                <a:gd name="T76" fmla="*/ 22 w 39"/>
                <a:gd name="T77" fmla="*/ 44 h 67"/>
                <a:gd name="T78" fmla="*/ 23 w 39"/>
                <a:gd name="T79" fmla="*/ 48 h 67"/>
                <a:gd name="T80" fmla="*/ 26 w 39"/>
                <a:gd name="T81" fmla="*/ 48 h 67"/>
                <a:gd name="T82" fmla="*/ 29 w 39"/>
                <a:gd name="T83" fmla="*/ 49 h 67"/>
                <a:gd name="T84" fmla="*/ 32 w 39"/>
                <a:gd name="T85" fmla="*/ 48 h 67"/>
                <a:gd name="T86" fmla="*/ 37 w 39"/>
                <a:gd name="T87" fmla="*/ 49 h 67"/>
                <a:gd name="T88" fmla="*/ 39 w 39"/>
                <a:gd name="T8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7">
                  <a:moveTo>
                    <a:pt x="39" y="56"/>
                  </a:moveTo>
                  <a:cubicBezTo>
                    <a:pt x="39" y="56"/>
                    <a:pt x="39" y="56"/>
                    <a:pt x="39" y="57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9" y="62"/>
                    <a:pt x="39" y="63"/>
                  </a:cubicBezTo>
                  <a:cubicBezTo>
                    <a:pt x="39" y="63"/>
                    <a:pt x="38" y="63"/>
                    <a:pt x="37" y="64"/>
                  </a:cubicBezTo>
                  <a:cubicBezTo>
                    <a:pt x="37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0" y="65"/>
                    <a:pt x="30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4" y="65"/>
                    <a:pt x="23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1" y="67"/>
                    <a:pt x="9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6" y="67"/>
                  </a:cubicBezTo>
                  <a:cubicBezTo>
                    <a:pt x="6" y="66"/>
                    <a:pt x="6" y="66"/>
                    <a:pt x="5" y="65"/>
                  </a:cubicBezTo>
                  <a:cubicBezTo>
                    <a:pt x="5" y="64"/>
                    <a:pt x="6" y="64"/>
                    <a:pt x="6" y="63"/>
                  </a:cubicBezTo>
                  <a:cubicBezTo>
                    <a:pt x="6" y="62"/>
                    <a:pt x="6" y="61"/>
                    <a:pt x="6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" y="58"/>
                    <a:pt x="5" y="57"/>
                    <a:pt x="5" y="56"/>
                  </a:cubicBezTo>
                  <a:cubicBezTo>
                    <a:pt x="5" y="54"/>
                    <a:pt x="4" y="51"/>
                    <a:pt x="4" y="46"/>
                  </a:cubicBezTo>
                  <a:cubicBezTo>
                    <a:pt x="3" y="41"/>
                    <a:pt x="3" y="37"/>
                    <a:pt x="3" y="36"/>
                  </a:cubicBezTo>
                  <a:cubicBezTo>
                    <a:pt x="3" y="34"/>
                    <a:pt x="3" y="32"/>
                    <a:pt x="3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2" y="26"/>
                    <a:pt x="2" y="24"/>
                    <a:pt x="1" y="23"/>
                  </a:cubicBezTo>
                  <a:cubicBezTo>
                    <a:pt x="1" y="20"/>
                    <a:pt x="1" y="17"/>
                    <a:pt x="1" y="15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6"/>
                    <a:pt x="35" y="10"/>
                  </a:cubicBezTo>
                  <a:cubicBezTo>
                    <a:pt x="34" y="13"/>
                    <a:pt x="34" y="15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ubicBezTo>
                    <a:pt x="23" y="16"/>
                    <a:pt x="23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20"/>
                    <a:pt x="22" y="22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3" y="25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29"/>
                    <a:pt x="34" y="30"/>
                    <a:pt x="34" y="31"/>
                  </a:cubicBezTo>
                  <a:cubicBezTo>
                    <a:pt x="34" y="32"/>
                    <a:pt x="34" y="32"/>
                    <a:pt x="35" y="33"/>
                  </a:cubicBezTo>
                  <a:cubicBezTo>
                    <a:pt x="34" y="35"/>
                    <a:pt x="34" y="37"/>
                    <a:pt x="34" y="3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0"/>
                    <a:pt x="24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2" y="40"/>
                    <a:pt x="22" y="42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1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8"/>
                    <a:pt x="37" y="49"/>
                  </a:cubicBezTo>
                  <a:cubicBezTo>
                    <a:pt x="38" y="49"/>
                    <a:pt x="38" y="50"/>
                    <a:pt x="38" y="52"/>
                  </a:cubicBezTo>
                  <a:cubicBezTo>
                    <a:pt x="38" y="52"/>
                    <a:pt x="38" y="53"/>
                    <a:pt x="38" y="54"/>
                  </a:cubicBezTo>
                  <a:cubicBezTo>
                    <a:pt x="39" y="55"/>
                    <a:pt x="39" y="55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5883491" y="3946672"/>
              <a:ext cx="157137" cy="222108"/>
            </a:xfrm>
            <a:custGeom>
              <a:avLst/>
              <a:gdLst>
                <a:gd name="T0" fmla="*/ 49 w 51"/>
                <a:gd name="T1" fmla="*/ 30 h 70"/>
                <a:gd name="T2" fmla="*/ 41 w 51"/>
                <a:gd name="T3" fmla="*/ 42 h 70"/>
                <a:gd name="T4" fmla="*/ 37 w 51"/>
                <a:gd name="T5" fmla="*/ 45 h 70"/>
                <a:gd name="T6" fmla="*/ 33 w 51"/>
                <a:gd name="T7" fmla="*/ 46 h 70"/>
                <a:gd name="T8" fmla="*/ 35 w 51"/>
                <a:gd name="T9" fmla="*/ 43 h 70"/>
                <a:gd name="T10" fmla="*/ 37 w 51"/>
                <a:gd name="T11" fmla="*/ 38 h 70"/>
                <a:gd name="T12" fmla="*/ 34 w 51"/>
                <a:gd name="T13" fmla="*/ 35 h 70"/>
                <a:gd name="T14" fmla="*/ 32 w 51"/>
                <a:gd name="T15" fmla="*/ 36 h 70"/>
                <a:gd name="T16" fmla="*/ 31 w 51"/>
                <a:gd name="T17" fmla="*/ 37 h 70"/>
                <a:gd name="T18" fmla="*/ 29 w 51"/>
                <a:gd name="T19" fmla="*/ 39 h 70"/>
                <a:gd name="T20" fmla="*/ 28 w 51"/>
                <a:gd name="T21" fmla="*/ 38 h 70"/>
                <a:gd name="T22" fmla="*/ 24 w 51"/>
                <a:gd name="T23" fmla="*/ 39 h 70"/>
                <a:gd name="T24" fmla="*/ 22 w 51"/>
                <a:gd name="T25" fmla="*/ 42 h 70"/>
                <a:gd name="T26" fmla="*/ 29 w 51"/>
                <a:gd name="T27" fmla="*/ 45 h 70"/>
                <a:gd name="T28" fmla="*/ 23 w 51"/>
                <a:gd name="T29" fmla="*/ 48 h 70"/>
                <a:gd name="T30" fmla="*/ 18 w 51"/>
                <a:gd name="T31" fmla="*/ 50 h 70"/>
                <a:gd name="T32" fmla="*/ 13 w 51"/>
                <a:gd name="T33" fmla="*/ 49 h 70"/>
                <a:gd name="T34" fmla="*/ 11 w 51"/>
                <a:gd name="T35" fmla="*/ 50 h 70"/>
                <a:gd name="T36" fmla="*/ 9 w 51"/>
                <a:gd name="T37" fmla="*/ 49 h 70"/>
                <a:gd name="T38" fmla="*/ 7 w 51"/>
                <a:gd name="T39" fmla="*/ 53 h 70"/>
                <a:gd name="T40" fmla="*/ 4 w 51"/>
                <a:gd name="T41" fmla="*/ 48 h 70"/>
                <a:gd name="T42" fmla="*/ 2 w 51"/>
                <a:gd name="T43" fmla="*/ 18 h 70"/>
                <a:gd name="T44" fmla="*/ 6 w 51"/>
                <a:gd name="T45" fmla="*/ 1 h 70"/>
                <a:gd name="T46" fmla="*/ 16 w 51"/>
                <a:gd name="T47" fmla="*/ 0 h 70"/>
                <a:gd name="T48" fmla="*/ 28 w 51"/>
                <a:gd name="T49" fmla="*/ 0 h 70"/>
                <a:gd name="T50" fmla="*/ 41 w 51"/>
                <a:gd name="T51" fmla="*/ 5 h 70"/>
                <a:gd name="T52" fmla="*/ 48 w 51"/>
                <a:gd name="T53" fmla="*/ 11 h 70"/>
                <a:gd name="T54" fmla="*/ 49 w 51"/>
                <a:gd name="T55" fmla="*/ 20 h 70"/>
                <a:gd name="T56" fmla="*/ 22 w 51"/>
                <a:gd name="T57" fmla="*/ 69 h 70"/>
                <a:gd name="T58" fmla="*/ 19 w 51"/>
                <a:gd name="T59" fmla="*/ 69 h 70"/>
                <a:gd name="T60" fmla="*/ 11 w 51"/>
                <a:gd name="T61" fmla="*/ 69 h 70"/>
                <a:gd name="T62" fmla="*/ 4 w 51"/>
                <a:gd name="T63" fmla="*/ 58 h 70"/>
                <a:gd name="T64" fmla="*/ 9 w 51"/>
                <a:gd name="T65" fmla="*/ 58 h 70"/>
                <a:gd name="T66" fmla="*/ 13 w 51"/>
                <a:gd name="T67" fmla="*/ 61 h 70"/>
                <a:gd name="T68" fmla="*/ 17 w 51"/>
                <a:gd name="T69" fmla="*/ 67 h 70"/>
                <a:gd name="T70" fmla="*/ 19 w 51"/>
                <a:gd name="T71" fmla="*/ 60 h 70"/>
                <a:gd name="T72" fmla="*/ 20 w 51"/>
                <a:gd name="T73" fmla="*/ 58 h 70"/>
                <a:gd name="T74" fmla="*/ 21 w 51"/>
                <a:gd name="T75" fmla="*/ 51 h 70"/>
                <a:gd name="T76" fmla="*/ 23 w 51"/>
                <a:gd name="T77" fmla="*/ 50 h 70"/>
                <a:gd name="T78" fmla="*/ 24 w 51"/>
                <a:gd name="T79" fmla="*/ 60 h 70"/>
                <a:gd name="T80" fmla="*/ 10 w 51"/>
                <a:gd name="T81" fmla="*/ 27 h 70"/>
                <a:gd name="T82" fmla="*/ 11 w 51"/>
                <a:gd name="T83" fmla="*/ 56 h 70"/>
                <a:gd name="T84" fmla="*/ 12 w 51"/>
                <a:gd name="T85" fmla="*/ 48 h 70"/>
                <a:gd name="T86" fmla="*/ 17 w 51"/>
                <a:gd name="T87" fmla="*/ 58 h 70"/>
                <a:gd name="T88" fmla="*/ 13 w 51"/>
                <a:gd name="T89" fmla="*/ 58 h 70"/>
                <a:gd name="T90" fmla="*/ 19 w 51"/>
                <a:gd name="T91" fmla="*/ 55 h 70"/>
                <a:gd name="T92" fmla="*/ 14 w 51"/>
                <a:gd name="T93" fmla="*/ 51 h 70"/>
                <a:gd name="T94" fmla="*/ 15 w 51"/>
                <a:gd name="T95" fmla="*/ 31 h 70"/>
                <a:gd name="T96" fmla="*/ 15 w 51"/>
                <a:gd name="T97" fmla="*/ 30 h 70"/>
                <a:gd name="T98" fmla="*/ 17 w 51"/>
                <a:gd name="T99" fmla="*/ 30 h 70"/>
                <a:gd name="T100" fmla="*/ 16 w 51"/>
                <a:gd name="T101" fmla="*/ 33 h 70"/>
                <a:gd name="T102" fmla="*/ 31 w 51"/>
                <a:gd name="T103" fmla="*/ 19 h 70"/>
                <a:gd name="T104" fmla="*/ 23 w 51"/>
                <a:gd name="T105" fmla="*/ 15 h 70"/>
                <a:gd name="T106" fmla="*/ 25 w 51"/>
                <a:gd name="T107" fmla="*/ 31 h 70"/>
                <a:gd name="T108" fmla="*/ 31 w 51"/>
                <a:gd name="T109" fmla="*/ 26 h 70"/>
                <a:gd name="T110" fmla="*/ 23 w 51"/>
                <a:gd name="T111" fmla="*/ 32 h 70"/>
                <a:gd name="T112" fmla="*/ 31 w 51"/>
                <a:gd name="T113" fmla="*/ 45 h 70"/>
                <a:gd name="T114" fmla="*/ 30 w 51"/>
                <a:gd name="T115" fmla="*/ 42 h 70"/>
                <a:gd name="T116" fmla="*/ 33 w 51"/>
                <a:gd name="T117" fmla="*/ 41 h 70"/>
                <a:gd name="T118" fmla="*/ 34 w 51"/>
                <a:gd name="T119" fmla="*/ 3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" h="70">
                  <a:moveTo>
                    <a:pt x="51" y="22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6"/>
                    <a:pt x="50" y="28"/>
                  </a:cubicBezTo>
                  <a:cubicBezTo>
                    <a:pt x="50" y="29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8" y="34"/>
                  </a:cubicBezTo>
                  <a:cubicBezTo>
                    <a:pt x="48" y="35"/>
                    <a:pt x="47" y="36"/>
                    <a:pt x="47" y="37"/>
                  </a:cubicBezTo>
                  <a:cubicBezTo>
                    <a:pt x="46" y="38"/>
                    <a:pt x="46" y="38"/>
                    <a:pt x="46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3" y="41"/>
                    <a:pt x="42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0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8" y="43"/>
                    <a:pt x="39" y="43"/>
                  </a:cubicBezTo>
                  <a:cubicBezTo>
                    <a:pt x="38" y="43"/>
                    <a:pt x="38" y="44"/>
                    <a:pt x="37" y="4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2"/>
                    <a:pt x="34" y="42"/>
                    <a:pt x="35" y="41"/>
                  </a:cubicBezTo>
                  <a:cubicBezTo>
                    <a:pt x="35" y="41"/>
                    <a:pt x="35" y="42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3"/>
                    <a:pt x="37" y="42"/>
                  </a:cubicBezTo>
                  <a:cubicBezTo>
                    <a:pt x="37" y="40"/>
                    <a:pt x="37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9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5"/>
                    <a:pt x="34" y="36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2" y="36"/>
                  </a:cubicBezTo>
                  <a:cubicBezTo>
                    <a:pt x="32" y="36"/>
                    <a:pt x="32" y="35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40"/>
                    <a:pt x="23" y="41"/>
                  </a:cubicBezTo>
                  <a:cubicBezTo>
                    <a:pt x="22" y="40"/>
                    <a:pt x="22" y="40"/>
                    <a:pt x="20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2" y="41"/>
                    <a:pt x="22" y="42"/>
                    <a:pt x="22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5" y="42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3"/>
                    <a:pt x="28" y="44"/>
                    <a:pt x="29" y="45"/>
                  </a:cubicBezTo>
                  <a:cubicBezTo>
                    <a:pt x="28" y="46"/>
                    <a:pt x="27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1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50"/>
                    <a:pt x="18" y="50"/>
                    <a:pt x="18" y="51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49"/>
                    <a:pt x="16" y="49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3" y="48"/>
                    <a:pt x="13" y="48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9"/>
                    <a:pt x="7" y="50"/>
                    <a:pt x="7" y="51"/>
                  </a:cubicBezTo>
                  <a:cubicBezTo>
                    <a:pt x="7" y="51"/>
                    <a:pt x="7" y="51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5" y="48"/>
                    <a:pt x="5" y="48"/>
                    <a:pt x="4" y="4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2"/>
                    <a:pt x="3" y="28"/>
                    <a:pt x="2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14"/>
                    <a:pt x="1" y="12"/>
                    <a:pt x="0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2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1" y="1"/>
                    <a:pt x="12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6" y="0"/>
                    <a:pt x="17" y="0"/>
                    <a:pt x="19" y="1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3" y="0"/>
                    <a:pt x="25" y="0"/>
                  </a:cubicBezTo>
                  <a:cubicBezTo>
                    <a:pt x="25" y="0"/>
                    <a:pt x="26" y="0"/>
                    <a:pt x="2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1"/>
                    <a:pt x="33" y="1"/>
                  </a:cubicBezTo>
                  <a:cubicBezTo>
                    <a:pt x="36" y="2"/>
                    <a:pt x="38" y="3"/>
                    <a:pt x="41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5"/>
                    <a:pt x="44" y="6"/>
                    <a:pt x="45" y="7"/>
                  </a:cubicBezTo>
                  <a:cubicBezTo>
                    <a:pt x="47" y="9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3"/>
                    <a:pt x="49" y="15"/>
                  </a:cubicBezTo>
                  <a:cubicBezTo>
                    <a:pt x="49" y="15"/>
                    <a:pt x="49" y="16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0"/>
                    <a:pt x="50" y="21"/>
                    <a:pt x="51" y="22"/>
                  </a:cubicBezTo>
                  <a:close/>
                  <a:moveTo>
                    <a:pt x="24" y="61"/>
                  </a:moveTo>
                  <a:cubicBezTo>
                    <a:pt x="24" y="63"/>
                    <a:pt x="24" y="66"/>
                    <a:pt x="24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7" y="69"/>
                    <a:pt x="16" y="69"/>
                    <a:pt x="14" y="6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9"/>
                    <a:pt x="13" y="69"/>
                    <a:pt x="12" y="67"/>
                  </a:cubicBezTo>
                  <a:cubicBezTo>
                    <a:pt x="11" y="68"/>
                    <a:pt x="11" y="69"/>
                    <a:pt x="11" y="69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9" y="70"/>
                    <a:pt x="7" y="70"/>
                  </a:cubicBezTo>
                  <a:cubicBezTo>
                    <a:pt x="7" y="70"/>
                    <a:pt x="6" y="69"/>
                    <a:pt x="6" y="68"/>
                  </a:cubicBezTo>
                  <a:cubicBezTo>
                    <a:pt x="5" y="67"/>
                    <a:pt x="5" y="67"/>
                    <a:pt x="4" y="6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7"/>
                    <a:pt x="5" y="57"/>
                    <a:pt x="6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6" y="54"/>
                    <a:pt x="7" y="54"/>
                  </a:cubicBezTo>
                  <a:cubicBezTo>
                    <a:pt x="7" y="55"/>
                    <a:pt x="8" y="56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0"/>
                    <a:pt x="11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3" y="63"/>
                    <a:pt x="13" y="63"/>
                  </a:cubicBezTo>
                  <a:cubicBezTo>
                    <a:pt x="14" y="63"/>
                    <a:pt x="14" y="64"/>
                    <a:pt x="15" y="65"/>
                  </a:cubicBezTo>
                  <a:cubicBezTo>
                    <a:pt x="16" y="66"/>
                    <a:pt x="16" y="67"/>
                    <a:pt x="17" y="67"/>
                  </a:cubicBezTo>
                  <a:cubicBezTo>
                    <a:pt x="17" y="67"/>
                    <a:pt x="18" y="66"/>
                    <a:pt x="18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8" y="61"/>
                    <a:pt x="18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1" y="61"/>
                    <a:pt x="21" y="62"/>
                  </a:cubicBezTo>
                  <a:cubicBezTo>
                    <a:pt x="22" y="62"/>
                    <a:pt x="22" y="61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5"/>
                    <a:pt x="21" y="54"/>
                  </a:cubicBezTo>
                  <a:cubicBezTo>
                    <a:pt x="21" y="53"/>
                    <a:pt x="21" y="52"/>
                    <a:pt x="20" y="5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2"/>
                    <a:pt x="23" y="53"/>
                    <a:pt x="23" y="53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5"/>
                    <a:pt x="23" y="56"/>
                    <a:pt x="24" y="57"/>
                  </a:cubicBezTo>
                  <a:cubicBezTo>
                    <a:pt x="24" y="58"/>
                    <a:pt x="24" y="58"/>
                    <a:pt x="24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4" y="60"/>
                  </a:cubicBezTo>
                  <a:lnTo>
                    <a:pt x="24" y="61"/>
                  </a:ln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10" y="27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lnTo>
                    <a:pt x="10" y="27"/>
                  </a:lnTo>
                  <a:close/>
                  <a:moveTo>
                    <a:pt x="12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4"/>
                    <a:pt x="10" y="53"/>
                    <a:pt x="11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5"/>
                    <a:pt x="12" y="55"/>
                    <a:pt x="12" y="55"/>
                  </a:cubicBezTo>
                  <a:lnTo>
                    <a:pt x="12" y="56"/>
                  </a:lnTo>
                  <a:close/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lose/>
                  <a:moveTo>
                    <a:pt x="20" y="56"/>
                  </a:moveTo>
                  <a:cubicBezTo>
                    <a:pt x="19" y="57"/>
                    <a:pt x="19" y="57"/>
                    <a:pt x="19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9"/>
                    <a:pt x="14" y="59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3" y="57"/>
                    <a:pt x="15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8" y="55"/>
                  </a:cubicBezTo>
                  <a:cubicBezTo>
                    <a:pt x="18" y="55"/>
                    <a:pt x="19" y="55"/>
                    <a:pt x="19" y="55"/>
                  </a:cubicBezTo>
                  <a:cubicBezTo>
                    <a:pt x="19" y="55"/>
                    <a:pt x="19" y="56"/>
                    <a:pt x="20" y="56"/>
                  </a:cubicBezTo>
                  <a:close/>
                  <a:moveTo>
                    <a:pt x="14" y="51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lose/>
                  <a:moveTo>
                    <a:pt x="15" y="31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5" y="31"/>
                  </a:lnTo>
                  <a:close/>
                  <a:moveTo>
                    <a:pt x="17" y="28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5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1"/>
                    <a:pt x="16" y="31"/>
                    <a:pt x="17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7" y="28"/>
                  </a:lnTo>
                  <a:close/>
                  <a:moveTo>
                    <a:pt x="1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lnTo>
                    <a:pt x="17" y="32"/>
                  </a:lnTo>
                  <a:close/>
                  <a:moveTo>
                    <a:pt x="31" y="23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9"/>
                    <a:pt x="28" y="18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6"/>
                    <a:pt x="22" y="20"/>
                    <a:pt x="22" y="26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6" y="31"/>
                  </a:cubicBezTo>
                  <a:cubicBezTo>
                    <a:pt x="26" y="31"/>
                    <a:pt x="27" y="31"/>
                    <a:pt x="28" y="30"/>
                  </a:cubicBezTo>
                  <a:cubicBezTo>
                    <a:pt x="28" y="30"/>
                    <a:pt x="29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8"/>
                    <a:pt x="30" y="28"/>
                    <a:pt x="30" y="27"/>
                  </a:cubicBezTo>
                  <a:cubicBezTo>
                    <a:pt x="30" y="27"/>
                    <a:pt x="31" y="26"/>
                    <a:pt x="31" y="26"/>
                  </a:cubicBezTo>
                  <a:cubicBezTo>
                    <a:pt x="31" y="25"/>
                    <a:pt x="31" y="24"/>
                    <a:pt x="31" y="23"/>
                  </a:cubicBezTo>
                  <a:close/>
                  <a:moveTo>
                    <a:pt x="23" y="32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lnTo>
                    <a:pt x="23" y="32"/>
                  </a:lnTo>
                  <a:close/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23" y="43"/>
                  </a:lnTo>
                  <a:close/>
                  <a:moveTo>
                    <a:pt x="31" y="45"/>
                  </a:moveTo>
                  <a:cubicBezTo>
                    <a:pt x="31" y="46"/>
                    <a:pt x="31" y="46"/>
                    <a:pt x="31" y="46"/>
                  </a:cubicBezTo>
                  <a:cubicBezTo>
                    <a:pt x="30" y="46"/>
                    <a:pt x="30" y="46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4"/>
                    <a:pt x="30" y="44"/>
                    <a:pt x="30" y="44"/>
                  </a:cubicBezTo>
                  <a:cubicBezTo>
                    <a:pt x="30" y="43"/>
                    <a:pt x="29" y="43"/>
                    <a:pt x="29" y="42"/>
                  </a:cubicBezTo>
                  <a:cubicBezTo>
                    <a:pt x="29" y="42"/>
                    <a:pt x="29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3"/>
                    <a:pt x="31" y="44"/>
                    <a:pt x="31" y="45"/>
                  </a:cubicBezTo>
                  <a:close/>
                  <a:moveTo>
                    <a:pt x="35" y="40"/>
                  </a:moveTo>
                  <a:cubicBezTo>
                    <a:pt x="34" y="40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6049694" y="3930052"/>
              <a:ext cx="166203" cy="229662"/>
            </a:xfrm>
            <a:custGeom>
              <a:avLst/>
              <a:gdLst>
                <a:gd name="T0" fmla="*/ 26 w 54"/>
                <a:gd name="T1" fmla="*/ 64 h 72"/>
                <a:gd name="T2" fmla="*/ 24 w 54"/>
                <a:gd name="T3" fmla="*/ 64 h 72"/>
                <a:gd name="T4" fmla="*/ 23 w 54"/>
                <a:gd name="T5" fmla="*/ 58 h 72"/>
                <a:gd name="T6" fmla="*/ 20 w 54"/>
                <a:gd name="T7" fmla="*/ 57 h 72"/>
                <a:gd name="T8" fmla="*/ 22 w 54"/>
                <a:gd name="T9" fmla="*/ 64 h 72"/>
                <a:gd name="T10" fmla="*/ 20 w 54"/>
                <a:gd name="T11" fmla="*/ 68 h 72"/>
                <a:gd name="T12" fmla="*/ 17 w 54"/>
                <a:gd name="T13" fmla="*/ 65 h 72"/>
                <a:gd name="T14" fmla="*/ 12 w 54"/>
                <a:gd name="T15" fmla="*/ 59 h 72"/>
                <a:gd name="T16" fmla="*/ 10 w 54"/>
                <a:gd name="T17" fmla="*/ 51 h 72"/>
                <a:gd name="T18" fmla="*/ 9 w 54"/>
                <a:gd name="T19" fmla="*/ 54 h 72"/>
                <a:gd name="T20" fmla="*/ 8 w 54"/>
                <a:gd name="T21" fmla="*/ 57 h 72"/>
                <a:gd name="T22" fmla="*/ 5 w 54"/>
                <a:gd name="T23" fmla="*/ 56 h 72"/>
                <a:gd name="T24" fmla="*/ 0 w 54"/>
                <a:gd name="T25" fmla="*/ 38 h 72"/>
                <a:gd name="T26" fmla="*/ 23 w 54"/>
                <a:gd name="T27" fmla="*/ 0 h 72"/>
                <a:gd name="T28" fmla="*/ 54 w 54"/>
                <a:gd name="T29" fmla="*/ 33 h 72"/>
                <a:gd name="T30" fmla="*/ 47 w 54"/>
                <a:gd name="T31" fmla="*/ 59 h 72"/>
                <a:gd name="T32" fmla="*/ 43 w 54"/>
                <a:gd name="T33" fmla="*/ 60 h 72"/>
                <a:gd name="T34" fmla="*/ 42 w 54"/>
                <a:gd name="T35" fmla="*/ 55 h 72"/>
                <a:gd name="T36" fmla="*/ 39 w 54"/>
                <a:gd name="T37" fmla="*/ 55 h 72"/>
                <a:gd name="T38" fmla="*/ 35 w 54"/>
                <a:gd name="T39" fmla="*/ 57 h 72"/>
                <a:gd name="T40" fmla="*/ 30 w 54"/>
                <a:gd name="T41" fmla="*/ 55 h 72"/>
                <a:gd name="T42" fmla="*/ 34 w 54"/>
                <a:gd name="T43" fmla="*/ 46 h 72"/>
                <a:gd name="T44" fmla="*/ 34 w 54"/>
                <a:gd name="T45" fmla="*/ 32 h 72"/>
                <a:gd name="T46" fmla="*/ 31 w 54"/>
                <a:gd name="T47" fmla="*/ 21 h 72"/>
                <a:gd name="T48" fmla="*/ 26 w 54"/>
                <a:gd name="T49" fmla="*/ 18 h 72"/>
                <a:gd name="T50" fmla="*/ 21 w 54"/>
                <a:gd name="T51" fmla="*/ 36 h 72"/>
                <a:gd name="T52" fmla="*/ 21 w 54"/>
                <a:gd name="T53" fmla="*/ 48 h 72"/>
                <a:gd name="T54" fmla="*/ 30 w 54"/>
                <a:gd name="T55" fmla="*/ 58 h 72"/>
                <a:gd name="T56" fmla="*/ 32 w 54"/>
                <a:gd name="T57" fmla="*/ 65 h 72"/>
                <a:gd name="T58" fmla="*/ 28 w 54"/>
                <a:gd name="T59" fmla="*/ 63 h 72"/>
                <a:gd name="T60" fmla="*/ 14 w 54"/>
                <a:gd name="T61" fmla="*/ 68 h 72"/>
                <a:gd name="T62" fmla="*/ 12 w 54"/>
                <a:gd name="T63" fmla="*/ 65 h 72"/>
                <a:gd name="T64" fmla="*/ 11 w 54"/>
                <a:gd name="T65" fmla="*/ 61 h 72"/>
                <a:gd name="T66" fmla="*/ 16 w 54"/>
                <a:gd name="T67" fmla="*/ 66 h 72"/>
                <a:gd name="T68" fmla="*/ 27 w 54"/>
                <a:gd name="T69" fmla="*/ 61 h 72"/>
                <a:gd name="T70" fmla="*/ 29 w 54"/>
                <a:gd name="T71" fmla="*/ 61 h 72"/>
                <a:gd name="T72" fmla="*/ 30 w 54"/>
                <a:gd name="T73" fmla="*/ 72 h 72"/>
                <a:gd name="T74" fmla="*/ 30 w 54"/>
                <a:gd name="T75" fmla="*/ 69 h 72"/>
                <a:gd name="T76" fmla="*/ 33 w 54"/>
                <a:gd name="T77" fmla="*/ 69 h 72"/>
                <a:gd name="T78" fmla="*/ 32 w 54"/>
                <a:gd name="T79" fmla="*/ 60 h 72"/>
                <a:gd name="T80" fmla="*/ 33 w 54"/>
                <a:gd name="T81" fmla="*/ 68 h 72"/>
                <a:gd name="T82" fmla="*/ 35 w 54"/>
                <a:gd name="T83" fmla="*/ 62 h 72"/>
                <a:gd name="T84" fmla="*/ 36 w 54"/>
                <a:gd name="T85" fmla="*/ 61 h 72"/>
                <a:gd name="T86" fmla="*/ 41 w 54"/>
                <a:gd name="T87" fmla="*/ 69 h 72"/>
                <a:gd name="T88" fmla="*/ 37 w 54"/>
                <a:gd name="T89" fmla="*/ 71 h 72"/>
                <a:gd name="T90" fmla="*/ 38 w 54"/>
                <a:gd name="T91" fmla="*/ 63 h 72"/>
                <a:gd name="T92" fmla="*/ 39 w 54"/>
                <a:gd name="T93" fmla="*/ 65 h 72"/>
                <a:gd name="T94" fmla="*/ 44 w 54"/>
                <a:gd name="T95" fmla="*/ 63 h 72"/>
                <a:gd name="T96" fmla="*/ 39 w 54"/>
                <a:gd name="T97" fmla="*/ 60 h 72"/>
                <a:gd name="T98" fmla="*/ 38 w 54"/>
                <a:gd name="T99" fmla="*/ 57 h 72"/>
                <a:gd name="T100" fmla="*/ 40 w 54"/>
                <a:gd name="T101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72">
                  <a:moveTo>
                    <a:pt x="28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6" y="65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3"/>
                    <a:pt x="23" y="62"/>
                    <a:pt x="23" y="61"/>
                  </a:cubicBezTo>
                  <a:cubicBezTo>
                    <a:pt x="23" y="60"/>
                    <a:pt x="23" y="60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3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7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7"/>
                    <a:pt x="20" y="57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9"/>
                    <a:pt x="20" y="60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0" y="70"/>
                    <a:pt x="20" y="71"/>
                  </a:cubicBezTo>
                  <a:cubicBezTo>
                    <a:pt x="19" y="70"/>
                    <a:pt x="18" y="70"/>
                    <a:pt x="17" y="70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7"/>
                    <a:pt x="18" y="66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6" y="61"/>
                    <a:pt x="15" y="60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7"/>
                    <a:pt x="10" y="56"/>
                    <a:pt x="10" y="56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1"/>
                    <a:pt x="8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5"/>
                    <a:pt x="7" y="56"/>
                    <a:pt x="6" y="57"/>
                  </a:cubicBezTo>
                  <a:cubicBezTo>
                    <a:pt x="6" y="57"/>
                    <a:pt x="6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6" y="57"/>
                    <a:pt x="6" y="56"/>
                    <a:pt x="5" y="56"/>
                  </a:cubicBezTo>
                  <a:cubicBezTo>
                    <a:pt x="4" y="54"/>
                    <a:pt x="2" y="51"/>
                    <a:pt x="0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4"/>
                    <a:pt x="0" y="42"/>
                    <a:pt x="0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0" y="36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2" y="18"/>
                    <a:pt x="6" y="7"/>
                    <a:pt x="14" y="3"/>
                  </a:cubicBezTo>
                  <a:cubicBezTo>
                    <a:pt x="17" y="2"/>
                    <a:pt x="18" y="1"/>
                    <a:pt x="19" y="1"/>
                  </a:cubicBezTo>
                  <a:cubicBezTo>
                    <a:pt x="19" y="1"/>
                    <a:pt x="20" y="1"/>
                    <a:pt x="23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4" y="0"/>
                    <a:pt x="41" y="3"/>
                    <a:pt x="45" y="9"/>
                  </a:cubicBezTo>
                  <a:cubicBezTo>
                    <a:pt x="50" y="14"/>
                    <a:pt x="52" y="21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30"/>
                    <a:pt x="54" y="31"/>
                    <a:pt x="54" y="33"/>
                  </a:cubicBezTo>
                  <a:cubicBezTo>
                    <a:pt x="54" y="38"/>
                    <a:pt x="54" y="43"/>
                    <a:pt x="53" y="49"/>
                  </a:cubicBezTo>
                  <a:cubicBezTo>
                    <a:pt x="52" y="56"/>
                    <a:pt x="50" y="60"/>
                    <a:pt x="47" y="61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9"/>
                    <a:pt x="44" y="60"/>
                    <a:pt x="43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3"/>
                    <a:pt x="39" y="54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7"/>
                    <a:pt x="37" y="57"/>
                    <a:pt x="37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4" y="56"/>
                    <a:pt x="34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5"/>
                    <a:pt x="30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2" y="54"/>
                    <a:pt x="32" y="53"/>
                    <a:pt x="33" y="51"/>
                  </a:cubicBezTo>
                  <a:cubicBezTo>
                    <a:pt x="34" y="49"/>
                    <a:pt x="34" y="47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5"/>
                    <a:pt x="34" y="43"/>
                    <a:pt x="34" y="42"/>
                  </a:cubicBezTo>
                  <a:cubicBezTo>
                    <a:pt x="34" y="41"/>
                    <a:pt x="33" y="40"/>
                    <a:pt x="32" y="39"/>
                  </a:cubicBezTo>
                  <a:cubicBezTo>
                    <a:pt x="33" y="38"/>
                    <a:pt x="34" y="36"/>
                    <a:pt x="34" y="34"/>
                  </a:cubicBezTo>
                  <a:cubicBezTo>
                    <a:pt x="34" y="34"/>
                    <a:pt x="34" y="34"/>
                    <a:pt x="33" y="33"/>
                  </a:cubicBezTo>
                  <a:cubicBezTo>
                    <a:pt x="33" y="33"/>
                    <a:pt x="33" y="32"/>
                    <a:pt x="34" y="32"/>
                  </a:cubicBezTo>
                  <a:cubicBezTo>
                    <a:pt x="34" y="32"/>
                    <a:pt x="34" y="30"/>
                    <a:pt x="33" y="28"/>
                  </a:cubicBezTo>
                  <a:cubicBezTo>
                    <a:pt x="33" y="27"/>
                    <a:pt x="33" y="25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0"/>
                    <a:pt x="30" y="19"/>
                    <a:pt x="29" y="19"/>
                  </a:cubicBezTo>
                  <a:cubicBezTo>
                    <a:pt x="29" y="19"/>
                    <a:pt x="28" y="19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9"/>
                    <a:pt x="23" y="20"/>
                    <a:pt x="23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0" y="25"/>
                    <a:pt x="20" y="28"/>
                    <a:pt x="20" y="32"/>
                  </a:cubicBezTo>
                  <a:cubicBezTo>
                    <a:pt x="20" y="34"/>
                    <a:pt x="21" y="35"/>
                    <a:pt x="21" y="36"/>
                  </a:cubicBezTo>
                  <a:cubicBezTo>
                    <a:pt x="21" y="37"/>
                    <a:pt x="20" y="38"/>
                    <a:pt x="21" y="39"/>
                  </a:cubicBezTo>
                  <a:cubicBezTo>
                    <a:pt x="21" y="40"/>
                    <a:pt x="21" y="41"/>
                    <a:pt x="22" y="42"/>
                  </a:cubicBezTo>
                  <a:cubicBezTo>
                    <a:pt x="21" y="43"/>
                    <a:pt x="21" y="44"/>
                    <a:pt x="21" y="45"/>
                  </a:cubicBezTo>
                  <a:cubicBezTo>
                    <a:pt x="21" y="46"/>
                    <a:pt x="21" y="46"/>
                    <a:pt x="22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3" y="52"/>
                    <a:pt x="24" y="54"/>
                    <a:pt x="26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1" y="67"/>
                    <a:pt x="30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6"/>
                    <a:pt x="29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lnTo>
                    <a:pt x="28" y="62"/>
                  </a:lnTo>
                  <a:close/>
                  <a:moveTo>
                    <a:pt x="16" y="66"/>
                  </a:moveTo>
                  <a:cubicBezTo>
                    <a:pt x="15" y="67"/>
                    <a:pt x="15" y="67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3" y="68"/>
                    <a:pt x="13" y="67"/>
                  </a:cubicBezTo>
                  <a:cubicBezTo>
                    <a:pt x="12" y="67"/>
                    <a:pt x="12" y="66"/>
                    <a:pt x="12" y="66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1" y="64"/>
                    <a:pt x="10" y="64"/>
                  </a:cubicBezTo>
                  <a:cubicBezTo>
                    <a:pt x="9" y="64"/>
                    <a:pt x="9" y="64"/>
                    <a:pt x="9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3"/>
                    <a:pt x="14" y="64"/>
                    <a:pt x="15" y="64"/>
                  </a:cubicBezTo>
                  <a:cubicBezTo>
                    <a:pt x="14" y="66"/>
                    <a:pt x="14" y="66"/>
                    <a:pt x="14" y="66"/>
                  </a:cubicBezTo>
                  <a:lnTo>
                    <a:pt x="16" y="66"/>
                  </a:lnTo>
                  <a:close/>
                  <a:moveTo>
                    <a:pt x="30" y="59"/>
                  </a:moveTo>
                  <a:cubicBezTo>
                    <a:pt x="30" y="59"/>
                    <a:pt x="29" y="58"/>
                    <a:pt x="28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9"/>
                    <a:pt x="27" y="60"/>
                    <a:pt x="27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9" y="61"/>
                    <a:pt x="29" y="61"/>
                    <a:pt x="29" y="61"/>
                  </a:cubicBezTo>
                  <a:lnTo>
                    <a:pt x="30" y="59"/>
                  </a:lnTo>
                  <a:close/>
                  <a:moveTo>
                    <a:pt x="33" y="71"/>
                  </a:move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2" y="72"/>
                    <a:pt x="31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9" y="69"/>
                    <a:pt x="29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1" y="69"/>
                    <a:pt x="31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2" y="69"/>
                    <a:pt x="32" y="69"/>
                  </a:cubicBezTo>
                  <a:cubicBezTo>
                    <a:pt x="32" y="69"/>
                    <a:pt x="33" y="70"/>
                    <a:pt x="33" y="70"/>
                  </a:cubicBezTo>
                  <a:lnTo>
                    <a:pt x="33" y="71"/>
                  </a:lnTo>
                  <a:close/>
                  <a:moveTo>
                    <a:pt x="32" y="60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lnTo>
                    <a:pt x="32" y="60"/>
                  </a:lnTo>
                  <a:close/>
                  <a:moveTo>
                    <a:pt x="34" y="67"/>
                  </a:moveTo>
                  <a:cubicBezTo>
                    <a:pt x="33" y="68"/>
                    <a:pt x="33" y="68"/>
                    <a:pt x="33" y="68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3" y="66"/>
                    <a:pt x="33" y="65"/>
                  </a:cubicBezTo>
                  <a:lnTo>
                    <a:pt x="34" y="67"/>
                  </a:lnTo>
                  <a:close/>
                  <a:moveTo>
                    <a:pt x="36" y="61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60"/>
                    <a:pt x="36" y="60"/>
                    <a:pt x="36" y="60"/>
                  </a:cubicBezTo>
                  <a:lnTo>
                    <a:pt x="36" y="61"/>
                  </a:lnTo>
                  <a:close/>
                  <a:moveTo>
                    <a:pt x="47" y="64"/>
                  </a:moveTo>
                  <a:cubicBezTo>
                    <a:pt x="46" y="65"/>
                    <a:pt x="45" y="65"/>
                    <a:pt x="44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7"/>
                    <a:pt x="42" y="68"/>
                    <a:pt x="42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70"/>
                    <a:pt x="40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0"/>
                    <a:pt x="38" y="70"/>
                    <a:pt x="37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7" y="70"/>
                    <a:pt x="37" y="70"/>
                    <a:pt x="37" y="69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8" y="65"/>
                    <a:pt x="37" y="65"/>
                  </a:cubicBezTo>
                  <a:cubicBezTo>
                    <a:pt x="37" y="64"/>
                    <a:pt x="37" y="64"/>
                    <a:pt x="38" y="63"/>
                  </a:cubicBezTo>
                  <a:cubicBezTo>
                    <a:pt x="38" y="63"/>
                    <a:pt x="38" y="64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4"/>
                    <a:pt x="40" y="63"/>
                    <a:pt x="41" y="61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5" y="62"/>
                    <a:pt x="45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lnTo>
                    <a:pt x="47" y="64"/>
                  </a:lnTo>
                  <a:close/>
                  <a:moveTo>
                    <a:pt x="40" y="58"/>
                  </a:moveTo>
                  <a:cubicBezTo>
                    <a:pt x="40" y="59"/>
                    <a:pt x="40" y="59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8" y="61"/>
                    <a:pt x="38" y="60"/>
                    <a:pt x="38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7"/>
                    <a:pt x="40" y="57"/>
                    <a:pt x="40" y="57"/>
                  </a:cubicBezTo>
                  <a:lnTo>
                    <a:pt x="40" y="58"/>
                  </a:lnTo>
                  <a:close/>
                  <a:moveTo>
                    <a:pt x="40" y="52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2"/>
                    <a:pt x="40" y="52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 noEditPoints="1"/>
            </p:cNvSpPr>
            <p:nvPr/>
          </p:nvSpPr>
          <p:spPr bwMode="auto">
            <a:xfrm>
              <a:off x="6244605" y="3930052"/>
              <a:ext cx="142028" cy="203977"/>
            </a:xfrm>
            <a:custGeom>
              <a:avLst/>
              <a:gdLst>
                <a:gd name="T0" fmla="*/ 45 w 46"/>
                <a:gd name="T1" fmla="*/ 61 h 64"/>
                <a:gd name="T2" fmla="*/ 43 w 46"/>
                <a:gd name="T3" fmla="*/ 62 h 64"/>
                <a:gd name="T4" fmla="*/ 40 w 46"/>
                <a:gd name="T5" fmla="*/ 63 h 64"/>
                <a:gd name="T6" fmla="*/ 27 w 46"/>
                <a:gd name="T7" fmla="*/ 58 h 64"/>
                <a:gd name="T8" fmla="*/ 26 w 46"/>
                <a:gd name="T9" fmla="*/ 57 h 64"/>
                <a:gd name="T10" fmla="*/ 24 w 46"/>
                <a:gd name="T11" fmla="*/ 50 h 64"/>
                <a:gd name="T12" fmla="*/ 20 w 46"/>
                <a:gd name="T13" fmla="*/ 43 h 64"/>
                <a:gd name="T14" fmla="*/ 19 w 46"/>
                <a:gd name="T15" fmla="*/ 48 h 64"/>
                <a:gd name="T16" fmla="*/ 20 w 46"/>
                <a:gd name="T17" fmla="*/ 51 h 64"/>
                <a:gd name="T18" fmla="*/ 19 w 46"/>
                <a:gd name="T19" fmla="*/ 61 h 64"/>
                <a:gd name="T20" fmla="*/ 16 w 46"/>
                <a:gd name="T21" fmla="*/ 63 h 64"/>
                <a:gd name="T22" fmla="*/ 11 w 46"/>
                <a:gd name="T23" fmla="*/ 64 h 64"/>
                <a:gd name="T24" fmla="*/ 8 w 46"/>
                <a:gd name="T25" fmla="*/ 63 h 64"/>
                <a:gd name="T26" fmla="*/ 6 w 46"/>
                <a:gd name="T27" fmla="*/ 63 h 64"/>
                <a:gd name="T28" fmla="*/ 2 w 46"/>
                <a:gd name="T29" fmla="*/ 61 h 64"/>
                <a:gd name="T30" fmla="*/ 1 w 46"/>
                <a:gd name="T31" fmla="*/ 50 h 64"/>
                <a:gd name="T32" fmla="*/ 1 w 46"/>
                <a:gd name="T33" fmla="*/ 45 h 64"/>
                <a:gd name="T34" fmla="*/ 1 w 46"/>
                <a:gd name="T35" fmla="*/ 32 h 64"/>
                <a:gd name="T36" fmla="*/ 0 w 46"/>
                <a:gd name="T37" fmla="*/ 22 h 64"/>
                <a:gd name="T38" fmla="*/ 0 w 46"/>
                <a:gd name="T39" fmla="*/ 20 h 64"/>
                <a:gd name="T40" fmla="*/ 0 w 46"/>
                <a:gd name="T41" fmla="*/ 16 h 64"/>
                <a:gd name="T42" fmla="*/ 1 w 46"/>
                <a:gd name="T43" fmla="*/ 2 h 64"/>
                <a:gd name="T44" fmla="*/ 15 w 46"/>
                <a:gd name="T45" fmla="*/ 0 h 64"/>
                <a:gd name="T46" fmla="*/ 20 w 46"/>
                <a:gd name="T47" fmla="*/ 0 h 64"/>
                <a:gd name="T48" fmla="*/ 23 w 46"/>
                <a:gd name="T49" fmla="*/ 1 h 64"/>
                <a:gd name="T50" fmla="*/ 27 w 46"/>
                <a:gd name="T51" fmla="*/ 2 h 64"/>
                <a:gd name="T52" fmla="*/ 29 w 46"/>
                <a:gd name="T53" fmla="*/ 1 h 64"/>
                <a:gd name="T54" fmla="*/ 37 w 46"/>
                <a:gd name="T55" fmla="*/ 6 h 64"/>
                <a:gd name="T56" fmla="*/ 41 w 46"/>
                <a:gd name="T57" fmla="*/ 10 h 64"/>
                <a:gd name="T58" fmla="*/ 43 w 46"/>
                <a:gd name="T59" fmla="*/ 19 h 64"/>
                <a:gd name="T60" fmla="*/ 43 w 46"/>
                <a:gd name="T61" fmla="*/ 24 h 64"/>
                <a:gd name="T62" fmla="*/ 40 w 46"/>
                <a:gd name="T63" fmla="*/ 30 h 64"/>
                <a:gd name="T64" fmla="*/ 35 w 46"/>
                <a:gd name="T65" fmla="*/ 34 h 64"/>
                <a:gd name="T66" fmla="*/ 36 w 46"/>
                <a:gd name="T67" fmla="*/ 39 h 64"/>
                <a:gd name="T68" fmla="*/ 39 w 46"/>
                <a:gd name="T69" fmla="*/ 44 h 64"/>
                <a:gd name="T70" fmla="*/ 42 w 46"/>
                <a:gd name="T71" fmla="*/ 50 h 64"/>
                <a:gd name="T72" fmla="*/ 44 w 46"/>
                <a:gd name="T73" fmla="*/ 54 h 64"/>
                <a:gd name="T74" fmla="*/ 0 w 46"/>
                <a:gd name="T75" fmla="*/ 22 h 64"/>
                <a:gd name="T76" fmla="*/ 23 w 46"/>
                <a:gd name="T77" fmla="*/ 17 h 64"/>
                <a:gd name="T78" fmla="*/ 21 w 46"/>
                <a:gd name="T79" fmla="*/ 15 h 64"/>
                <a:gd name="T80" fmla="*/ 18 w 46"/>
                <a:gd name="T81" fmla="*/ 15 h 64"/>
                <a:gd name="T82" fmla="*/ 18 w 46"/>
                <a:gd name="T83" fmla="*/ 25 h 64"/>
                <a:gd name="T84" fmla="*/ 20 w 46"/>
                <a:gd name="T85" fmla="*/ 27 h 64"/>
                <a:gd name="T86" fmla="*/ 24 w 46"/>
                <a:gd name="T87" fmla="*/ 24 h 64"/>
                <a:gd name="T88" fmla="*/ 25 w 46"/>
                <a:gd name="T8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" h="64">
                  <a:moveTo>
                    <a:pt x="46" y="60"/>
                  </a:moveTo>
                  <a:cubicBezTo>
                    <a:pt x="46" y="61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3" y="62"/>
                    <a:pt x="43" y="62"/>
                  </a:cubicBezTo>
                  <a:cubicBezTo>
                    <a:pt x="42" y="62"/>
                    <a:pt x="42" y="62"/>
                    <a:pt x="41" y="63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8" y="63"/>
                    <a:pt x="36" y="63"/>
                    <a:pt x="34" y="63"/>
                  </a:cubicBezTo>
                  <a:cubicBezTo>
                    <a:pt x="30" y="63"/>
                    <a:pt x="28" y="62"/>
                    <a:pt x="27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6"/>
                    <a:pt x="25" y="54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8"/>
                    <a:pt x="22" y="46"/>
                  </a:cubicBezTo>
                  <a:cubicBezTo>
                    <a:pt x="22" y="44"/>
                    <a:pt x="21" y="43"/>
                    <a:pt x="20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3"/>
                    <a:pt x="19" y="44"/>
                    <a:pt x="19" y="46"/>
                  </a:cubicBezTo>
                  <a:cubicBezTo>
                    <a:pt x="19" y="47"/>
                    <a:pt x="19" y="48"/>
                    <a:pt x="19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20" y="51"/>
                    <a:pt x="20" y="51"/>
                  </a:cubicBezTo>
                  <a:cubicBezTo>
                    <a:pt x="20" y="52"/>
                    <a:pt x="19" y="53"/>
                    <a:pt x="19" y="54"/>
                  </a:cubicBezTo>
                  <a:cubicBezTo>
                    <a:pt x="20" y="55"/>
                    <a:pt x="20" y="56"/>
                    <a:pt x="20" y="58"/>
                  </a:cubicBezTo>
                  <a:cubicBezTo>
                    <a:pt x="20" y="59"/>
                    <a:pt x="20" y="60"/>
                    <a:pt x="19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4" y="63"/>
                    <a:pt x="13" y="63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9" y="64"/>
                  </a:cubicBezTo>
                  <a:cubicBezTo>
                    <a:pt x="9" y="64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3"/>
                    <a:pt x="7" y="63"/>
                    <a:pt x="6" y="63"/>
                  </a:cubicBezTo>
                  <a:cubicBezTo>
                    <a:pt x="6" y="63"/>
                    <a:pt x="6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58"/>
                    <a:pt x="2" y="54"/>
                  </a:cubicBezTo>
                  <a:cubicBezTo>
                    <a:pt x="2" y="52"/>
                    <a:pt x="1" y="51"/>
                    <a:pt x="1" y="50"/>
                  </a:cubicBezTo>
                  <a:cubicBezTo>
                    <a:pt x="1" y="49"/>
                    <a:pt x="1" y="48"/>
                    <a:pt x="2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2"/>
                    <a:pt x="2" y="40"/>
                  </a:cubicBezTo>
                  <a:cubicBezTo>
                    <a:pt x="2" y="39"/>
                    <a:pt x="1" y="36"/>
                    <a:pt x="1" y="32"/>
                  </a:cubicBezTo>
                  <a:cubicBezTo>
                    <a:pt x="1" y="30"/>
                    <a:pt x="0" y="27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9"/>
                    <a:pt x="0" y="7"/>
                    <a:pt x="0" y="7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2" y="1"/>
                    <a:pt x="4" y="1"/>
                    <a:pt x="7" y="1"/>
                  </a:cubicBezTo>
                  <a:cubicBezTo>
                    <a:pt x="11" y="1"/>
                    <a:pt x="13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8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6" y="1"/>
                    <a:pt x="27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3" y="3"/>
                    <a:pt x="37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7"/>
                  </a:cubicBezTo>
                  <a:cubicBezTo>
                    <a:pt x="39" y="7"/>
                    <a:pt x="40" y="8"/>
                    <a:pt x="41" y="10"/>
                  </a:cubicBezTo>
                  <a:cubicBezTo>
                    <a:pt x="42" y="12"/>
                    <a:pt x="42" y="14"/>
                    <a:pt x="42" y="15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9"/>
                    <a:pt x="43" y="19"/>
                  </a:cubicBezTo>
                  <a:cubicBezTo>
                    <a:pt x="43" y="20"/>
                    <a:pt x="43" y="20"/>
                    <a:pt x="43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5"/>
                    <a:pt x="42" y="27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30"/>
                    <a:pt x="38" y="32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5" y="37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40" y="48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1"/>
                    <a:pt x="42" y="51"/>
                    <a:pt x="43" y="52"/>
                  </a:cubicBezTo>
                  <a:cubicBezTo>
                    <a:pt x="43" y="53"/>
                    <a:pt x="43" y="54"/>
                    <a:pt x="43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5"/>
                    <a:pt x="45" y="57"/>
                    <a:pt x="46" y="60"/>
                  </a:cubicBezTo>
                  <a:close/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lose/>
                  <a:moveTo>
                    <a:pt x="25" y="21"/>
                  </a:moveTo>
                  <a:cubicBezTo>
                    <a:pt x="25" y="19"/>
                    <a:pt x="24" y="18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6"/>
                    <a:pt x="18" y="19"/>
                  </a:cubicBezTo>
                  <a:cubicBezTo>
                    <a:pt x="18" y="20"/>
                    <a:pt x="18" y="21"/>
                    <a:pt x="18" y="23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9" y="26"/>
                    <a:pt x="19" y="26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6"/>
                    <a:pt x="23" y="26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5" y="22"/>
                    <a:pt x="25" y="22"/>
                  </a:cubicBezTo>
                  <a:lnTo>
                    <a:pt x="2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6"/>
            <p:cNvSpPr>
              <a:spLocks noEditPoints="1"/>
            </p:cNvSpPr>
            <p:nvPr/>
          </p:nvSpPr>
          <p:spPr bwMode="auto">
            <a:xfrm>
              <a:off x="6401742" y="3901344"/>
              <a:ext cx="151094" cy="244771"/>
            </a:xfrm>
            <a:custGeom>
              <a:avLst/>
              <a:gdLst>
                <a:gd name="T0" fmla="*/ 38 w 49"/>
                <a:gd name="T1" fmla="*/ 50 h 77"/>
                <a:gd name="T2" fmla="*/ 16 w 49"/>
                <a:gd name="T3" fmla="*/ 53 h 77"/>
                <a:gd name="T4" fmla="*/ 0 w 49"/>
                <a:gd name="T5" fmla="*/ 14 h 77"/>
                <a:gd name="T6" fmla="*/ 12 w 49"/>
                <a:gd name="T7" fmla="*/ 0 h 77"/>
                <a:gd name="T8" fmla="*/ 32 w 49"/>
                <a:gd name="T9" fmla="*/ 1 h 77"/>
                <a:gd name="T10" fmla="*/ 46 w 49"/>
                <a:gd name="T11" fmla="*/ 0 h 77"/>
                <a:gd name="T12" fmla="*/ 4 w 49"/>
                <a:gd name="T13" fmla="*/ 16 h 77"/>
                <a:gd name="T14" fmla="*/ 6 w 49"/>
                <a:gd name="T15" fmla="*/ 12 h 77"/>
                <a:gd name="T16" fmla="*/ 10 w 49"/>
                <a:gd name="T17" fmla="*/ 14 h 77"/>
                <a:gd name="T18" fmla="*/ 30 w 49"/>
                <a:gd name="T19" fmla="*/ 10 h 77"/>
                <a:gd name="T20" fmla="*/ 26 w 49"/>
                <a:gd name="T21" fmla="*/ 10 h 77"/>
                <a:gd name="T22" fmla="*/ 26 w 49"/>
                <a:gd name="T23" fmla="*/ 13 h 77"/>
                <a:gd name="T24" fmla="*/ 18 w 49"/>
                <a:gd name="T25" fmla="*/ 15 h 77"/>
                <a:gd name="T26" fmla="*/ 14 w 49"/>
                <a:gd name="T27" fmla="*/ 14 h 77"/>
                <a:gd name="T28" fmla="*/ 17 w 49"/>
                <a:gd name="T29" fmla="*/ 28 h 77"/>
                <a:gd name="T30" fmla="*/ 20 w 49"/>
                <a:gd name="T31" fmla="*/ 23 h 77"/>
                <a:gd name="T32" fmla="*/ 18 w 49"/>
                <a:gd name="T33" fmla="*/ 21 h 77"/>
                <a:gd name="T34" fmla="*/ 23 w 49"/>
                <a:gd name="T35" fmla="*/ 19 h 77"/>
                <a:gd name="T36" fmla="*/ 21 w 49"/>
                <a:gd name="T37" fmla="*/ 23 h 77"/>
                <a:gd name="T38" fmla="*/ 24 w 49"/>
                <a:gd name="T39" fmla="*/ 25 h 77"/>
                <a:gd name="T40" fmla="*/ 25 w 49"/>
                <a:gd name="T41" fmla="*/ 22 h 77"/>
                <a:gd name="T42" fmla="*/ 26 w 49"/>
                <a:gd name="T43" fmla="*/ 18 h 77"/>
                <a:gd name="T44" fmla="*/ 28 w 49"/>
                <a:gd name="T45" fmla="*/ 21 h 77"/>
                <a:gd name="T46" fmla="*/ 33 w 49"/>
                <a:gd name="T47" fmla="*/ 14 h 77"/>
                <a:gd name="T48" fmla="*/ 34 w 49"/>
                <a:gd name="T49" fmla="*/ 10 h 77"/>
                <a:gd name="T50" fmla="*/ 19 w 49"/>
                <a:gd name="T51" fmla="*/ 10 h 77"/>
                <a:gd name="T52" fmla="*/ 21 w 49"/>
                <a:gd name="T53" fmla="*/ 11 h 77"/>
                <a:gd name="T54" fmla="*/ 19 w 49"/>
                <a:gd name="T55" fmla="*/ 23 h 77"/>
                <a:gd name="T56" fmla="*/ 23 w 49"/>
                <a:gd name="T57" fmla="*/ 28 h 77"/>
                <a:gd name="T58" fmla="*/ 23 w 49"/>
                <a:gd name="T59" fmla="*/ 34 h 77"/>
                <a:gd name="T60" fmla="*/ 21 w 49"/>
                <a:gd name="T61" fmla="*/ 34 h 77"/>
                <a:gd name="T62" fmla="*/ 24 w 49"/>
                <a:gd name="T63" fmla="*/ 38 h 77"/>
                <a:gd name="T64" fmla="*/ 24 w 49"/>
                <a:gd name="T65" fmla="*/ 39 h 77"/>
                <a:gd name="T66" fmla="*/ 24 w 49"/>
                <a:gd name="T67" fmla="*/ 32 h 77"/>
                <a:gd name="T68" fmla="*/ 29 w 49"/>
                <a:gd name="T69" fmla="*/ 24 h 77"/>
                <a:gd name="T70" fmla="*/ 27 w 49"/>
                <a:gd name="T71" fmla="*/ 30 h 77"/>
                <a:gd name="T72" fmla="*/ 29 w 49"/>
                <a:gd name="T73" fmla="*/ 30 h 77"/>
                <a:gd name="T74" fmla="*/ 27 w 49"/>
                <a:gd name="T75" fmla="*/ 26 h 77"/>
                <a:gd name="T76" fmla="*/ 28 w 49"/>
                <a:gd name="T77" fmla="*/ 14 h 77"/>
                <a:gd name="T78" fmla="*/ 29 w 49"/>
                <a:gd name="T79" fmla="*/ 18 h 77"/>
                <a:gd name="T80" fmla="*/ 29 w 49"/>
                <a:gd name="T81" fmla="*/ 37 h 77"/>
                <a:gd name="T82" fmla="*/ 30 w 49"/>
                <a:gd name="T83" fmla="*/ 31 h 77"/>
                <a:gd name="T84" fmla="*/ 31 w 49"/>
                <a:gd name="T85" fmla="*/ 19 h 77"/>
                <a:gd name="T86" fmla="*/ 32 w 49"/>
                <a:gd name="T87" fmla="*/ 23 h 77"/>
                <a:gd name="T88" fmla="*/ 30 w 49"/>
                <a:gd name="T89" fmla="*/ 29 h 77"/>
                <a:gd name="T90" fmla="*/ 33 w 49"/>
                <a:gd name="T91" fmla="*/ 20 h 77"/>
                <a:gd name="T92" fmla="*/ 30 w 49"/>
                <a:gd name="T93" fmla="*/ 20 h 77"/>
                <a:gd name="T94" fmla="*/ 31 w 49"/>
                <a:gd name="T95" fmla="*/ 12 h 77"/>
                <a:gd name="T96" fmla="*/ 32 w 49"/>
                <a:gd name="T97" fmla="*/ 26 h 77"/>
                <a:gd name="T98" fmla="*/ 33 w 49"/>
                <a:gd name="T99" fmla="*/ 18 h 77"/>
                <a:gd name="T100" fmla="*/ 35 w 49"/>
                <a:gd name="T101" fmla="*/ 8 h 77"/>
                <a:gd name="T102" fmla="*/ 36 w 49"/>
                <a:gd name="T103" fmla="*/ 8 h 77"/>
                <a:gd name="T104" fmla="*/ 37 w 49"/>
                <a:gd name="T105" fmla="*/ 12 h 77"/>
                <a:gd name="T106" fmla="*/ 40 w 49"/>
                <a:gd name="T107" fmla="*/ 10 h 77"/>
                <a:gd name="T108" fmla="*/ 44 w 49"/>
                <a:gd name="T109" fmla="*/ 9 h 77"/>
                <a:gd name="T110" fmla="*/ 46 w 49"/>
                <a:gd name="T111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" h="77">
                  <a:moveTo>
                    <a:pt x="49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ubicBezTo>
                    <a:pt x="37" y="19"/>
                    <a:pt x="36" y="23"/>
                    <a:pt x="36" y="29"/>
                  </a:cubicBezTo>
                  <a:cubicBezTo>
                    <a:pt x="36" y="32"/>
                    <a:pt x="37" y="39"/>
                    <a:pt x="38" y="50"/>
                  </a:cubicBezTo>
                  <a:cubicBezTo>
                    <a:pt x="38" y="53"/>
                    <a:pt x="38" y="60"/>
                    <a:pt x="39" y="71"/>
                  </a:cubicBezTo>
                  <a:cubicBezTo>
                    <a:pt x="39" y="73"/>
                    <a:pt x="39" y="74"/>
                    <a:pt x="38" y="75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7" y="77"/>
                    <a:pt x="25" y="77"/>
                    <a:pt x="23" y="77"/>
                  </a:cubicBezTo>
                  <a:cubicBezTo>
                    <a:pt x="19" y="77"/>
                    <a:pt x="17" y="75"/>
                    <a:pt x="16" y="70"/>
                  </a:cubicBezTo>
                  <a:cubicBezTo>
                    <a:pt x="16" y="66"/>
                    <a:pt x="17" y="63"/>
                    <a:pt x="18" y="63"/>
                  </a:cubicBezTo>
                  <a:cubicBezTo>
                    <a:pt x="17" y="62"/>
                    <a:pt x="16" y="59"/>
                    <a:pt x="16" y="53"/>
                  </a:cubicBezTo>
                  <a:cubicBezTo>
                    <a:pt x="16" y="51"/>
                    <a:pt x="15" y="47"/>
                    <a:pt x="15" y="40"/>
                  </a:cubicBezTo>
                  <a:cubicBezTo>
                    <a:pt x="15" y="33"/>
                    <a:pt x="15" y="29"/>
                    <a:pt x="15" y="27"/>
                  </a:cubicBezTo>
                  <a:cubicBezTo>
                    <a:pt x="15" y="23"/>
                    <a:pt x="14" y="21"/>
                    <a:pt x="14" y="21"/>
                  </a:cubicBezTo>
                  <a:cubicBezTo>
                    <a:pt x="13" y="20"/>
                    <a:pt x="11" y="19"/>
                    <a:pt x="8" y="19"/>
                  </a:cubicBezTo>
                  <a:cubicBezTo>
                    <a:pt x="7" y="19"/>
                    <a:pt x="5" y="19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0" y="17"/>
                    <a:pt x="0" y="14"/>
                  </a:cubicBezTo>
                  <a:cubicBezTo>
                    <a:pt x="0" y="10"/>
                    <a:pt x="0" y="7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7" y="2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1" y="2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8" y="1"/>
                    <a:pt x="32" y="0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5" y="0"/>
                    <a:pt x="46" y="0"/>
                  </a:cubicBezTo>
                  <a:cubicBezTo>
                    <a:pt x="46" y="0"/>
                    <a:pt x="47" y="0"/>
                    <a:pt x="47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8" y="5"/>
                    <a:pt x="48" y="5"/>
                  </a:cubicBezTo>
                  <a:lnTo>
                    <a:pt x="49" y="17"/>
                  </a:ln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4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7" y="15"/>
                    <a:pt x="7" y="15"/>
                    <a:pt x="8" y="15"/>
                  </a:cubicBez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4" y="10"/>
                  </a:moveTo>
                  <a:cubicBezTo>
                    <a:pt x="33" y="9"/>
                    <a:pt x="33" y="9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10"/>
                    <a:pt x="31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29" y="10"/>
                    <a:pt x="29" y="11"/>
                  </a:cubicBezTo>
                  <a:cubicBezTo>
                    <a:pt x="29" y="11"/>
                    <a:pt x="28" y="10"/>
                    <a:pt x="28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3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21" y="14"/>
                    <a:pt x="20" y="15"/>
                    <a:pt x="19" y="16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4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5"/>
                    <a:pt x="15" y="16"/>
                  </a:cubicBezTo>
                  <a:cubicBezTo>
                    <a:pt x="17" y="17"/>
                    <a:pt x="18" y="17"/>
                    <a:pt x="18" y="18"/>
                  </a:cubicBezTo>
                  <a:cubicBezTo>
                    <a:pt x="18" y="18"/>
                    <a:pt x="18" y="19"/>
                    <a:pt x="17" y="19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8" y="28"/>
                    <a:pt x="18" y="27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7"/>
                    <a:pt x="20" y="25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9" y="19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3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5"/>
                    <a:pt x="21" y="25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4" y="23"/>
                  </a:cubicBezTo>
                  <a:cubicBezTo>
                    <a:pt x="24" y="22"/>
                    <a:pt x="24" y="21"/>
                    <a:pt x="24" y="20"/>
                  </a:cubicBezTo>
                  <a:cubicBezTo>
                    <a:pt x="24" y="19"/>
                    <a:pt x="24" y="18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25" y="16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19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4" y="10"/>
                  </a:lnTo>
                  <a:close/>
                  <a:moveTo>
                    <a:pt x="23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7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23" y="11"/>
                  </a:lnTo>
                  <a:close/>
                  <a:moveTo>
                    <a:pt x="1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5"/>
                  </a:lnTo>
                  <a:close/>
                  <a:moveTo>
                    <a:pt x="19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23"/>
                  </a:lnTo>
                  <a:close/>
                  <a:moveTo>
                    <a:pt x="25" y="29"/>
                  </a:moveTo>
                  <a:cubicBezTo>
                    <a:pt x="25" y="29"/>
                    <a:pt x="24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3" y="28"/>
                    <a:pt x="22" y="28"/>
                    <a:pt x="22" y="27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1"/>
                    <a:pt x="21" y="31"/>
                  </a:cubicBezTo>
                  <a:cubicBezTo>
                    <a:pt x="21" y="32"/>
                    <a:pt x="22" y="33"/>
                    <a:pt x="23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3" y="31"/>
                    <a:pt x="24" y="30"/>
                  </a:cubicBezTo>
                  <a:cubicBezTo>
                    <a:pt x="24" y="30"/>
                    <a:pt x="25" y="30"/>
                    <a:pt x="25" y="29"/>
                  </a:cubicBezTo>
                  <a:close/>
                  <a:moveTo>
                    <a:pt x="21" y="35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4" y="38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3" y="38"/>
                    <a:pt x="23" y="39"/>
                  </a:cubicBezTo>
                  <a:lnTo>
                    <a:pt x="24" y="38"/>
                  </a:lnTo>
                  <a:close/>
                  <a:moveTo>
                    <a:pt x="24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lnTo>
                    <a:pt x="24" y="30"/>
                  </a:lnTo>
                  <a:close/>
                  <a:moveTo>
                    <a:pt x="24" y="40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4" y="40"/>
                  </a:lnTo>
                  <a:close/>
                  <a:moveTo>
                    <a:pt x="25" y="32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25" y="32"/>
                  </a:lnTo>
                  <a:close/>
                  <a:moveTo>
                    <a:pt x="26" y="29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29"/>
                  </a:lnTo>
                  <a:close/>
                  <a:moveTo>
                    <a:pt x="30" y="24"/>
                  </a:moveTo>
                  <a:cubicBezTo>
                    <a:pt x="30" y="24"/>
                    <a:pt x="29" y="24"/>
                    <a:pt x="29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8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9"/>
                    <a:pt x="27" y="30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27" y="34"/>
                    <a:pt x="27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2"/>
                    <a:pt x="28" y="32"/>
                    <a:pt x="28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4"/>
                    <a:pt x="30" y="24"/>
                  </a:cubicBezTo>
                  <a:close/>
                  <a:moveTo>
                    <a:pt x="28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26"/>
                  </a:lnTo>
                  <a:close/>
                  <a:moveTo>
                    <a:pt x="28" y="14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lose/>
                  <a:moveTo>
                    <a:pt x="29" y="12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9" y="12"/>
                  </a:lnTo>
                  <a:close/>
                  <a:moveTo>
                    <a:pt x="30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lnTo>
                    <a:pt x="30" y="17"/>
                  </a:ln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4"/>
                    <a:pt x="29" y="33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1" y="35"/>
                  </a:lnTo>
                  <a:close/>
                  <a:moveTo>
                    <a:pt x="31" y="33"/>
                  </a:moveTo>
                  <a:cubicBezTo>
                    <a:pt x="31" y="32"/>
                    <a:pt x="31" y="31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4" y="19"/>
                    <a:pt x="33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2" y="20"/>
                  </a:cubicBezTo>
                  <a:cubicBezTo>
                    <a:pt x="32" y="20"/>
                    <a:pt x="32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6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1"/>
                    <a:pt x="32" y="3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6"/>
                    <a:pt x="33" y="24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0" y="20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32" y="11"/>
                  </a:moveTo>
                  <a:cubicBezTo>
                    <a:pt x="32" y="12"/>
                    <a:pt x="31" y="12"/>
                    <a:pt x="31" y="13"/>
                  </a:cubicBezTo>
                  <a:cubicBezTo>
                    <a:pt x="31" y="13"/>
                    <a:pt x="31" y="13"/>
                    <a:pt x="31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1"/>
                    <a:pt x="32" y="11"/>
                  </a:cubicBezTo>
                  <a:close/>
                  <a:moveTo>
                    <a:pt x="33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6"/>
                    <a:pt x="31" y="38"/>
                  </a:cubicBezTo>
                  <a:cubicBezTo>
                    <a:pt x="32" y="38"/>
                    <a:pt x="32" y="37"/>
                    <a:pt x="33" y="36"/>
                  </a:cubicBezTo>
                  <a:close/>
                  <a:moveTo>
                    <a:pt x="32" y="26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2" y="26"/>
                  </a:lnTo>
                  <a:close/>
                  <a:moveTo>
                    <a:pt x="33" y="16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6"/>
                  </a:lnTo>
                  <a:close/>
                  <a:moveTo>
                    <a:pt x="34" y="38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lnTo>
                    <a:pt x="34" y="38"/>
                  </a:lnTo>
                  <a:close/>
                  <a:moveTo>
                    <a:pt x="35" y="8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5" y="8"/>
                  </a:lnTo>
                  <a:close/>
                  <a:moveTo>
                    <a:pt x="40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8" y="9"/>
                    <a:pt x="37" y="9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1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11"/>
                    <a:pt x="36" y="11"/>
                    <a:pt x="37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4"/>
                    <a:pt x="36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40" y="10"/>
                  </a:lnTo>
                  <a:close/>
                  <a:moveTo>
                    <a:pt x="45" y="10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10"/>
                    <a:pt x="42" y="10"/>
                  </a:cubicBezTo>
                  <a:lnTo>
                    <a:pt x="45" y="10"/>
                  </a:lnTo>
                  <a:close/>
                  <a:moveTo>
                    <a:pt x="46" y="12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7"/>
            <p:cNvSpPr>
              <a:spLocks noEditPoints="1"/>
            </p:cNvSpPr>
            <p:nvPr/>
          </p:nvSpPr>
          <p:spPr bwMode="auto">
            <a:xfrm>
              <a:off x="6648024" y="3901344"/>
              <a:ext cx="74036" cy="219086"/>
            </a:xfrm>
            <a:custGeom>
              <a:avLst/>
              <a:gdLst>
                <a:gd name="T0" fmla="*/ 22 w 24"/>
                <a:gd name="T1" fmla="*/ 9 h 69"/>
                <a:gd name="T2" fmla="*/ 22 w 24"/>
                <a:gd name="T3" fmla="*/ 19 h 69"/>
                <a:gd name="T4" fmla="*/ 22 w 24"/>
                <a:gd name="T5" fmla="*/ 19 h 69"/>
                <a:gd name="T6" fmla="*/ 22 w 24"/>
                <a:gd name="T7" fmla="*/ 20 h 69"/>
                <a:gd name="T8" fmla="*/ 22 w 24"/>
                <a:gd name="T9" fmla="*/ 20 h 69"/>
                <a:gd name="T10" fmla="*/ 22 w 24"/>
                <a:gd name="T11" fmla="*/ 34 h 69"/>
                <a:gd name="T12" fmla="*/ 23 w 24"/>
                <a:gd name="T13" fmla="*/ 49 h 69"/>
                <a:gd name="T14" fmla="*/ 23 w 24"/>
                <a:gd name="T15" fmla="*/ 51 h 69"/>
                <a:gd name="T16" fmla="*/ 24 w 24"/>
                <a:gd name="T17" fmla="*/ 66 h 69"/>
                <a:gd name="T18" fmla="*/ 20 w 24"/>
                <a:gd name="T19" fmla="*/ 68 h 69"/>
                <a:gd name="T20" fmla="*/ 17 w 24"/>
                <a:gd name="T21" fmla="*/ 68 h 69"/>
                <a:gd name="T22" fmla="*/ 14 w 24"/>
                <a:gd name="T23" fmla="*/ 68 h 69"/>
                <a:gd name="T24" fmla="*/ 13 w 24"/>
                <a:gd name="T25" fmla="*/ 68 h 69"/>
                <a:gd name="T26" fmla="*/ 11 w 24"/>
                <a:gd name="T27" fmla="*/ 68 h 69"/>
                <a:gd name="T28" fmla="*/ 10 w 24"/>
                <a:gd name="T29" fmla="*/ 68 h 69"/>
                <a:gd name="T30" fmla="*/ 9 w 24"/>
                <a:gd name="T31" fmla="*/ 68 h 69"/>
                <a:gd name="T32" fmla="*/ 9 w 24"/>
                <a:gd name="T33" fmla="*/ 68 h 69"/>
                <a:gd name="T34" fmla="*/ 7 w 24"/>
                <a:gd name="T35" fmla="*/ 68 h 69"/>
                <a:gd name="T36" fmla="*/ 5 w 24"/>
                <a:gd name="T37" fmla="*/ 68 h 69"/>
                <a:gd name="T38" fmla="*/ 2 w 24"/>
                <a:gd name="T39" fmla="*/ 54 h 69"/>
                <a:gd name="T40" fmla="*/ 3 w 24"/>
                <a:gd name="T41" fmla="*/ 49 h 69"/>
                <a:gd name="T42" fmla="*/ 1 w 24"/>
                <a:gd name="T43" fmla="*/ 18 h 69"/>
                <a:gd name="T44" fmla="*/ 0 w 24"/>
                <a:gd name="T45" fmla="*/ 7 h 69"/>
                <a:gd name="T46" fmla="*/ 3 w 24"/>
                <a:gd name="T47" fmla="*/ 0 h 69"/>
                <a:gd name="T48" fmla="*/ 5 w 24"/>
                <a:gd name="T49" fmla="*/ 1 h 69"/>
                <a:gd name="T50" fmla="*/ 8 w 24"/>
                <a:gd name="T51" fmla="*/ 1 h 69"/>
                <a:gd name="T52" fmla="*/ 14 w 24"/>
                <a:gd name="T53" fmla="*/ 0 h 69"/>
                <a:gd name="T54" fmla="*/ 19 w 24"/>
                <a:gd name="T55" fmla="*/ 0 h 69"/>
                <a:gd name="T56" fmla="*/ 20 w 24"/>
                <a:gd name="T57" fmla="*/ 2 h 69"/>
                <a:gd name="T58" fmla="*/ 13 w 24"/>
                <a:gd name="T59" fmla="*/ 58 h 69"/>
                <a:gd name="T60" fmla="*/ 12 w 24"/>
                <a:gd name="T61" fmla="*/ 59 h 69"/>
                <a:gd name="T62" fmla="*/ 13 w 24"/>
                <a:gd name="T63" fmla="*/ 58 h 69"/>
                <a:gd name="T64" fmla="*/ 14 w 24"/>
                <a:gd name="T65" fmla="*/ 58 h 69"/>
                <a:gd name="T66" fmla="*/ 14 w 24"/>
                <a:gd name="T67" fmla="*/ 61 h 69"/>
                <a:gd name="T68" fmla="*/ 15 w 24"/>
                <a:gd name="T69" fmla="*/ 60 h 69"/>
                <a:gd name="T70" fmla="*/ 15 w 24"/>
                <a:gd name="T71" fmla="*/ 49 h 69"/>
                <a:gd name="T72" fmla="*/ 17 w 24"/>
                <a:gd name="T73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69">
                  <a:moveTo>
                    <a:pt x="22" y="3"/>
                  </a:moveTo>
                  <a:cubicBezTo>
                    <a:pt x="22" y="4"/>
                    <a:pt x="22" y="6"/>
                    <a:pt x="22" y="9"/>
                  </a:cubicBezTo>
                  <a:cubicBezTo>
                    <a:pt x="21" y="11"/>
                    <a:pt x="21" y="13"/>
                    <a:pt x="22" y="15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4"/>
                    <a:pt x="22" y="26"/>
                  </a:cubicBezTo>
                  <a:cubicBezTo>
                    <a:pt x="22" y="28"/>
                    <a:pt x="22" y="30"/>
                    <a:pt x="22" y="34"/>
                  </a:cubicBezTo>
                  <a:cubicBezTo>
                    <a:pt x="23" y="38"/>
                    <a:pt x="23" y="41"/>
                    <a:pt x="23" y="42"/>
                  </a:cubicBezTo>
                  <a:cubicBezTo>
                    <a:pt x="23" y="45"/>
                    <a:pt x="23" y="47"/>
                    <a:pt x="23" y="49"/>
                  </a:cubicBezTo>
                  <a:cubicBezTo>
                    <a:pt x="23" y="49"/>
                    <a:pt x="24" y="49"/>
                    <a:pt x="24" y="50"/>
                  </a:cubicBezTo>
                  <a:cubicBezTo>
                    <a:pt x="24" y="50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0" y="67"/>
                    <a:pt x="20" y="68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7"/>
                    <a:pt x="16" y="67"/>
                    <a:pt x="16" y="67"/>
                  </a:cubicBezTo>
                  <a:cubicBezTo>
                    <a:pt x="16" y="67"/>
                    <a:pt x="15" y="67"/>
                    <a:pt x="14" y="68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3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6" y="68"/>
                  </a:cubicBezTo>
                  <a:cubicBezTo>
                    <a:pt x="6" y="68"/>
                    <a:pt x="5" y="68"/>
                    <a:pt x="5" y="68"/>
                  </a:cubicBezTo>
                  <a:cubicBezTo>
                    <a:pt x="4" y="66"/>
                    <a:pt x="3" y="63"/>
                    <a:pt x="2" y="58"/>
                  </a:cubicBezTo>
                  <a:cubicBezTo>
                    <a:pt x="2" y="57"/>
                    <a:pt x="2" y="56"/>
                    <a:pt x="2" y="54"/>
                  </a:cubicBezTo>
                  <a:cubicBezTo>
                    <a:pt x="2" y="52"/>
                    <a:pt x="2" y="51"/>
                    <a:pt x="2" y="51"/>
                  </a:cubicBezTo>
                  <a:cubicBezTo>
                    <a:pt x="2" y="51"/>
                    <a:pt x="3" y="50"/>
                    <a:pt x="3" y="49"/>
                  </a:cubicBezTo>
                  <a:cubicBezTo>
                    <a:pt x="3" y="49"/>
                    <a:pt x="3" y="48"/>
                    <a:pt x="3" y="4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6"/>
                    <a:pt x="1" y="12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22" y="3"/>
                  </a:lnTo>
                  <a:close/>
                  <a:moveTo>
                    <a:pt x="13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lnTo>
                    <a:pt x="13" y="58"/>
                  </a:lnTo>
                  <a:close/>
                  <a:moveTo>
                    <a:pt x="15" y="60"/>
                  </a:moveTo>
                  <a:cubicBezTo>
                    <a:pt x="15" y="60"/>
                    <a:pt x="14" y="59"/>
                    <a:pt x="14" y="58"/>
                  </a:cubicBezTo>
                  <a:cubicBezTo>
                    <a:pt x="14" y="58"/>
                    <a:pt x="13" y="59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0"/>
                    <a:pt x="14" y="60"/>
                    <a:pt x="14" y="60"/>
                  </a:cubicBezTo>
                  <a:lnTo>
                    <a:pt x="15" y="60"/>
                  </a:lnTo>
                  <a:close/>
                  <a:moveTo>
                    <a:pt x="17" y="50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8"/>
            <p:cNvSpPr>
              <a:spLocks noEditPoints="1"/>
            </p:cNvSpPr>
            <p:nvPr/>
          </p:nvSpPr>
          <p:spPr bwMode="auto">
            <a:xfrm>
              <a:off x="6732637" y="3883213"/>
              <a:ext cx="151094" cy="244771"/>
            </a:xfrm>
            <a:custGeom>
              <a:avLst/>
              <a:gdLst>
                <a:gd name="T0" fmla="*/ 38 w 49"/>
                <a:gd name="T1" fmla="*/ 50 h 77"/>
                <a:gd name="T2" fmla="*/ 16 w 49"/>
                <a:gd name="T3" fmla="*/ 54 h 77"/>
                <a:gd name="T4" fmla="*/ 1 w 49"/>
                <a:gd name="T5" fmla="*/ 14 h 77"/>
                <a:gd name="T6" fmla="*/ 12 w 49"/>
                <a:gd name="T7" fmla="*/ 1 h 77"/>
                <a:gd name="T8" fmla="*/ 33 w 49"/>
                <a:gd name="T9" fmla="*/ 1 h 77"/>
                <a:gd name="T10" fmla="*/ 46 w 49"/>
                <a:gd name="T11" fmla="*/ 0 h 77"/>
                <a:gd name="T12" fmla="*/ 5 w 49"/>
                <a:gd name="T13" fmla="*/ 16 h 77"/>
                <a:gd name="T14" fmla="*/ 6 w 49"/>
                <a:gd name="T15" fmla="*/ 12 h 77"/>
                <a:gd name="T16" fmla="*/ 10 w 49"/>
                <a:gd name="T17" fmla="*/ 13 h 77"/>
                <a:gd name="T18" fmla="*/ 30 w 49"/>
                <a:gd name="T19" fmla="*/ 10 h 77"/>
                <a:gd name="T20" fmla="*/ 25 w 49"/>
                <a:gd name="T21" fmla="*/ 9 h 77"/>
                <a:gd name="T22" fmla="*/ 26 w 49"/>
                <a:gd name="T23" fmla="*/ 13 h 77"/>
                <a:gd name="T24" fmla="*/ 20 w 49"/>
                <a:gd name="T25" fmla="*/ 16 h 77"/>
                <a:gd name="T26" fmla="*/ 14 w 49"/>
                <a:gd name="T27" fmla="*/ 15 h 77"/>
                <a:gd name="T28" fmla="*/ 18 w 49"/>
                <a:gd name="T29" fmla="*/ 28 h 77"/>
                <a:gd name="T30" fmla="*/ 20 w 49"/>
                <a:gd name="T31" fmla="*/ 30 h 77"/>
                <a:gd name="T32" fmla="*/ 19 w 49"/>
                <a:gd name="T33" fmla="*/ 22 h 77"/>
                <a:gd name="T34" fmla="*/ 24 w 49"/>
                <a:gd name="T35" fmla="*/ 18 h 77"/>
                <a:gd name="T36" fmla="*/ 21 w 49"/>
                <a:gd name="T37" fmla="*/ 22 h 77"/>
                <a:gd name="T38" fmla="*/ 23 w 49"/>
                <a:gd name="T39" fmla="*/ 25 h 77"/>
                <a:gd name="T40" fmla="*/ 27 w 49"/>
                <a:gd name="T41" fmla="*/ 23 h 77"/>
                <a:gd name="T42" fmla="*/ 26 w 49"/>
                <a:gd name="T43" fmla="*/ 18 h 77"/>
                <a:gd name="T44" fmla="*/ 30 w 49"/>
                <a:gd name="T45" fmla="*/ 22 h 77"/>
                <a:gd name="T46" fmla="*/ 32 w 49"/>
                <a:gd name="T47" fmla="*/ 15 h 77"/>
                <a:gd name="T48" fmla="*/ 34 w 49"/>
                <a:gd name="T49" fmla="*/ 10 h 77"/>
                <a:gd name="T50" fmla="*/ 20 w 49"/>
                <a:gd name="T51" fmla="*/ 10 h 77"/>
                <a:gd name="T52" fmla="*/ 21 w 49"/>
                <a:gd name="T53" fmla="*/ 11 h 77"/>
                <a:gd name="T54" fmla="*/ 19 w 49"/>
                <a:gd name="T55" fmla="*/ 24 h 77"/>
                <a:gd name="T56" fmla="*/ 24 w 49"/>
                <a:gd name="T57" fmla="*/ 28 h 77"/>
                <a:gd name="T58" fmla="*/ 23 w 49"/>
                <a:gd name="T59" fmla="*/ 35 h 77"/>
                <a:gd name="T60" fmla="*/ 22 w 49"/>
                <a:gd name="T61" fmla="*/ 34 h 77"/>
                <a:gd name="T62" fmla="*/ 24 w 49"/>
                <a:gd name="T63" fmla="*/ 38 h 77"/>
                <a:gd name="T64" fmla="*/ 24 w 49"/>
                <a:gd name="T65" fmla="*/ 40 h 77"/>
                <a:gd name="T66" fmla="*/ 26 w 49"/>
                <a:gd name="T67" fmla="*/ 33 h 77"/>
                <a:gd name="T68" fmla="*/ 28 w 49"/>
                <a:gd name="T69" fmla="*/ 23 h 77"/>
                <a:gd name="T70" fmla="*/ 27 w 49"/>
                <a:gd name="T71" fmla="*/ 32 h 77"/>
                <a:gd name="T72" fmla="*/ 30 w 49"/>
                <a:gd name="T73" fmla="*/ 31 h 77"/>
                <a:gd name="T74" fmla="*/ 28 w 49"/>
                <a:gd name="T75" fmla="*/ 27 h 77"/>
                <a:gd name="T76" fmla="*/ 29 w 49"/>
                <a:gd name="T77" fmla="*/ 15 h 77"/>
                <a:gd name="T78" fmla="*/ 29 w 49"/>
                <a:gd name="T79" fmla="*/ 18 h 77"/>
                <a:gd name="T80" fmla="*/ 31 w 49"/>
                <a:gd name="T81" fmla="*/ 37 h 77"/>
                <a:gd name="T82" fmla="*/ 32 w 49"/>
                <a:gd name="T83" fmla="*/ 33 h 77"/>
                <a:gd name="T84" fmla="*/ 32 w 49"/>
                <a:gd name="T85" fmla="*/ 20 h 77"/>
                <a:gd name="T86" fmla="*/ 32 w 49"/>
                <a:gd name="T87" fmla="*/ 24 h 77"/>
                <a:gd name="T88" fmla="*/ 30 w 49"/>
                <a:gd name="T89" fmla="*/ 31 h 77"/>
                <a:gd name="T90" fmla="*/ 31 w 49"/>
                <a:gd name="T91" fmla="*/ 12 h 77"/>
                <a:gd name="T92" fmla="*/ 31 w 49"/>
                <a:gd name="T93" fmla="*/ 19 h 77"/>
                <a:gd name="T94" fmla="*/ 33 w 49"/>
                <a:gd name="T95" fmla="*/ 12 h 77"/>
                <a:gd name="T96" fmla="*/ 33 w 49"/>
                <a:gd name="T97" fmla="*/ 27 h 77"/>
                <a:gd name="T98" fmla="*/ 34 w 49"/>
                <a:gd name="T99" fmla="*/ 17 h 77"/>
                <a:gd name="T100" fmla="*/ 35 w 49"/>
                <a:gd name="T101" fmla="*/ 10 h 77"/>
                <a:gd name="T102" fmla="*/ 36 w 49"/>
                <a:gd name="T103" fmla="*/ 10 h 77"/>
                <a:gd name="T104" fmla="*/ 37 w 49"/>
                <a:gd name="T105" fmla="*/ 14 h 77"/>
                <a:gd name="T106" fmla="*/ 46 w 49"/>
                <a:gd name="T107" fmla="*/ 10 h 77"/>
                <a:gd name="T108" fmla="*/ 43 w 49"/>
                <a:gd name="T109" fmla="*/ 8 h 77"/>
                <a:gd name="T110" fmla="*/ 46 w 49"/>
                <a:gd name="T111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" h="77">
                  <a:moveTo>
                    <a:pt x="49" y="17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2" y="17"/>
                    <a:pt x="41" y="17"/>
                  </a:cubicBezTo>
                  <a:cubicBezTo>
                    <a:pt x="41" y="17"/>
                    <a:pt x="40" y="17"/>
                    <a:pt x="39" y="17"/>
                  </a:cubicBezTo>
                  <a:cubicBezTo>
                    <a:pt x="37" y="19"/>
                    <a:pt x="36" y="23"/>
                    <a:pt x="37" y="29"/>
                  </a:cubicBezTo>
                  <a:cubicBezTo>
                    <a:pt x="37" y="32"/>
                    <a:pt x="37" y="39"/>
                    <a:pt x="38" y="50"/>
                  </a:cubicBezTo>
                  <a:cubicBezTo>
                    <a:pt x="38" y="53"/>
                    <a:pt x="39" y="60"/>
                    <a:pt x="39" y="72"/>
                  </a:cubicBezTo>
                  <a:cubicBezTo>
                    <a:pt x="40" y="73"/>
                    <a:pt x="39" y="74"/>
                    <a:pt x="39" y="75"/>
                  </a:cubicBezTo>
                  <a:cubicBezTo>
                    <a:pt x="38" y="75"/>
                    <a:pt x="35" y="76"/>
                    <a:pt x="30" y="76"/>
                  </a:cubicBezTo>
                  <a:cubicBezTo>
                    <a:pt x="27" y="77"/>
                    <a:pt x="25" y="77"/>
                    <a:pt x="24" y="77"/>
                  </a:cubicBezTo>
                  <a:cubicBezTo>
                    <a:pt x="20" y="77"/>
                    <a:pt x="17" y="75"/>
                    <a:pt x="17" y="70"/>
                  </a:cubicBezTo>
                  <a:cubicBezTo>
                    <a:pt x="17" y="66"/>
                    <a:pt x="17" y="64"/>
                    <a:pt x="18" y="63"/>
                  </a:cubicBezTo>
                  <a:cubicBezTo>
                    <a:pt x="17" y="63"/>
                    <a:pt x="16" y="60"/>
                    <a:pt x="16" y="54"/>
                  </a:cubicBezTo>
                  <a:cubicBezTo>
                    <a:pt x="16" y="52"/>
                    <a:pt x="16" y="47"/>
                    <a:pt x="16" y="40"/>
                  </a:cubicBezTo>
                  <a:cubicBezTo>
                    <a:pt x="16" y="33"/>
                    <a:pt x="15" y="29"/>
                    <a:pt x="15" y="27"/>
                  </a:cubicBezTo>
                  <a:cubicBezTo>
                    <a:pt x="15" y="24"/>
                    <a:pt x="15" y="22"/>
                    <a:pt x="14" y="21"/>
                  </a:cubicBezTo>
                  <a:cubicBezTo>
                    <a:pt x="14" y="20"/>
                    <a:pt x="12" y="20"/>
                    <a:pt x="9" y="19"/>
                  </a:cubicBezTo>
                  <a:cubicBezTo>
                    <a:pt x="7" y="19"/>
                    <a:pt x="5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7"/>
                    <a:pt x="1" y="14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8" y="3"/>
                    <a:pt x="9" y="3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8" y="1"/>
                    <a:pt x="32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5" y="1"/>
                    <a:pt x="45" y="0"/>
                    <a:pt x="46" y="0"/>
                  </a:cubicBezTo>
                  <a:cubicBezTo>
                    <a:pt x="47" y="0"/>
                    <a:pt x="48" y="1"/>
                    <a:pt x="48" y="1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6"/>
                  </a:cubicBezTo>
                  <a:lnTo>
                    <a:pt x="49" y="17"/>
                  </a:lnTo>
                  <a:close/>
                  <a:moveTo>
                    <a:pt x="6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6" y="15"/>
                  </a:lnTo>
                  <a:close/>
                  <a:moveTo>
                    <a:pt x="9" y="1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7" y="11"/>
                    <a:pt x="6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5"/>
                    <a:pt x="8" y="15"/>
                    <a:pt x="8" y="16"/>
                  </a:cubicBezTo>
                  <a:lnTo>
                    <a:pt x="9" y="15"/>
                  </a:lnTo>
                  <a:close/>
                  <a:moveTo>
                    <a:pt x="11" y="13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11" y="13"/>
                  </a:lnTo>
                  <a:close/>
                  <a:moveTo>
                    <a:pt x="34" y="10"/>
                  </a:move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1" y="9"/>
                    <a:pt x="31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1"/>
                    <a:pt x="29" y="12"/>
                  </a:cubicBezTo>
                  <a:cubicBezTo>
                    <a:pt x="29" y="11"/>
                    <a:pt x="29" y="11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4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5"/>
                    <a:pt x="23" y="15"/>
                  </a:cubicBezTo>
                  <a:cubicBezTo>
                    <a:pt x="24" y="15"/>
                    <a:pt x="23" y="14"/>
                    <a:pt x="21" y="15"/>
                  </a:cubicBezTo>
                  <a:cubicBezTo>
                    <a:pt x="21" y="15"/>
                    <a:pt x="20" y="15"/>
                    <a:pt x="20" y="16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4" y="13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7"/>
                  </a:cubicBezTo>
                  <a:cubicBezTo>
                    <a:pt x="17" y="17"/>
                    <a:pt x="18" y="18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8" y="20"/>
                    <a:pt x="18" y="21"/>
                    <a:pt x="18" y="2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9"/>
                    <a:pt x="18" y="29"/>
                    <a:pt x="19" y="27"/>
                  </a:cubicBezTo>
                  <a:cubicBezTo>
                    <a:pt x="19" y="28"/>
                    <a:pt x="19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7"/>
                    <a:pt x="20" y="25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9" y="19"/>
                    <a:pt x="19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2" y="18"/>
                    <a:pt x="22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19"/>
                  </a:cubicBezTo>
                  <a:cubicBezTo>
                    <a:pt x="23" y="19"/>
                    <a:pt x="23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2" y="24"/>
                  </a:cubicBezTo>
                  <a:cubicBezTo>
                    <a:pt x="22" y="24"/>
                    <a:pt x="22" y="24"/>
                    <a:pt x="22" y="25"/>
                  </a:cubicBezTo>
                  <a:cubicBezTo>
                    <a:pt x="22" y="25"/>
                    <a:pt x="21" y="26"/>
                    <a:pt x="20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7" y="23"/>
                    <a:pt x="27" y="23"/>
                  </a:cubicBezTo>
                  <a:cubicBezTo>
                    <a:pt x="27" y="23"/>
                    <a:pt x="26" y="22"/>
                    <a:pt x="26" y="22"/>
                  </a:cubicBezTo>
                  <a:cubicBezTo>
                    <a:pt x="26" y="22"/>
                    <a:pt x="26" y="23"/>
                    <a:pt x="25" y="24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7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29" y="21"/>
                    <a:pt x="29" y="19"/>
                    <a:pt x="31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6"/>
                    <a:pt x="32" y="16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3" y="14"/>
                    <a:pt x="33" y="14"/>
                  </a:cubicBezTo>
                  <a:cubicBezTo>
                    <a:pt x="34" y="14"/>
                    <a:pt x="34" y="14"/>
                    <a:pt x="35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2"/>
                    <a:pt x="34" y="11"/>
                    <a:pt x="34" y="11"/>
                  </a:cubicBezTo>
                  <a:cubicBezTo>
                    <a:pt x="34" y="10"/>
                    <a:pt x="34" y="10"/>
                    <a:pt x="34" y="10"/>
                  </a:cubicBezTo>
                  <a:close/>
                  <a:moveTo>
                    <a:pt x="24" y="12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19" y="11"/>
                    <a:pt x="19" y="11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24" y="12"/>
                  </a:ln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20" y="36"/>
                  </a:lnTo>
                  <a:close/>
                  <a:moveTo>
                    <a:pt x="19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lnTo>
                    <a:pt x="19" y="24"/>
                  </a:lnTo>
                  <a:close/>
                  <a:moveTo>
                    <a:pt x="25" y="30"/>
                  </a:moveTo>
                  <a:cubicBezTo>
                    <a:pt x="25" y="29"/>
                    <a:pt x="25" y="29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2" y="29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2" y="33"/>
                    <a:pt x="23" y="35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3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2" y="35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lose/>
                  <a:moveTo>
                    <a:pt x="24" y="38"/>
                  </a:move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9"/>
                    <a:pt x="24" y="39"/>
                  </a:cubicBezTo>
                  <a:lnTo>
                    <a:pt x="24" y="38"/>
                  </a:lnTo>
                  <a:close/>
                  <a:moveTo>
                    <a:pt x="24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lose/>
                  <a:moveTo>
                    <a:pt x="25" y="40"/>
                  </a:move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lnTo>
                    <a:pt x="25" y="40"/>
                  </a:lnTo>
                  <a:close/>
                  <a:moveTo>
                    <a:pt x="26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lnTo>
                    <a:pt x="26" y="33"/>
                  </a:lnTo>
                  <a:close/>
                  <a:moveTo>
                    <a:pt x="27" y="29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lnTo>
                    <a:pt x="27" y="29"/>
                  </a:lnTo>
                  <a:close/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5"/>
                    <a:pt x="28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27" y="34"/>
                    <a:pt x="28" y="35"/>
                    <a:pt x="29" y="3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3"/>
                    <a:pt x="28" y="33"/>
                  </a:cubicBezTo>
                  <a:cubicBezTo>
                    <a:pt x="28" y="33"/>
                    <a:pt x="28" y="32"/>
                    <a:pt x="28" y="32"/>
                  </a:cubicBezTo>
                  <a:cubicBezTo>
                    <a:pt x="29" y="31"/>
                    <a:pt x="29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30" y="25"/>
                    <a:pt x="30" y="24"/>
                  </a:cubicBezTo>
                  <a:close/>
                  <a:moveTo>
                    <a:pt x="29" y="27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9" y="27"/>
                  </a:lnTo>
                  <a:close/>
                  <a:moveTo>
                    <a:pt x="29" y="15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4"/>
                    <a:pt x="29" y="14"/>
                    <a:pt x="29" y="14"/>
                  </a:cubicBezTo>
                  <a:lnTo>
                    <a:pt x="29" y="15"/>
                  </a:lnTo>
                  <a:close/>
                  <a:moveTo>
                    <a:pt x="30" y="13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30" y="13"/>
                  </a:lnTo>
                  <a:close/>
                  <a:moveTo>
                    <a:pt x="30" y="17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7"/>
                    <a:pt x="30" y="17"/>
                    <a:pt x="30" y="17"/>
                  </a:cubicBezTo>
                  <a:close/>
                  <a:moveTo>
                    <a:pt x="32" y="35"/>
                  </a:move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0" y="35"/>
                    <a:pt x="30" y="34"/>
                  </a:cubicBezTo>
                  <a:cubicBezTo>
                    <a:pt x="29" y="34"/>
                    <a:pt x="29" y="35"/>
                    <a:pt x="29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2" y="35"/>
                  </a:lnTo>
                  <a:close/>
                  <a:moveTo>
                    <a:pt x="32" y="33"/>
                  </a:moveTo>
                  <a:cubicBezTo>
                    <a:pt x="31" y="33"/>
                    <a:pt x="31" y="32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1" y="32"/>
                    <a:pt x="32" y="33"/>
                  </a:cubicBezTo>
                  <a:close/>
                  <a:moveTo>
                    <a:pt x="34" y="21"/>
                  </a:moveTo>
                  <a:cubicBezTo>
                    <a:pt x="34" y="20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20"/>
                    <a:pt x="32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7"/>
                    <a:pt x="30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8"/>
                    <a:pt x="33" y="26"/>
                    <a:pt x="33" y="25"/>
                  </a:cubicBezTo>
                  <a:cubicBezTo>
                    <a:pt x="33" y="22"/>
                    <a:pt x="34" y="21"/>
                    <a:pt x="34" y="21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1" y="21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33" y="12"/>
                  </a:moveTo>
                  <a:cubicBezTo>
                    <a:pt x="32" y="12"/>
                    <a:pt x="32" y="12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2" y="14"/>
                    <a:pt x="32" y="13"/>
                    <a:pt x="31" y="13"/>
                  </a:cubicBezTo>
                  <a:cubicBezTo>
                    <a:pt x="31" y="12"/>
                    <a:pt x="32" y="11"/>
                    <a:pt x="32" y="11"/>
                  </a:cubicBezTo>
                  <a:lnTo>
                    <a:pt x="33" y="12"/>
                  </a:lnTo>
                  <a:close/>
                  <a:moveTo>
                    <a:pt x="34" y="36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6"/>
                    <a:pt x="32" y="37"/>
                    <a:pt x="32" y="38"/>
                  </a:cubicBezTo>
                  <a:cubicBezTo>
                    <a:pt x="32" y="38"/>
                    <a:pt x="33" y="37"/>
                    <a:pt x="34" y="36"/>
                  </a:cubicBezTo>
                  <a:close/>
                  <a:moveTo>
                    <a:pt x="33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lnTo>
                    <a:pt x="33" y="27"/>
                  </a:lnTo>
                  <a:close/>
                  <a:moveTo>
                    <a:pt x="34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8"/>
                    <a:pt x="34" y="18"/>
                  </a:cubicBezTo>
                  <a:lnTo>
                    <a:pt x="34" y="17"/>
                  </a:lnTo>
                  <a:close/>
                  <a:moveTo>
                    <a:pt x="34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lose/>
                  <a:moveTo>
                    <a:pt x="35" y="9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35" y="9"/>
                  </a:lnTo>
                  <a:close/>
                  <a:moveTo>
                    <a:pt x="40" y="10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10"/>
                    <a:pt x="39" y="10"/>
                  </a:cubicBezTo>
                  <a:cubicBezTo>
                    <a:pt x="38" y="10"/>
                    <a:pt x="37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1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6" y="12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2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3"/>
                  </a:cubicBezTo>
                  <a:cubicBezTo>
                    <a:pt x="38" y="12"/>
                    <a:pt x="38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1"/>
                  </a:cubicBezTo>
                  <a:lnTo>
                    <a:pt x="40" y="10"/>
                  </a:ln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9"/>
                    <a:pt x="45" y="9"/>
                    <a:pt x="45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10"/>
                    <a:pt x="43" y="11"/>
                  </a:cubicBezTo>
                  <a:lnTo>
                    <a:pt x="46" y="11"/>
                  </a:lnTo>
                  <a:close/>
                  <a:moveTo>
                    <a:pt x="46" y="13"/>
                  </a:moveTo>
                  <a:cubicBezTo>
                    <a:pt x="46" y="12"/>
                    <a:pt x="46" y="12"/>
                    <a:pt x="46" y="12"/>
                  </a:cubicBezTo>
                  <a:cubicBezTo>
                    <a:pt x="45" y="13"/>
                    <a:pt x="45" y="13"/>
                    <a:pt x="45" y="13"/>
                  </a:cubicBezTo>
                  <a:lnTo>
                    <a:pt x="4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6904883" y="3987468"/>
              <a:ext cx="64971" cy="66481"/>
            </a:xfrm>
            <a:custGeom>
              <a:avLst/>
              <a:gdLst>
                <a:gd name="T0" fmla="*/ 21 w 21"/>
                <a:gd name="T1" fmla="*/ 4 h 21"/>
                <a:gd name="T2" fmla="*/ 21 w 21"/>
                <a:gd name="T3" fmla="*/ 7 h 21"/>
                <a:gd name="T4" fmla="*/ 21 w 21"/>
                <a:gd name="T5" fmla="*/ 9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20 w 21"/>
                <a:gd name="T15" fmla="*/ 16 h 21"/>
                <a:gd name="T16" fmla="*/ 20 w 21"/>
                <a:gd name="T17" fmla="*/ 17 h 21"/>
                <a:gd name="T18" fmla="*/ 20 w 21"/>
                <a:gd name="T19" fmla="*/ 18 h 21"/>
                <a:gd name="T20" fmla="*/ 20 w 21"/>
                <a:gd name="T21" fmla="*/ 19 h 21"/>
                <a:gd name="T22" fmla="*/ 16 w 21"/>
                <a:gd name="T23" fmla="*/ 20 h 21"/>
                <a:gd name="T24" fmla="*/ 15 w 21"/>
                <a:gd name="T25" fmla="*/ 20 h 21"/>
                <a:gd name="T26" fmla="*/ 14 w 21"/>
                <a:gd name="T27" fmla="*/ 21 h 21"/>
                <a:gd name="T28" fmla="*/ 10 w 21"/>
                <a:gd name="T29" fmla="*/ 20 h 21"/>
                <a:gd name="T30" fmla="*/ 9 w 21"/>
                <a:gd name="T31" fmla="*/ 20 h 21"/>
                <a:gd name="T32" fmla="*/ 8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1 h 21"/>
                <a:gd name="T40" fmla="*/ 2 w 21"/>
                <a:gd name="T41" fmla="*/ 21 h 21"/>
                <a:gd name="T42" fmla="*/ 1 w 21"/>
                <a:gd name="T43" fmla="*/ 18 h 21"/>
                <a:gd name="T44" fmla="*/ 1 w 21"/>
                <a:gd name="T45" fmla="*/ 17 h 21"/>
                <a:gd name="T46" fmla="*/ 1 w 21"/>
                <a:gd name="T47" fmla="*/ 17 h 21"/>
                <a:gd name="T48" fmla="*/ 0 w 21"/>
                <a:gd name="T49" fmla="*/ 4 h 21"/>
                <a:gd name="T50" fmla="*/ 6 w 21"/>
                <a:gd name="T51" fmla="*/ 2 h 21"/>
                <a:gd name="T52" fmla="*/ 7 w 21"/>
                <a:gd name="T53" fmla="*/ 1 h 21"/>
                <a:gd name="T54" fmla="*/ 7 w 21"/>
                <a:gd name="T55" fmla="*/ 1 h 21"/>
                <a:gd name="T56" fmla="*/ 10 w 21"/>
                <a:gd name="T57" fmla="*/ 1 h 21"/>
                <a:gd name="T58" fmla="*/ 12 w 21"/>
                <a:gd name="T59" fmla="*/ 1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7 w 21"/>
                <a:gd name="T69" fmla="*/ 1 h 21"/>
                <a:gd name="T70" fmla="*/ 18 w 21"/>
                <a:gd name="T71" fmla="*/ 1 h 21"/>
                <a:gd name="T72" fmla="*/ 21 w 21"/>
                <a:gd name="T73" fmla="*/ 3 h 21"/>
                <a:gd name="T74" fmla="*/ 21 w 21"/>
                <a:gd name="T7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21">
                  <a:moveTo>
                    <a:pt x="21" y="4"/>
                  </a:moveTo>
                  <a:cubicBezTo>
                    <a:pt x="21" y="5"/>
                    <a:pt x="21" y="6"/>
                    <a:pt x="21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0"/>
                    <a:pt x="9" y="20"/>
                    <a:pt x="8" y="20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6" y="21"/>
                    <a:pt x="6" y="20"/>
                    <a:pt x="5" y="20"/>
                  </a:cubicBezTo>
                  <a:cubicBezTo>
                    <a:pt x="5" y="20"/>
                    <a:pt x="4" y="20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1"/>
                    <a:pt x="0" y="6"/>
                    <a:pt x="0" y="4"/>
                  </a:cubicBezTo>
                  <a:cubicBezTo>
                    <a:pt x="0" y="2"/>
                    <a:pt x="2" y="1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2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2"/>
                    <a:pt x="21" y="3"/>
                  </a:cubicBezTo>
                  <a:lnTo>
                    <a:pt x="2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6981941" y="3984446"/>
              <a:ext cx="64971" cy="66481"/>
            </a:xfrm>
            <a:custGeom>
              <a:avLst/>
              <a:gdLst>
                <a:gd name="T0" fmla="*/ 21 w 21"/>
                <a:gd name="T1" fmla="*/ 3 h 21"/>
                <a:gd name="T2" fmla="*/ 21 w 21"/>
                <a:gd name="T3" fmla="*/ 7 h 21"/>
                <a:gd name="T4" fmla="*/ 20 w 21"/>
                <a:gd name="T5" fmla="*/ 8 h 21"/>
                <a:gd name="T6" fmla="*/ 20 w 21"/>
                <a:gd name="T7" fmla="*/ 10 h 21"/>
                <a:gd name="T8" fmla="*/ 21 w 21"/>
                <a:gd name="T9" fmla="*/ 14 h 21"/>
                <a:gd name="T10" fmla="*/ 21 w 21"/>
                <a:gd name="T11" fmla="*/ 14 h 21"/>
                <a:gd name="T12" fmla="*/ 21 w 21"/>
                <a:gd name="T13" fmla="*/ 15 h 21"/>
                <a:gd name="T14" fmla="*/ 20 w 21"/>
                <a:gd name="T15" fmla="*/ 15 h 21"/>
                <a:gd name="T16" fmla="*/ 19 w 21"/>
                <a:gd name="T17" fmla="*/ 17 h 21"/>
                <a:gd name="T18" fmla="*/ 19 w 21"/>
                <a:gd name="T19" fmla="*/ 18 h 21"/>
                <a:gd name="T20" fmla="*/ 19 w 21"/>
                <a:gd name="T21" fmla="*/ 19 h 21"/>
                <a:gd name="T22" fmla="*/ 16 w 21"/>
                <a:gd name="T23" fmla="*/ 19 h 21"/>
                <a:gd name="T24" fmla="*/ 15 w 21"/>
                <a:gd name="T25" fmla="*/ 20 h 21"/>
                <a:gd name="T26" fmla="*/ 14 w 21"/>
                <a:gd name="T27" fmla="*/ 20 h 21"/>
                <a:gd name="T28" fmla="*/ 10 w 21"/>
                <a:gd name="T29" fmla="*/ 20 h 21"/>
                <a:gd name="T30" fmla="*/ 9 w 21"/>
                <a:gd name="T31" fmla="*/ 19 h 21"/>
                <a:gd name="T32" fmla="*/ 8 w 21"/>
                <a:gd name="T33" fmla="*/ 20 h 21"/>
                <a:gd name="T34" fmla="*/ 6 w 21"/>
                <a:gd name="T35" fmla="*/ 21 h 21"/>
                <a:gd name="T36" fmla="*/ 5 w 21"/>
                <a:gd name="T37" fmla="*/ 20 h 21"/>
                <a:gd name="T38" fmla="*/ 3 w 21"/>
                <a:gd name="T39" fmla="*/ 21 h 21"/>
                <a:gd name="T40" fmla="*/ 1 w 21"/>
                <a:gd name="T41" fmla="*/ 21 h 21"/>
                <a:gd name="T42" fmla="*/ 0 w 21"/>
                <a:gd name="T43" fmla="*/ 18 h 21"/>
                <a:gd name="T44" fmla="*/ 1 w 21"/>
                <a:gd name="T45" fmla="*/ 17 h 21"/>
                <a:gd name="T46" fmla="*/ 1 w 21"/>
                <a:gd name="T47" fmla="*/ 16 h 21"/>
                <a:gd name="T48" fmla="*/ 0 w 21"/>
                <a:gd name="T49" fmla="*/ 4 h 21"/>
                <a:gd name="T50" fmla="*/ 6 w 21"/>
                <a:gd name="T51" fmla="*/ 1 h 21"/>
                <a:gd name="T52" fmla="*/ 7 w 21"/>
                <a:gd name="T53" fmla="*/ 1 h 21"/>
                <a:gd name="T54" fmla="*/ 7 w 21"/>
                <a:gd name="T55" fmla="*/ 1 h 21"/>
                <a:gd name="T56" fmla="*/ 10 w 21"/>
                <a:gd name="T57" fmla="*/ 1 h 21"/>
                <a:gd name="T58" fmla="*/ 12 w 21"/>
                <a:gd name="T59" fmla="*/ 0 h 21"/>
                <a:gd name="T60" fmla="*/ 13 w 21"/>
                <a:gd name="T61" fmla="*/ 1 h 21"/>
                <a:gd name="T62" fmla="*/ 14 w 21"/>
                <a:gd name="T63" fmla="*/ 1 h 21"/>
                <a:gd name="T64" fmla="*/ 14 w 21"/>
                <a:gd name="T65" fmla="*/ 1 h 21"/>
                <a:gd name="T66" fmla="*/ 15 w 21"/>
                <a:gd name="T67" fmla="*/ 0 h 21"/>
                <a:gd name="T68" fmla="*/ 16 w 21"/>
                <a:gd name="T69" fmla="*/ 0 h 21"/>
                <a:gd name="T70" fmla="*/ 18 w 21"/>
                <a:gd name="T71" fmla="*/ 1 h 21"/>
                <a:gd name="T72" fmla="*/ 20 w 21"/>
                <a:gd name="T73" fmla="*/ 3 h 21"/>
                <a:gd name="T74" fmla="*/ 21 w 21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21">
                  <a:moveTo>
                    <a:pt x="21" y="3"/>
                  </a:moveTo>
                  <a:cubicBezTo>
                    <a:pt x="21" y="4"/>
                    <a:pt x="21" y="5"/>
                    <a:pt x="21" y="7"/>
                  </a:cubicBezTo>
                  <a:cubicBezTo>
                    <a:pt x="21" y="7"/>
                    <a:pt x="21" y="8"/>
                    <a:pt x="20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4" y="20"/>
                    <a:pt x="13" y="20"/>
                    <a:pt x="14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7" y="21"/>
                    <a:pt x="6" y="21"/>
                    <a:pt x="6" y="21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5" y="20"/>
                    <a:pt x="4" y="20"/>
                    <a:pt x="3" y="21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1" y="20"/>
                    <a:pt x="0" y="18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0"/>
                    <a:pt x="0" y="6"/>
                    <a:pt x="0" y="4"/>
                  </a:cubicBezTo>
                  <a:cubicBezTo>
                    <a:pt x="0" y="2"/>
                    <a:pt x="2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9" y="1"/>
                    <a:pt x="20" y="2"/>
                    <a:pt x="20" y="3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320692" y="4165776"/>
            <a:ext cx="6729629" cy="824520"/>
            <a:chOff x="848530" y="2731948"/>
            <a:chExt cx="7446939" cy="912406"/>
          </a:xfrm>
          <a:solidFill>
            <a:schemeClr val="tx1"/>
          </a:solidFill>
        </p:grpSpPr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848530" y="2876358"/>
              <a:ext cx="712201" cy="767996"/>
            </a:xfrm>
            <a:custGeom>
              <a:avLst/>
              <a:gdLst>
                <a:gd name="T0" fmla="*/ 82 w 106"/>
                <a:gd name="T1" fmla="*/ 2 h 112"/>
                <a:gd name="T2" fmla="*/ 92 w 106"/>
                <a:gd name="T3" fmla="*/ 2 h 112"/>
                <a:gd name="T4" fmla="*/ 95 w 106"/>
                <a:gd name="T5" fmla="*/ 1 h 112"/>
                <a:gd name="T6" fmla="*/ 100 w 106"/>
                <a:gd name="T7" fmla="*/ 0 h 112"/>
                <a:gd name="T8" fmla="*/ 105 w 106"/>
                <a:gd name="T9" fmla="*/ 4 h 112"/>
                <a:gd name="T10" fmla="*/ 105 w 106"/>
                <a:gd name="T11" fmla="*/ 9 h 112"/>
                <a:gd name="T12" fmla="*/ 104 w 106"/>
                <a:gd name="T13" fmla="*/ 17 h 112"/>
                <a:gd name="T14" fmla="*/ 102 w 106"/>
                <a:gd name="T15" fmla="*/ 31 h 112"/>
                <a:gd name="T16" fmla="*/ 98 w 106"/>
                <a:gd name="T17" fmla="*/ 58 h 112"/>
                <a:gd name="T18" fmla="*/ 95 w 106"/>
                <a:gd name="T19" fmla="*/ 69 h 112"/>
                <a:gd name="T20" fmla="*/ 95 w 106"/>
                <a:gd name="T21" fmla="*/ 69 h 112"/>
                <a:gd name="T22" fmla="*/ 94 w 106"/>
                <a:gd name="T23" fmla="*/ 82 h 112"/>
                <a:gd name="T24" fmla="*/ 93 w 106"/>
                <a:gd name="T25" fmla="*/ 87 h 112"/>
                <a:gd name="T26" fmla="*/ 88 w 106"/>
                <a:gd name="T27" fmla="*/ 107 h 112"/>
                <a:gd name="T28" fmla="*/ 87 w 106"/>
                <a:gd name="T29" fmla="*/ 107 h 112"/>
                <a:gd name="T30" fmla="*/ 82 w 106"/>
                <a:gd name="T31" fmla="*/ 108 h 112"/>
                <a:gd name="T32" fmla="*/ 80 w 106"/>
                <a:gd name="T33" fmla="*/ 109 h 112"/>
                <a:gd name="T34" fmla="*/ 75 w 106"/>
                <a:gd name="T35" fmla="*/ 108 h 112"/>
                <a:gd name="T36" fmla="*/ 73 w 106"/>
                <a:gd name="T37" fmla="*/ 109 h 112"/>
                <a:gd name="T38" fmla="*/ 70 w 106"/>
                <a:gd name="T39" fmla="*/ 108 h 112"/>
                <a:gd name="T40" fmla="*/ 60 w 106"/>
                <a:gd name="T41" fmla="*/ 86 h 112"/>
                <a:gd name="T42" fmla="*/ 59 w 106"/>
                <a:gd name="T43" fmla="*/ 80 h 112"/>
                <a:gd name="T44" fmla="*/ 55 w 106"/>
                <a:gd name="T45" fmla="*/ 78 h 112"/>
                <a:gd name="T46" fmla="*/ 53 w 106"/>
                <a:gd name="T47" fmla="*/ 82 h 112"/>
                <a:gd name="T48" fmla="*/ 50 w 106"/>
                <a:gd name="T49" fmla="*/ 109 h 112"/>
                <a:gd name="T50" fmla="*/ 48 w 106"/>
                <a:gd name="T51" fmla="*/ 110 h 112"/>
                <a:gd name="T52" fmla="*/ 42 w 106"/>
                <a:gd name="T53" fmla="*/ 111 h 112"/>
                <a:gd name="T54" fmla="*/ 36 w 106"/>
                <a:gd name="T55" fmla="*/ 109 h 112"/>
                <a:gd name="T56" fmla="*/ 34 w 106"/>
                <a:gd name="T57" fmla="*/ 110 h 112"/>
                <a:gd name="T58" fmla="*/ 30 w 106"/>
                <a:gd name="T59" fmla="*/ 110 h 112"/>
                <a:gd name="T60" fmla="*/ 23 w 106"/>
                <a:gd name="T61" fmla="*/ 95 h 112"/>
                <a:gd name="T62" fmla="*/ 18 w 106"/>
                <a:gd name="T63" fmla="*/ 79 h 112"/>
                <a:gd name="T64" fmla="*/ 18 w 106"/>
                <a:gd name="T65" fmla="*/ 74 h 112"/>
                <a:gd name="T66" fmla="*/ 14 w 106"/>
                <a:gd name="T67" fmla="*/ 58 h 112"/>
                <a:gd name="T68" fmla="*/ 12 w 106"/>
                <a:gd name="T69" fmla="*/ 51 h 112"/>
                <a:gd name="T70" fmla="*/ 10 w 106"/>
                <a:gd name="T71" fmla="*/ 48 h 112"/>
                <a:gd name="T72" fmla="*/ 10 w 106"/>
                <a:gd name="T73" fmla="*/ 42 h 112"/>
                <a:gd name="T74" fmla="*/ 4 w 106"/>
                <a:gd name="T75" fmla="*/ 6 h 112"/>
                <a:gd name="T76" fmla="*/ 10 w 106"/>
                <a:gd name="T77" fmla="*/ 5 h 112"/>
                <a:gd name="T78" fmla="*/ 16 w 106"/>
                <a:gd name="T79" fmla="*/ 3 h 112"/>
                <a:gd name="T80" fmla="*/ 20 w 106"/>
                <a:gd name="T81" fmla="*/ 3 h 112"/>
                <a:gd name="T82" fmla="*/ 35 w 106"/>
                <a:gd name="T83" fmla="*/ 39 h 112"/>
                <a:gd name="T84" fmla="*/ 34 w 106"/>
                <a:gd name="T85" fmla="*/ 43 h 112"/>
                <a:gd name="T86" fmla="*/ 36 w 106"/>
                <a:gd name="T87" fmla="*/ 43 h 112"/>
                <a:gd name="T88" fmla="*/ 39 w 106"/>
                <a:gd name="T89" fmla="*/ 36 h 112"/>
                <a:gd name="T90" fmla="*/ 39 w 106"/>
                <a:gd name="T91" fmla="*/ 20 h 112"/>
                <a:gd name="T92" fmla="*/ 46 w 106"/>
                <a:gd name="T93" fmla="*/ 4 h 112"/>
                <a:gd name="T94" fmla="*/ 54 w 106"/>
                <a:gd name="T95" fmla="*/ 1 h 112"/>
                <a:gd name="T96" fmla="*/ 59 w 106"/>
                <a:gd name="T97" fmla="*/ 3 h 112"/>
                <a:gd name="T98" fmla="*/ 68 w 106"/>
                <a:gd name="T99" fmla="*/ 15 h 112"/>
                <a:gd name="T100" fmla="*/ 69 w 106"/>
                <a:gd name="T101" fmla="*/ 23 h 112"/>
                <a:gd name="T102" fmla="*/ 70 w 106"/>
                <a:gd name="T103" fmla="*/ 35 h 112"/>
                <a:gd name="T104" fmla="*/ 74 w 106"/>
                <a:gd name="T105" fmla="*/ 42 h 112"/>
                <a:gd name="T106" fmla="*/ 75 w 106"/>
                <a:gd name="T107" fmla="*/ 37 h 112"/>
                <a:gd name="T108" fmla="*/ 75 w 106"/>
                <a:gd name="T109" fmla="*/ 33 h 112"/>
                <a:gd name="T110" fmla="*/ 77 w 106"/>
                <a:gd name="T111" fmla="*/ 30 h 112"/>
                <a:gd name="T112" fmla="*/ 76 w 106"/>
                <a:gd name="T113" fmla="*/ 3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" h="112">
                  <a:moveTo>
                    <a:pt x="76" y="30"/>
                  </a:moveTo>
                  <a:cubicBezTo>
                    <a:pt x="76" y="26"/>
                    <a:pt x="77" y="21"/>
                    <a:pt x="77" y="14"/>
                  </a:cubicBezTo>
                  <a:cubicBezTo>
                    <a:pt x="78" y="7"/>
                    <a:pt x="80" y="3"/>
                    <a:pt x="82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7" y="1"/>
                    <a:pt x="89" y="1"/>
                    <a:pt x="92" y="2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6"/>
                    <a:pt x="105" y="7"/>
                    <a:pt x="105" y="9"/>
                  </a:cubicBezTo>
                  <a:cubicBezTo>
                    <a:pt x="105" y="11"/>
                    <a:pt x="104" y="13"/>
                    <a:pt x="104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5"/>
                    <a:pt x="104" y="17"/>
                  </a:cubicBezTo>
                  <a:cubicBezTo>
                    <a:pt x="104" y="20"/>
                    <a:pt x="103" y="21"/>
                    <a:pt x="103" y="22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5"/>
                    <a:pt x="103" y="27"/>
                    <a:pt x="102" y="31"/>
                  </a:cubicBezTo>
                  <a:cubicBezTo>
                    <a:pt x="101" y="35"/>
                    <a:pt x="101" y="37"/>
                    <a:pt x="101" y="39"/>
                  </a:cubicBezTo>
                  <a:cubicBezTo>
                    <a:pt x="100" y="40"/>
                    <a:pt x="100" y="43"/>
                    <a:pt x="99" y="48"/>
                  </a:cubicBezTo>
                  <a:cubicBezTo>
                    <a:pt x="98" y="53"/>
                    <a:pt x="97" y="57"/>
                    <a:pt x="98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62"/>
                    <a:pt x="96" y="65"/>
                    <a:pt x="95" y="68"/>
                  </a:cubicBezTo>
                  <a:cubicBezTo>
                    <a:pt x="95" y="68"/>
                    <a:pt x="95" y="68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5" y="69"/>
                    <a:pt x="95" y="69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4" y="73"/>
                    <a:pt x="93" y="77"/>
                    <a:pt x="94" y="82"/>
                  </a:cubicBezTo>
                  <a:cubicBezTo>
                    <a:pt x="94" y="83"/>
                    <a:pt x="93" y="83"/>
                    <a:pt x="93" y="85"/>
                  </a:cubicBezTo>
                  <a:cubicBezTo>
                    <a:pt x="93" y="86"/>
                    <a:pt x="92" y="87"/>
                    <a:pt x="92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3" y="89"/>
                    <a:pt x="92" y="92"/>
                    <a:pt x="91" y="97"/>
                  </a:cubicBezTo>
                  <a:cubicBezTo>
                    <a:pt x="90" y="102"/>
                    <a:pt x="89" y="105"/>
                    <a:pt x="88" y="107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107"/>
                    <a:pt x="85" y="107"/>
                    <a:pt x="84" y="10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5" y="106"/>
                    <a:pt x="63" y="102"/>
                    <a:pt x="62" y="98"/>
                  </a:cubicBezTo>
                  <a:cubicBezTo>
                    <a:pt x="61" y="93"/>
                    <a:pt x="60" y="89"/>
                    <a:pt x="60" y="86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5"/>
                    <a:pt x="59" y="83"/>
                    <a:pt x="58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77"/>
                    <a:pt x="58" y="75"/>
                    <a:pt x="58" y="73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5" y="76"/>
                    <a:pt x="54" y="78"/>
                    <a:pt x="55" y="78"/>
                  </a:cubicBezTo>
                  <a:cubicBezTo>
                    <a:pt x="54" y="79"/>
                    <a:pt x="54" y="80"/>
                    <a:pt x="54" y="80"/>
                  </a:cubicBezTo>
                  <a:cubicBezTo>
                    <a:pt x="54" y="81"/>
                    <a:pt x="54" y="81"/>
                    <a:pt x="54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2" y="91"/>
                    <a:pt x="52" y="97"/>
                    <a:pt x="52" y="101"/>
                  </a:cubicBezTo>
                  <a:cubicBezTo>
                    <a:pt x="52" y="103"/>
                    <a:pt x="51" y="105"/>
                    <a:pt x="50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46" y="110"/>
                    <a:pt x="45" y="110"/>
                    <a:pt x="42" y="111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9" y="111"/>
                    <a:pt x="38" y="110"/>
                    <a:pt x="36" y="109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09"/>
                    <a:pt x="32" y="109"/>
                    <a:pt x="31" y="109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7" y="110"/>
                    <a:pt x="25" y="105"/>
                    <a:pt x="23" y="95"/>
                  </a:cubicBezTo>
                  <a:cubicBezTo>
                    <a:pt x="22" y="94"/>
                    <a:pt x="22" y="91"/>
                    <a:pt x="21" y="87"/>
                  </a:cubicBezTo>
                  <a:cubicBezTo>
                    <a:pt x="20" y="83"/>
                    <a:pt x="19" y="81"/>
                    <a:pt x="20" y="8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7" y="77"/>
                    <a:pt x="17" y="76"/>
                  </a:cubicBezTo>
                  <a:cubicBezTo>
                    <a:pt x="17" y="75"/>
                    <a:pt x="17" y="75"/>
                    <a:pt x="18" y="74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6" y="70"/>
                    <a:pt x="15" y="65"/>
                    <a:pt x="13" y="6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3" y="57"/>
                    <a:pt x="13" y="55"/>
                  </a:cubicBezTo>
                  <a:cubicBezTo>
                    <a:pt x="12" y="54"/>
                    <a:pt x="12" y="53"/>
                    <a:pt x="12" y="52"/>
                  </a:cubicBezTo>
                  <a:cubicBezTo>
                    <a:pt x="12" y="52"/>
                    <a:pt x="12" y="51"/>
                    <a:pt x="12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6"/>
                    <a:pt x="10" y="45"/>
                  </a:cubicBezTo>
                  <a:cubicBezTo>
                    <a:pt x="10" y="43"/>
                    <a:pt x="10" y="43"/>
                    <a:pt x="10" y="42"/>
                  </a:cubicBezTo>
                  <a:cubicBezTo>
                    <a:pt x="8" y="38"/>
                    <a:pt x="6" y="32"/>
                    <a:pt x="4" y="2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2" y="6"/>
                    <a:pt x="4" y="6"/>
                  </a:cubicBezTo>
                  <a:cubicBezTo>
                    <a:pt x="5" y="6"/>
                    <a:pt x="7" y="6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6" y="4"/>
                    <a:pt x="28" y="6"/>
                    <a:pt x="28" y="10"/>
                  </a:cubicBezTo>
                  <a:cubicBezTo>
                    <a:pt x="29" y="14"/>
                    <a:pt x="29" y="19"/>
                    <a:pt x="31" y="26"/>
                  </a:cubicBezTo>
                  <a:cubicBezTo>
                    <a:pt x="33" y="33"/>
                    <a:pt x="34" y="37"/>
                    <a:pt x="35" y="39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2"/>
                    <a:pt x="38" y="39"/>
                    <a:pt x="39" y="36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28"/>
                    <a:pt x="40" y="24"/>
                    <a:pt x="39" y="20"/>
                  </a:cubicBezTo>
                  <a:cubicBezTo>
                    <a:pt x="40" y="18"/>
                    <a:pt x="41" y="16"/>
                    <a:pt x="41" y="14"/>
                  </a:cubicBezTo>
                  <a:cubicBezTo>
                    <a:pt x="41" y="11"/>
                    <a:pt x="41" y="9"/>
                    <a:pt x="41" y="8"/>
                  </a:cubicBezTo>
                  <a:cubicBezTo>
                    <a:pt x="43" y="6"/>
                    <a:pt x="45" y="5"/>
                    <a:pt x="46" y="4"/>
                  </a:cubicBezTo>
                  <a:cubicBezTo>
                    <a:pt x="47" y="3"/>
                    <a:pt x="49" y="3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1" y="3"/>
                    <a:pt x="64" y="5"/>
                    <a:pt x="67" y="8"/>
                  </a:cubicBezTo>
                  <a:cubicBezTo>
                    <a:pt x="67" y="9"/>
                    <a:pt x="67" y="10"/>
                    <a:pt x="67" y="11"/>
                  </a:cubicBezTo>
                  <a:cubicBezTo>
                    <a:pt x="67" y="12"/>
                    <a:pt x="68" y="13"/>
                    <a:pt x="68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5"/>
                    <a:pt x="68" y="17"/>
                    <a:pt x="68" y="18"/>
                  </a:cubicBezTo>
                  <a:cubicBezTo>
                    <a:pt x="68" y="19"/>
                    <a:pt x="69" y="20"/>
                    <a:pt x="69" y="23"/>
                  </a:cubicBezTo>
                  <a:cubicBezTo>
                    <a:pt x="69" y="23"/>
                    <a:pt x="69" y="25"/>
                    <a:pt x="70" y="27"/>
                  </a:cubicBezTo>
                  <a:cubicBezTo>
                    <a:pt x="70" y="29"/>
                    <a:pt x="70" y="30"/>
                    <a:pt x="70" y="31"/>
                  </a:cubicBezTo>
                  <a:cubicBezTo>
                    <a:pt x="71" y="32"/>
                    <a:pt x="70" y="34"/>
                    <a:pt x="70" y="35"/>
                  </a:cubicBezTo>
                  <a:cubicBezTo>
                    <a:pt x="70" y="35"/>
                    <a:pt x="70" y="36"/>
                    <a:pt x="71" y="39"/>
                  </a:cubicBezTo>
                  <a:cubicBezTo>
                    <a:pt x="71" y="42"/>
                    <a:pt x="72" y="43"/>
                    <a:pt x="73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6" y="41"/>
                    <a:pt x="76" y="40"/>
                  </a:cubicBezTo>
                  <a:cubicBezTo>
                    <a:pt x="76" y="39"/>
                    <a:pt x="75" y="38"/>
                    <a:pt x="75" y="37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3"/>
                    <a:pt x="76" y="32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lose/>
                  <a:moveTo>
                    <a:pt x="77" y="30"/>
                  </a:moveTo>
                  <a:cubicBezTo>
                    <a:pt x="77" y="30"/>
                    <a:pt x="77" y="30"/>
                    <a:pt x="77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lnTo>
                    <a:pt x="77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AEEF"/>
                </a:solidFill>
              </a:endParaRPr>
            </a:p>
          </p:txBody>
        </p:sp>
        <p:sp>
          <p:nvSpPr>
            <p:cNvPr id="54" name="Freeform 45"/>
            <p:cNvSpPr>
              <a:spLocks noEditPoints="1"/>
            </p:cNvSpPr>
            <p:nvPr userDrawn="1"/>
          </p:nvSpPr>
          <p:spPr bwMode="auto">
            <a:xfrm>
              <a:off x="1606679" y="2781180"/>
              <a:ext cx="236307" cy="679382"/>
            </a:xfrm>
            <a:custGeom>
              <a:avLst/>
              <a:gdLst>
                <a:gd name="T0" fmla="*/ 31 w 35"/>
                <a:gd name="T1" fmla="*/ 13 h 99"/>
                <a:gd name="T2" fmla="*/ 32 w 35"/>
                <a:gd name="T3" fmla="*/ 28 h 99"/>
                <a:gd name="T4" fmla="*/ 32 w 35"/>
                <a:gd name="T5" fmla="*/ 28 h 99"/>
                <a:gd name="T6" fmla="*/ 32 w 35"/>
                <a:gd name="T7" fmla="*/ 28 h 99"/>
                <a:gd name="T8" fmla="*/ 32 w 35"/>
                <a:gd name="T9" fmla="*/ 29 h 99"/>
                <a:gd name="T10" fmla="*/ 33 w 35"/>
                <a:gd name="T11" fmla="*/ 49 h 99"/>
                <a:gd name="T12" fmla="*/ 33 w 35"/>
                <a:gd name="T13" fmla="*/ 71 h 99"/>
                <a:gd name="T14" fmla="*/ 33 w 35"/>
                <a:gd name="T15" fmla="*/ 74 h 99"/>
                <a:gd name="T16" fmla="*/ 35 w 35"/>
                <a:gd name="T17" fmla="*/ 95 h 99"/>
                <a:gd name="T18" fmla="*/ 29 w 35"/>
                <a:gd name="T19" fmla="*/ 98 h 99"/>
                <a:gd name="T20" fmla="*/ 24 w 35"/>
                <a:gd name="T21" fmla="*/ 98 h 99"/>
                <a:gd name="T22" fmla="*/ 21 w 35"/>
                <a:gd name="T23" fmla="*/ 98 h 99"/>
                <a:gd name="T24" fmla="*/ 19 w 35"/>
                <a:gd name="T25" fmla="*/ 98 h 99"/>
                <a:gd name="T26" fmla="*/ 17 w 35"/>
                <a:gd name="T27" fmla="*/ 98 h 99"/>
                <a:gd name="T28" fmla="*/ 15 w 35"/>
                <a:gd name="T29" fmla="*/ 99 h 99"/>
                <a:gd name="T30" fmla="*/ 13 w 35"/>
                <a:gd name="T31" fmla="*/ 99 h 99"/>
                <a:gd name="T32" fmla="*/ 13 w 35"/>
                <a:gd name="T33" fmla="*/ 99 h 99"/>
                <a:gd name="T34" fmla="*/ 11 w 35"/>
                <a:gd name="T35" fmla="*/ 99 h 99"/>
                <a:gd name="T36" fmla="*/ 8 w 35"/>
                <a:gd name="T37" fmla="*/ 99 h 99"/>
                <a:gd name="T38" fmla="*/ 3 w 35"/>
                <a:gd name="T39" fmla="*/ 78 h 99"/>
                <a:gd name="T40" fmla="*/ 4 w 35"/>
                <a:gd name="T41" fmla="*/ 71 h 99"/>
                <a:gd name="T42" fmla="*/ 2 w 35"/>
                <a:gd name="T43" fmla="*/ 26 h 99"/>
                <a:gd name="T44" fmla="*/ 1 w 35"/>
                <a:gd name="T45" fmla="*/ 10 h 99"/>
                <a:gd name="T46" fmla="*/ 5 w 35"/>
                <a:gd name="T47" fmla="*/ 1 h 99"/>
                <a:gd name="T48" fmla="*/ 7 w 35"/>
                <a:gd name="T49" fmla="*/ 1 h 99"/>
                <a:gd name="T50" fmla="*/ 12 w 35"/>
                <a:gd name="T51" fmla="*/ 1 h 99"/>
                <a:gd name="T52" fmla="*/ 21 w 35"/>
                <a:gd name="T53" fmla="*/ 0 h 99"/>
                <a:gd name="T54" fmla="*/ 27 w 35"/>
                <a:gd name="T55" fmla="*/ 0 h 99"/>
                <a:gd name="T56" fmla="*/ 30 w 35"/>
                <a:gd name="T57" fmla="*/ 4 h 99"/>
                <a:gd name="T58" fmla="*/ 18 w 35"/>
                <a:gd name="T59" fmla="*/ 84 h 99"/>
                <a:gd name="T60" fmla="*/ 17 w 35"/>
                <a:gd name="T61" fmla="*/ 85 h 99"/>
                <a:gd name="T62" fmla="*/ 18 w 35"/>
                <a:gd name="T63" fmla="*/ 84 h 99"/>
                <a:gd name="T64" fmla="*/ 20 w 35"/>
                <a:gd name="T65" fmla="*/ 83 h 99"/>
                <a:gd name="T66" fmla="*/ 21 w 35"/>
                <a:gd name="T67" fmla="*/ 88 h 99"/>
                <a:gd name="T68" fmla="*/ 24 w 35"/>
                <a:gd name="T69" fmla="*/ 72 h 99"/>
                <a:gd name="T70" fmla="*/ 23 w 35"/>
                <a:gd name="T71" fmla="*/ 7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" h="99">
                  <a:moveTo>
                    <a:pt x="31" y="4"/>
                  </a:moveTo>
                  <a:cubicBezTo>
                    <a:pt x="31" y="5"/>
                    <a:pt x="31" y="8"/>
                    <a:pt x="31" y="13"/>
                  </a:cubicBezTo>
                  <a:cubicBezTo>
                    <a:pt x="31" y="16"/>
                    <a:pt x="31" y="19"/>
                    <a:pt x="31" y="22"/>
                  </a:cubicBezTo>
                  <a:cubicBezTo>
                    <a:pt x="31" y="24"/>
                    <a:pt x="32" y="26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32"/>
                    <a:pt x="31" y="35"/>
                    <a:pt x="31" y="38"/>
                  </a:cubicBezTo>
                  <a:cubicBezTo>
                    <a:pt x="32" y="40"/>
                    <a:pt x="32" y="44"/>
                    <a:pt x="33" y="49"/>
                  </a:cubicBezTo>
                  <a:cubicBezTo>
                    <a:pt x="33" y="55"/>
                    <a:pt x="34" y="59"/>
                    <a:pt x="34" y="61"/>
                  </a:cubicBezTo>
                  <a:cubicBezTo>
                    <a:pt x="34" y="64"/>
                    <a:pt x="34" y="68"/>
                    <a:pt x="33" y="71"/>
                  </a:cubicBezTo>
                  <a:cubicBezTo>
                    <a:pt x="34" y="71"/>
                    <a:pt x="34" y="71"/>
                    <a:pt x="34" y="72"/>
                  </a:cubicBezTo>
                  <a:cubicBezTo>
                    <a:pt x="34" y="73"/>
                    <a:pt x="34" y="73"/>
                    <a:pt x="33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1" y="97"/>
                    <a:pt x="30" y="97"/>
                    <a:pt x="29" y="98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7"/>
                    <a:pt x="24" y="97"/>
                    <a:pt x="23" y="97"/>
                  </a:cubicBezTo>
                  <a:cubicBezTo>
                    <a:pt x="23" y="97"/>
                    <a:pt x="22" y="97"/>
                    <a:pt x="21" y="98"/>
                  </a:cubicBezTo>
                  <a:cubicBezTo>
                    <a:pt x="20" y="97"/>
                    <a:pt x="20" y="97"/>
                    <a:pt x="19" y="97"/>
                  </a:cubicBezTo>
                  <a:cubicBezTo>
                    <a:pt x="19" y="97"/>
                    <a:pt x="19" y="97"/>
                    <a:pt x="19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9"/>
                    <a:pt x="10" y="99"/>
                    <a:pt x="9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5" y="96"/>
                    <a:pt x="4" y="91"/>
                    <a:pt x="4" y="83"/>
                  </a:cubicBezTo>
                  <a:cubicBezTo>
                    <a:pt x="4" y="83"/>
                    <a:pt x="3" y="81"/>
                    <a:pt x="3" y="78"/>
                  </a:cubicBezTo>
                  <a:cubicBezTo>
                    <a:pt x="3" y="76"/>
                    <a:pt x="3" y="74"/>
                    <a:pt x="3" y="73"/>
                  </a:cubicBezTo>
                  <a:cubicBezTo>
                    <a:pt x="4" y="73"/>
                    <a:pt x="4" y="72"/>
                    <a:pt x="4" y="71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2" y="23"/>
                    <a:pt x="1" y="17"/>
                  </a:cubicBezTo>
                  <a:cubicBezTo>
                    <a:pt x="1" y="14"/>
                    <a:pt x="1" y="12"/>
                    <a:pt x="1" y="10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7" y="1"/>
                    <a:pt x="20" y="1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5" y="0"/>
                    <a:pt x="27" y="0"/>
                    <a:pt x="27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4"/>
                    <a:pt x="30" y="4"/>
                    <a:pt x="30" y="4"/>
                  </a:cubicBezTo>
                  <a:lnTo>
                    <a:pt x="31" y="4"/>
                  </a:lnTo>
                  <a:close/>
                  <a:moveTo>
                    <a:pt x="18" y="84"/>
                  </a:moveTo>
                  <a:cubicBezTo>
                    <a:pt x="18" y="84"/>
                    <a:pt x="18" y="84"/>
                    <a:pt x="18" y="84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lnTo>
                    <a:pt x="18" y="84"/>
                  </a:lnTo>
                  <a:close/>
                  <a:moveTo>
                    <a:pt x="21" y="87"/>
                  </a:moveTo>
                  <a:cubicBezTo>
                    <a:pt x="21" y="86"/>
                    <a:pt x="21" y="85"/>
                    <a:pt x="20" y="83"/>
                  </a:cubicBezTo>
                  <a:cubicBezTo>
                    <a:pt x="20" y="84"/>
                    <a:pt x="20" y="86"/>
                    <a:pt x="19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lose/>
                  <a:moveTo>
                    <a:pt x="24" y="72"/>
                  </a:moveTo>
                  <a:cubicBezTo>
                    <a:pt x="22" y="70"/>
                    <a:pt x="22" y="70"/>
                    <a:pt x="22" y="70"/>
                  </a:cubicBezTo>
                  <a:cubicBezTo>
                    <a:pt x="23" y="72"/>
                    <a:pt x="23" y="72"/>
                    <a:pt x="23" y="72"/>
                  </a:cubicBezTo>
                  <a:lnTo>
                    <a:pt x="24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AEEF"/>
                </a:solidFill>
              </a:endParaRPr>
            </a:p>
          </p:txBody>
        </p:sp>
        <p:sp>
          <p:nvSpPr>
            <p:cNvPr id="55" name="Freeform 46"/>
            <p:cNvSpPr>
              <a:spLocks noEditPoints="1"/>
            </p:cNvSpPr>
            <p:nvPr userDrawn="1"/>
          </p:nvSpPr>
          <p:spPr bwMode="auto">
            <a:xfrm>
              <a:off x="1902063" y="2850101"/>
              <a:ext cx="511998" cy="712203"/>
            </a:xfrm>
            <a:custGeom>
              <a:avLst/>
              <a:gdLst>
                <a:gd name="T0" fmla="*/ 41 w 76"/>
                <a:gd name="T1" fmla="*/ 73 h 104"/>
                <a:gd name="T2" fmla="*/ 32 w 76"/>
                <a:gd name="T3" fmla="*/ 63 h 104"/>
                <a:gd name="T4" fmla="*/ 32 w 76"/>
                <a:gd name="T5" fmla="*/ 83 h 104"/>
                <a:gd name="T6" fmla="*/ 26 w 76"/>
                <a:gd name="T7" fmla="*/ 103 h 104"/>
                <a:gd name="T8" fmla="*/ 8 w 76"/>
                <a:gd name="T9" fmla="*/ 104 h 104"/>
                <a:gd name="T10" fmla="*/ 4 w 76"/>
                <a:gd name="T11" fmla="*/ 64 h 104"/>
                <a:gd name="T12" fmla="*/ 1 w 76"/>
                <a:gd name="T13" fmla="*/ 38 h 104"/>
                <a:gd name="T14" fmla="*/ 1 w 76"/>
                <a:gd name="T15" fmla="*/ 8 h 104"/>
                <a:gd name="T16" fmla="*/ 11 w 76"/>
                <a:gd name="T17" fmla="*/ 4 h 104"/>
                <a:gd name="T18" fmla="*/ 32 w 76"/>
                <a:gd name="T19" fmla="*/ 10 h 104"/>
                <a:gd name="T20" fmla="*/ 43 w 76"/>
                <a:gd name="T21" fmla="*/ 40 h 104"/>
                <a:gd name="T22" fmla="*/ 45 w 76"/>
                <a:gd name="T23" fmla="*/ 17 h 104"/>
                <a:gd name="T24" fmla="*/ 44 w 76"/>
                <a:gd name="T25" fmla="*/ 6 h 104"/>
                <a:gd name="T26" fmla="*/ 56 w 76"/>
                <a:gd name="T27" fmla="*/ 1 h 104"/>
                <a:gd name="T28" fmla="*/ 70 w 76"/>
                <a:gd name="T29" fmla="*/ 3 h 104"/>
                <a:gd name="T30" fmla="*/ 74 w 76"/>
                <a:gd name="T31" fmla="*/ 43 h 104"/>
                <a:gd name="T32" fmla="*/ 72 w 76"/>
                <a:gd name="T33" fmla="*/ 56 h 104"/>
                <a:gd name="T34" fmla="*/ 67 w 76"/>
                <a:gd name="T35" fmla="*/ 51 h 104"/>
                <a:gd name="T36" fmla="*/ 68 w 76"/>
                <a:gd name="T37" fmla="*/ 40 h 104"/>
                <a:gd name="T38" fmla="*/ 61 w 76"/>
                <a:gd name="T39" fmla="*/ 39 h 104"/>
                <a:gd name="T40" fmla="*/ 63 w 76"/>
                <a:gd name="T41" fmla="*/ 45 h 104"/>
                <a:gd name="T42" fmla="*/ 60 w 76"/>
                <a:gd name="T43" fmla="*/ 47 h 104"/>
                <a:gd name="T44" fmla="*/ 62 w 76"/>
                <a:gd name="T45" fmla="*/ 47 h 104"/>
                <a:gd name="T46" fmla="*/ 62 w 76"/>
                <a:gd name="T47" fmla="*/ 63 h 104"/>
                <a:gd name="T48" fmla="*/ 53 w 76"/>
                <a:gd name="T49" fmla="*/ 56 h 104"/>
                <a:gd name="T50" fmla="*/ 51 w 76"/>
                <a:gd name="T51" fmla="*/ 64 h 104"/>
                <a:gd name="T52" fmla="*/ 54 w 76"/>
                <a:gd name="T53" fmla="*/ 69 h 104"/>
                <a:gd name="T54" fmla="*/ 62 w 76"/>
                <a:gd name="T55" fmla="*/ 76 h 104"/>
                <a:gd name="T56" fmla="*/ 59 w 76"/>
                <a:gd name="T57" fmla="*/ 83 h 104"/>
                <a:gd name="T58" fmla="*/ 66 w 76"/>
                <a:gd name="T59" fmla="*/ 84 h 104"/>
                <a:gd name="T60" fmla="*/ 63 w 76"/>
                <a:gd name="T61" fmla="*/ 96 h 104"/>
                <a:gd name="T62" fmla="*/ 43 w 76"/>
                <a:gd name="T63" fmla="*/ 80 h 104"/>
                <a:gd name="T64" fmla="*/ 27 w 76"/>
                <a:gd name="T65" fmla="*/ 85 h 104"/>
                <a:gd name="T66" fmla="*/ 22 w 76"/>
                <a:gd name="T67" fmla="*/ 84 h 104"/>
                <a:gd name="T68" fmla="*/ 15 w 76"/>
                <a:gd name="T69" fmla="*/ 79 h 104"/>
                <a:gd name="T70" fmla="*/ 12 w 76"/>
                <a:gd name="T71" fmla="*/ 80 h 104"/>
                <a:gd name="T72" fmla="*/ 17 w 76"/>
                <a:gd name="T73" fmla="*/ 87 h 104"/>
                <a:gd name="T74" fmla="*/ 24 w 76"/>
                <a:gd name="T75" fmla="*/ 85 h 104"/>
                <a:gd name="T76" fmla="*/ 29 w 76"/>
                <a:gd name="T77" fmla="*/ 88 h 104"/>
                <a:gd name="T78" fmla="*/ 24 w 76"/>
                <a:gd name="T79" fmla="*/ 96 h 104"/>
                <a:gd name="T80" fmla="*/ 17 w 76"/>
                <a:gd name="T81" fmla="*/ 92 h 104"/>
                <a:gd name="T82" fmla="*/ 20 w 76"/>
                <a:gd name="T83" fmla="*/ 97 h 104"/>
                <a:gd name="T84" fmla="*/ 23 w 76"/>
                <a:gd name="T85" fmla="*/ 97 h 104"/>
                <a:gd name="T86" fmla="*/ 20 w 76"/>
                <a:gd name="T87" fmla="*/ 99 h 104"/>
                <a:gd name="T88" fmla="*/ 41 w 76"/>
                <a:gd name="T89" fmla="*/ 80 h 104"/>
                <a:gd name="T90" fmla="*/ 44 w 76"/>
                <a:gd name="T91" fmla="*/ 75 h 104"/>
                <a:gd name="T92" fmla="*/ 48 w 76"/>
                <a:gd name="T93" fmla="*/ 81 h 104"/>
                <a:gd name="T94" fmla="*/ 50 w 76"/>
                <a:gd name="T95" fmla="*/ 85 h 104"/>
                <a:gd name="T96" fmla="*/ 51 w 76"/>
                <a:gd name="T97" fmla="*/ 59 h 104"/>
                <a:gd name="T98" fmla="*/ 54 w 76"/>
                <a:gd name="T99" fmla="*/ 88 h 104"/>
                <a:gd name="T100" fmla="*/ 54 w 76"/>
                <a:gd name="T101" fmla="*/ 90 h 104"/>
                <a:gd name="T102" fmla="*/ 58 w 76"/>
                <a:gd name="T103" fmla="*/ 69 h 104"/>
                <a:gd name="T104" fmla="*/ 59 w 76"/>
                <a:gd name="T105" fmla="*/ 53 h 104"/>
                <a:gd name="T106" fmla="*/ 62 w 76"/>
                <a:gd name="T107" fmla="*/ 70 h 104"/>
                <a:gd name="T108" fmla="*/ 64 w 76"/>
                <a:gd name="T109" fmla="*/ 61 h 104"/>
                <a:gd name="T110" fmla="*/ 74 w 76"/>
                <a:gd name="T111" fmla="*/ 99 h 104"/>
                <a:gd name="T112" fmla="*/ 67 w 76"/>
                <a:gd name="T113" fmla="*/ 99 h 104"/>
                <a:gd name="T114" fmla="*/ 70 w 76"/>
                <a:gd name="T115" fmla="*/ 87 h 104"/>
                <a:gd name="T116" fmla="*/ 65 w 76"/>
                <a:gd name="T117" fmla="*/ 45 h 104"/>
                <a:gd name="T118" fmla="*/ 73 w 76"/>
                <a:gd name="T119" fmla="*/ 73 h 104"/>
                <a:gd name="T120" fmla="*/ 70 w 76"/>
                <a:gd name="T121" fmla="*/ 65 h 104"/>
                <a:gd name="T122" fmla="*/ 73 w 76"/>
                <a:gd name="T123" fmla="*/ 83 h 104"/>
                <a:gd name="T124" fmla="*/ 74 w 76"/>
                <a:gd name="T125" fmla="*/ 7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" h="104">
                  <a:moveTo>
                    <a:pt x="45" y="76"/>
                  </a:move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1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4"/>
                    <a:pt x="40" y="75"/>
                    <a:pt x="40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2"/>
                    <a:pt x="34" y="68"/>
                    <a:pt x="32" y="63"/>
                  </a:cubicBezTo>
                  <a:cubicBezTo>
                    <a:pt x="31" y="64"/>
                    <a:pt x="30" y="66"/>
                    <a:pt x="31" y="70"/>
                  </a:cubicBezTo>
                  <a:cubicBezTo>
                    <a:pt x="30" y="70"/>
                    <a:pt x="30" y="72"/>
                    <a:pt x="29" y="73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8"/>
                    <a:pt x="31" y="80"/>
                    <a:pt x="31" y="81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5"/>
                    <a:pt x="31" y="87"/>
                    <a:pt x="32" y="90"/>
                  </a:cubicBezTo>
                  <a:cubicBezTo>
                    <a:pt x="32" y="92"/>
                    <a:pt x="32" y="94"/>
                    <a:pt x="32" y="95"/>
                  </a:cubicBezTo>
                  <a:cubicBezTo>
                    <a:pt x="32" y="98"/>
                    <a:pt x="32" y="101"/>
                    <a:pt x="30" y="103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2" y="103"/>
                    <a:pt x="20" y="103"/>
                    <a:pt x="21" y="103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1" y="104"/>
                    <a:pt x="9" y="104"/>
                    <a:pt x="8" y="104"/>
                  </a:cubicBezTo>
                  <a:cubicBezTo>
                    <a:pt x="8" y="103"/>
                    <a:pt x="7" y="103"/>
                    <a:pt x="6" y="103"/>
                  </a:cubicBezTo>
                  <a:cubicBezTo>
                    <a:pt x="6" y="102"/>
                    <a:pt x="6" y="101"/>
                    <a:pt x="6" y="100"/>
                  </a:cubicBezTo>
                  <a:cubicBezTo>
                    <a:pt x="6" y="99"/>
                    <a:pt x="6" y="97"/>
                    <a:pt x="5" y="95"/>
                  </a:cubicBezTo>
                  <a:cubicBezTo>
                    <a:pt x="5" y="94"/>
                    <a:pt x="4" y="92"/>
                    <a:pt x="4" y="89"/>
                  </a:cubicBezTo>
                  <a:cubicBezTo>
                    <a:pt x="4" y="82"/>
                    <a:pt x="4" y="76"/>
                    <a:pt x="4" y="73"/>
                  </a:cubicBezTo>
                  <a:cubicBezTo>
                    <a:pt x="4" y="71"/>
                    <a:pt x="3" y="69"/>
                    <a:pt x="2" y="66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3" y="63"/>
                    <a:pt x="2" y="61"/>
                    <a:pt x="1" y="59"/>
                  </a:cubicBezTo>
                  <a:cubicBezTo>
                    <a:pt x="2" y="56"/>
                    <a:pt x="3" y="55"/>
                    <a:pt x="3" y="53"/>
                  </a:cubicBezTo>
                  <a:cubicBezTo>
                    <a:pt x="3" y="53"/>
                    <a:pt x="3" y="51"/>
                    <a:pt x="3" y="47"/>
                  </a:cubicBezTo>
                  <a:cubicBezTo>
                    <a:pt x="2" y="47"/>
                    <a:pt x="2" y="46"/>
                    <a:pt x="2" y="45"/>
                  </a:cubicBezTo>
                  <a:cubicBezTo>
                    <a:pt x="2" y="45"/>
                    <a:pt x="2" y="44"/>
                    <a:pt x="2" y="44"/>
                  </a:cubicBezTo>
                  <a:cubicBezTo>
                    <a:pt x="2" y="43"/>
                    <a:pt x="2" y="42"/>
                    <a:pt x="2" y="42"/>
                  </a:cubicBezTo>
                  <a:cubicBezTo>
                    <a:pt x="2" y="41"/>
                    <a:pt x="1" y="39"/>
                    <a:pt x="1" y="38"/>
                  </a:cubicBezTo>
                  <a:cubicBezTo>
                    <a:pt x="1" y="37"/>
                    <a:pt x="1" y="36"/>
                    <a:pt x="1" y="33"/>
                  </a:cubicBezTo>
                  <a:cubicBezTo>
                    <a:pt x="1" y="30"/>
                    <a:pt x="1" y="28"/>
                    <a:pt x="1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2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4" y="3"/>
                    <a:pt x="16" y="4"/>
                  </a:cubicBezTo>
                  <a:cubicBezTo>
                    <a:pt x="18" y="3"/>
                    <a:pt x="20" y="3"/>
                    <a:pt x="22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2"/>
                    <a:pt x="26" y="2"/>
                    <a:pt x="27" y="2"/>
                  </a:cubicBezTo>
                  <a:cubicBezTo>
                    <a:pt x="30" y="5"/>
                    <a:pt x="31" y="8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5"/>
                    <a:pt x="35" y="17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7" y="22"/>
                    <a:pt x="37" y="25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9"/>
                    <a:pt x="41" y="34"/>
                    <a:pt x="43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6"/>
                    <a:pt x="46" y="34"/>
                    <a:pt x="46" y="32"/>
                  </a:cubicBezTo>
                  <a:cubicBezTo>
                    <a:pt x="46" y="26"/>
                    <a:pt x="45" y="22"/>
                    <a:pt x="44" y="20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"/>
                    <a:pt x="51" y="1"/>
                    <a:pt x="52" y="1"/>
                  </a:cubicBezTo>
                  <a:cubicBezTo>
                    <a:pt x="54" y="1"/>
                    <a:pt x="55" y="1"/>
                    <a:pt x="56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1"/>
                    <a:pt x="60" y="0"/>
                    <a:pt x="62" y="0"/>
                  </a:cubicBezTo>
                  <a:cubicBezTo>
                    <a:pt x="63" y="0"/>
                    <a:pt x="64" y="0"/>
                    <a:pt x="65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1"/>
                    <a:pt x="68" y="1"/>
                    <a:pt x="69" y="1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5"/>
                    <a:pt x="72" y="8"/>
                    <a:pt x="72" y="11"/>
                  </a:cubicBezTo>
                  <a:cubicBezTo>
                    <a:pt x="72" y="12"/>
                    <a:pt x="72" y="14"/>
                    <a:pt x="72" y="18"/>
                  </a:cubicBezTo>
                  <a:cubicBezTo>
                    <a:pt x="72" y="21"/>
                    <a:pt x="72" y="24"/>
                    <a:pt x="72" y="25"/>
                  </a:cubicBezTo>
                  <a:cubicBezTo>
                    <a:pt x="72" y="28"/>
                    <a:pt x="73" y="30"/>
                    <a:pt x="74" y="32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3" y="36"/>
                    <a:pt x="73" y="37"/>
                    <a:pt x="73" y="39"/>
                  </a:cubicBezTo>
                  <a:cubicBezTo>
                    <a:pt x="74" y="42"/>
                    <a:pt x="74" y="43"/>
                    <a:pt x="74" y="43"/>
                  </a:cubicBezTo>
                  <a:cubicBezTo>
                    <a:pt x="74" y="44"/>
                    <a:pt x="74" y="45"/>
                    <a:pt x="73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8"/>
                    <a:pt x="74" y="49"/>
                    <a:pt x="74" y="50"/>
                  </a:cubicBezTo>
                  <a:cubicBezTo>
                    <a:pt x="74" y="51"/>
                    <a:pt x="74" y="52"/>
                    <a:pt x="74" y="52"/>
                  </a:cubicBezTo>
                  <a:cubicBezTo>
                    <a:pt x="74" y="54"/>
                    <a:pt x="74" y="56"/>
                    <a:pt x="73" y="57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0" y="55"/>
                    <a:pt x="70" y="55"/>
                    <a:pt x="69" y="55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9" y="58"/>
                    <a:pt x="68" y="59"/>
                    <a:pt x="66" y="60"/>
                  </a:cubicBezTo>
                  <a:cubicBezTo>
                    <a:pt x="66" y="60"/>
                    <a:pt x="66" y="59"/>
                    <a:pt x="65" y="58"/>
                  </a:cubicBezTo>
                  <a:cubicBezTo>
                    <a:pt x="64" y="58"/>
                    <a:pt x="64" y="57"/>
                    <a:pt x="64" y="57"/>
                  </a:cubicBezTo>
                  <a:cubicBezTo>
                    <a:pt x="64" y="56"/>
                    <a:pt x="65" y="55"/>
                    <a:pt x="66" y="54"/>
                  </a:cubicBezTo>
                  <a:cubicBezTo>
                    <a:pt x="67" y="54"/>
                    <a:pt x="67" y="53"/>
                    <a:pt x="67" y="51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5"/>
                    <a:pt x="70" y="46"/>
                  </a:cubicBezTo>
                  <a:cubicBezTo>
                    <a:pt x="71" y="45"/>
                    <a:pt x="71" y="44"/>
                    <a:pt x="71" y="44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0"/>
                    <a:pt x="66" y="39"/>
                  </a:cubicBezTo>
                  <a:cubicBezTo>
                    <a:pt x="65" y="38"/>
                    <a:pt x="65" y="38"/>
                    <a:pt x="64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40"/>
                    <a:pt x="62" y="40"/>
                    <a:pt x="63" y="40"/>
                  </a:cubicBezTo>
                  <a:cubicBezTo>
                    <a:pt x="63" y="40"/>
                    <a:pt x="63" y="41"/>
                    <a:pt x="62" y="41"/>
                  </a:cubicBezTo>
                  <a:cubicBezTo>
                    <a:pt x="62" y="42"/>
                    <a:pt x="62" y="42"/>
                    <a:pt x="62" y="43"/>
                  </a:cubicBezTo>
                  <a:cubicBezTo>
                    <a:pt x="62" y="43"/>
                    <a:pt x="62" y="43"/>
                    <a:pt x="63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4"/>
                    <a:pt x="62" y="44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9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0" y="49"/>
                    <a:pt x="61" y="47"/>
                    <a:pt x="62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3" y="50"/>
                    <a:pt x="63" y="51"/>
                    <a:pt x="63" y="53"/>
                  </a:cubicBezTo>
                  <a:cubicBezTo>
                    <a:pt x="63" y="53"/>
                    <a:pt x="63" y="54"/>
                    <a:pt x="63" y="55"/>
                  </a:cubicBezTo>
                  <a:cubicBezTo>
                    <a:pt x="62" y="55"/>
                    <a:pt x="60" y="55"/>
                    <a:pt x="59" y="54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60" y="57"/>
                    <a:pt x="61" y="60"/>
                    <a:pt x="62" y="63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7" y="61"/>
                    <a:pt x="55" y="60"/>
                    <a:pt x="53" y="57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7"/>
                    <a:pt x="53" y="56"/>
                    <a:pt x="53" y="56"/>
                  </a:cubicBezTo>
                  <a:cubicBezTo>
                    <a:pt x="53" y="55"/>
                    <a:pt x="53" y="55"/>
                    <a:pt x="53" y="54"/>
                  </a:cubicBezTo>
                  <a:cubicBezTo>
                    <a:pt x="53" y="54"/>
                    <a:pt x="52" y="55"/>
                    <a:pt x="52" y="55"/>
                  </a:cubicBezTo>
                  <a:cubicBezTo>
                    <a:pt x="51" y="55"/>
                    <a:pt x="50" y="55"/>
                    <a:pt x="50" y="56"/>
                  </a:cubicBezTo>
                  <a:cubicBezTo>
                    <a:pt x="50" y="56"/>
                    <a:pt x="51" y="56"/>
                    <a:pt x="51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8"/>
                    <a:pt x="51" y="60"/>
                    <a:pt x="50" y="63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2" y="67"/>
                    <a:pt x="53" y="68"/>
                    <a:pt x="54" y="69"/>
                  </a:cubicBezTo>
                  <a:cubicBezTo>
                    <a:pt x="54" y="70"/>
                    <a:pt x="56" y="72"/>
                    <a:pt x="58" y="75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7"/>
                    <a:pt x="58" y="78"/>
                    <a:pt x="58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60" y="80"/>
                    <a:pt x="60" y="79"/>
                  </a:cubicBezTo>
                  <a:cubicBezTo>
                    <a:pt x="60" y="78"/>
                    <a:pt x="61" y="78"/>
                    <a:pt x="62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60" y="86"/>
                    <a:pt x="61" y="85"/>
                    <a:pt x="62" y="83"/>
                  </a:cubicBezTo>
                  <a:cubicBezTo>
                    <a:pt x="62" y="84"/>
                    <a:pt x="63" y="84"/>
                    <a:pt x="63" y="84"/>
                  </a:cubicBezTo>
                  <a:cubicBezTo>
                    <a:pt x="63" y="84"/>
                    <a:pt x="63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3"/>
                    <a:pt x="65" y="83"/>
                    <a:pt x="66" y="84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7" y="87"/>
                    <a:pt x="67" y="88"/>
                    <a:pt x="67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2" y="95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7"/>
                    <a:pt x="62" y="98"/>
                    <a:pt x="62" y="100"/>
                  </a:cubicBezTo>
                  <a:cubicBezTo>
                    <a:pt x="61" y="101"/>
                    <a:pt x="60" y="100"/>
                    <a:pt x="59" y="100"/>
                  </a:cubicBezTo>
                  <a:cubicBezTo>
                    <a:pt x="58" y="101"/>
                    <a:pt x="57" y="102"/>
                    <a:pt x="55" y="102"/>
                  </a:cubicBezTo>
                  <a:cubicBezTo>
                    <a:pt x="52" y="102"/>
                    <a:pt x="49" y="100"/>
                    <a:pt x="46" y="96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3" y="90"/>
                    <a:pt x="42" y="86"/>
                    <a:pt x="42" y="84"/>
                  </a:cubicBezTo>
                  <a:cubicBezTo>
                    <a:pt x="42" y="83"/>
                    <a:pt x="42" y="82"/>
                    <a:pt x="43" y="80"/>
                  </a:cubicBezTo>
                  <a:cubicBezTo>
                    <a:pt x="44" y="78"/>
                    <a:pt x="44" y="77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44" y="76"/>
                    <a:pt x="45" y="76"/>
                  </a:cubicBezTo>
                  <a:close/>
                  <a:moveTo>
                    <a:pt x="30" y="84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8" y="84"/>
                  </a:cubicBezTo>
                  <a:cubicBezTo>
                    <a:pt x="28" y="85"/>
                    <a:pt x="28" y="85"/>
                    <a:pt x="27" y="85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6" y="82"/>
                    <a:pt x="25" y="82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0" y="84"/>
                    <a:pt x="20" y="83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7" y="83"/>
                    <a:pt x="16" y="82"/>
                    <a:pt x="16" y="80"/>
                  </a:cubicBezTo>
                  <a:cubicBezTo>
                    <a:pt x="16" y="79"/>
                    <a:pt x="16" y="78"/>
                    <a:pt x="17" y="77"/>
                  </a:cubicBezTo>
                  <a:cubicBezTo>
                    <a:pt x="17" y="77"/>
                    <a:pt x="16" y="78"/>
                    <a:pt x="15" y="79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3" y="79"/>
                    <a:pt x="12" y="80"/>
                    <a:pt x="12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4" y="82"/>
                    <a:pt x="16" y="83"/>
                    <a:pt x="16" y="84"/>
                  </a:cubicBezTo>
                  <a:cubicBezTo>
                    <a:pt x="16" y="84"/>
                    <a:pt x="15" y="85"/>
                    <a:pt x="15" y="85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5" y="87"/>
                    <a:pt x="15" y="88"/>
                    <a:pt x="16" y="88"/>
                  </a:cubicBezTo>
                  <a:cubicBezTo>
                    <a:pt x="16" y="88"/>
                    <a:pt x="16" y="88"/>
                    <a:pt x="16" y="87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7"/>
                    <a:pt x="19" y="87"/>
                    <a:pt x="19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0" y="87"/>
                    <a:pt x="19" y="88"/>
                    <a:pt x="19" y="88"/>
                  </a:cubicBezTo>
                  <a:cubicBezTo>
                    <a:pt x="19" y="88"/>
                    <a:pt x="20" y="89"/>
                    <a:pt x="20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88"/>
                    <a:pt x="22" y="87"/>
                    <a:pt x="24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6"/>
                    <a:pt x="29" y="85"/>
                    <a:pt x="30" y="84"/>
                  </a:cubicBezTo>
                  <a:close/>
                  <a:moveTo>
                    <a:pt x="11" y="78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8"/>
                    <a:pt x="11" y="78"/>
                    <a:pt x="11" y="78"/>
                  </a:cubicBezTo>
                  <a:close/>
                  <a:moveTo>
                    <a:pt x="24" y="96"/>
                  </a:moveTo>
                  <a:cubicBezTo>
                    <a:pt x="24" y="96"/>
                    <a:pt x="24" y="95"/>
                    <a:pt x="23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2" y="94"/>
                    <a:pt x="21" y="93"/>
                    <a:pt x="19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9" y="94"/>
                    <a:pt x="20" y="94"/>
                    <a:pt x="20" y="95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6"/>
                  </a:cubicBezTo>
                  <a:close/>
                  <a:moveTo>
                    <a:pt x="20" y="99"/>
                  </a:moveTo>
                  <a:cubicBezTo>
                    <a:pt x="19" y="98"/>
                    <a:pt x="19" y="98"/>
                    <a:pt x="19" y="98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100"/>
                    <a:pt x="19" y="100"/>
                    <a:pt x="19" y="100"/>
                  </a:cubicBezTo>
                  <a:lnTo>
                    <a:pt x="20" y="99"/>
                  </a:lnTo>
                  <a:close/>
                  <a:moveTo>
                    <a:pt x="42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8"/>
                    <a:pt x="41" y="79"/>
                    <a:pt x="42" y="79"/>
                  </a:cubicBezTo>
                  <a:close/>
                  <a:moveTo>
                    <a:pt x="44" y="75"/>
                  </a:moveTo>
                  <a:cubicBezTo>
                    <a:pt x="44" y="76"/>
                    <a:pt x="44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lnTo>
                    <a:pt x="44" y="75"/>
                  </a:lnTo>
                  <a:close/>
                  <a:moveTo>
                    <a:pt x="46" y="79"/>
                  </a:moveTo>
                  <a:cubicBezTo>
                    <a:pt x="45" y="78"/>
                    <a:pt x="45" y="78"/>
                    <a:pt x="45" y="78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51" y="81"/>
                  </a:moveTo>
                  <a:cubicBezTo>
                    <a:pt x="49" y="81"/>
                    <a:pt x="48" y="80"/>
                    <a:pt x="48" y="8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7" y="81"/>
                    <a:pt x="47" y="82"/>
                    <a:pt x="47" y="82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8" y="83"/>
                    <a:pt x="48" y="84"/>
                    <a:pt x="48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9" y="82"/>
                    <a:pt x="50" y="81"/>
                    <a:pt x="51" y="81"/>
                  </a:cubicBezTo>
                  <a:close/>
                  <a:moveTo>
                    <a:pt x="51" y="85"/>
                  </a:moveTo>
                  <a:cubicBezTo>
                    <a:pt x="51" y="84"/>
                    <a:pt x="51" y="84"/>
                    <a:pt x="51" y="84"/>
                  </a:cubicBezTo>
                  <a:cubicBezTo>
                    <a:pt x="50" y="85"/>
                    <a:pt x="50" y="85"/>
                    <a:pt x="50" y="85"/>
                  </a:cubicBezTo>
                  <a:lnTo>
                    <a:pt x="51" y="85"/>
                  </a:lnTo>
                  <a:close/>
                  <a:moveTo>
                    <a:pt x="51" y="59"/>
                  </a:moveTo>
                  <a:cubicBezTo>
                    <a:pt x="49" y="58"/>
                    <a:pt x="49" y="58"/>
                    <a:pt x="49" y="58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0" y="59"/>
                    <a:pt x="50" y="59"/>
                    <a:pt x="51" y="59"/>
                  </a:cubicBezTo>
                  <a:close/>
                  <a:moveTo>
                    <a:pt x="56" y="89"/>
                  </a:moveTo>
                  <a:cubicBezTo>
                    <a:pt x="55" y="87"/>
                    <a:pt x="55" y="87"/>
                    <a:pt x="55" y="87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4" y="89"/>
                    <a:pt x="54" y="88"/>
                    <a:pt x="54" y="88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3" y="87"/>
                    <a:pt x="52" y="86"/>
                    <a:pt x="51" y="85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3" y="89"/>
                    <a:pt x="53" y="89"/>
                  </a:cubicBezTo>
                  <a:cubicBezTo>
                    <a:pt x="53" y="90"/>
                    <a:pt x="52" y="91"/>
                    <a:pt x="51" y="92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0"/>
                    <a:pt x="56" y="89"/>
                    <a:pt x="56" y="89"/>
                  </a:cubicBezTo>
                  <a:close/>
                  <a:moveTo>
                    <a:pt x="60" y="71"/>
                  </a:moveTo>
                  <a:cubicBezTo>
                    <a:pt x="59" y="72"/>
                    <a:pt x="59" y="72"/>
                    <a:pt x="59" y="72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69"/>
                    <a:pt x="59" y="70"/>
                    <a:pt x="60" y="71"/>
                  </a:cubicBezTo>
                  <a:close/>
                  <a:moveTo>
                    <a:pt x="61" y="74"/>
                  </a:moveTo>
                  <a:cubicBezTo>
                    <a:pt x="60" y="75"/>
                    <a:pt x="60" y="75"/>
                    <a:pt x="60" y="75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9" y="73"/>
                    <a:pt x="59" y="73"/>
                    <a:pt x="59" y="73"/>
                  </a:cubicBezTo>
                  <a:lnTo>
                    <a:pt x="61" y="74"/>
                  </a:lnTo>
                  <a:close/>
                  <a:moveTo>
                    <a:pt x="59" y="53"/>
                  </a:moveTo>
                  <a:cubicBezTo>
                    <a:pt x="58" y="53"/>
                    <a:pt x="58" y="52"/>
                    <a:pt x="58" y="51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7" y="52"/>
                    <a:pt x="57" y="52"/>
                    <a:pt x="57" y="52"/>
                  </a:cubicBezTo>
                  <a:lnTo>
                    <a:pt x="59" y="53"/>
                  </a:lnTo>
                  <a:close/>
                  <a:moveTo>
                    <a:pt x="63" y="72"/>
                  </a:moveTo>
                  <a:cubicBezTo>
                    <a:pt x="61" y="71"/>
                    <a:pt x="61" y="71"/>
                    <a:pt x="61" y="71"/>
                  </a:cubicBezTo>
                  <a:cubicBezTo>
                    <a:pt x="62" y="70"/>
                    <a:pt x="62" y="70"/>
                    <a:pt x="62" y="70"/>
                  </a:cubicBezTo>
                  <a:lnTo>
                    <a:pt x="63" y="72"/>
                  </a:lnTo>
                  <a:close/>
                  <a:moveTo>
                    <a:pt x="63" y="62"/>
                  </a:moveTo>
                  <a:cubicBezTo>
                    <a:pt x="62" y="62"/>
                    <a:pt x="62" y="62"/>
                    <a:pt x="62" y="62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3" y="61"/>
                    <a:pt x="63" y="61"/>
                    <a:pt x="63" y="61"/>
                  </a:cubicBezTo>
                  <a:lnTo>
                    <a:pt x="63" y="62"/>
                  </a:lnTo>
                  <a:close/>
                  <a:moveTo>
                    <a:pt x="64" y="61"/>
                  </a:move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1"/>
                    <a:pt x="63" y="61"/>
                    <a:pt x="63" y="61"/>
                  </a:cubicBezTo>
                  <a:lnTo>
                    <a:pt x="64" y="61"/>
                  </a:lnTo>
                  <a:close/>
                  <a:moveTo>
                    <a:pt x="76" y="87"/>
                  </a:moveTo>
                  <a:cubicBezTo>
                    <a:pt x="76" y="97"/>
                    <a:pt x="76" y="97"/>
                    <a:pt x="76" y="97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8"/>
                    <a:pt x="73" y="97"/>
                    <a:pt x="72" y="97"/>
                  </a:cubicBezTo>
                  <a:cubicBezTo>
                    <a:pt x="71" y="97"/>
                    <a:pt x="70" y="99"/>
                    <a:pt x="69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8" y="100"/>
                    <a:pt x="67" y="100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9"/>
                    <a:pt x="67" y="98"/>
                    <a:pt x="67" y="98"/>
                  </a:cubicBezTo>
                  <a:cubicBezTo>
                    <a:pt x="67" y="97"/>
                    <a:pt x="67" y="97"/>
                    <a:pt x="66" y="97"/>
                  </a:cubicBezTo>
                  <a:cubicBezTo>
                    <a:pt x="66" y="96"/>
                    <a:pt x="66" y="96"/>
                    <a:pt x="66" y="95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7" y="92"/>
                    <a:pt x="68" y="90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6"/>
                    <a:pt x="76" y="87"/>
                  </a:cubicBezTo>
                  <a:close/>
                  <a:moveTo>
                    <a:pt x="66" y="44"/>
                  </a:moveTo>
                  <a:cubicBezTo>
                    <a:pt x="66" y="44"/>
                    <a:pt x="66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6" y="43"/>
                    <a:pt x="66" y="43"/>
                    <a:pt x="66" y="43"/>
                  </a:cubicBezTo>
                  <a:lnTo>
                    <a:pt x="66" y="44"/>
                  </a:lnTo>
                  <a:close/>
                  <a:moveTo>
                    <a:pt x="74" y="64"/>
                  </a:moveTo>
                  <a:cubicBezTo>
                    <a:pt x="75" y="66"/>
                    <a:pt x="75" y="70"/>
                    <a:pt x="75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9" y="72"/>
                    <a:pt x="69" y="71"/>
                    <a:pt x="68" y="71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9" y="67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4" y="63"/>
                    <a:pt x="74" y="63"/>
                    <a:pt x="74" y="63"/>
                  </a:cubicBezTo>
                  <a:lnTo>
                    <a:pt x="74" y="64"/>
                  </a:lnTo>
                  <a:close/>
                  <a:moveTo>
                    <a:pt x="76" y="79"/>
                  </a:moveTo>
                  <a:cubicBezTo>
                    <a:pt x="75" y="80"/>
                    <a:pt x="74" y="81"/>
                    <a:pt x="74" y="8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2" y="83"/>
                    <a:pt x="72" y="82"/>
                    <a:pt x="72" y="82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0" y="79"/>
                    <a:pt x="70" y="79"/>
                    <a:pt x="71" y="78"/>
                  </a:cubicBezTo>
                  <a:cubicBezTo>
                    <a:pt x="71" y="77"/>
                    <a:pt x="72" y="76"/>
                    <a:pt x="72" y="76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5" y="78"/>
                    <a:pt x="7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AEEF"/>
                </a:solidFill>
              </a:endParaRPr>
            </a:p>
          </p:txBody>
        </p:sp>
        <p:sp>
          <p:nvSpPr>
            <p:cNvPr id="56" name="Freeform 47"/>
            <p:cNvSpPr>
              <a:spLocks noEditPoints="1"/>
            </p:cNvSpPr>
            <p:nvPr userDrawn="1"/>
          </p:nvSpPr>
          <p:spPr bwMode="auto">
            <a:xfrm>
              <a:off x="2407496" y="2731948"/>
              <a:ext cx="469330" cy="767996"/>
            </a:xfrm>
            <a:custGeom>
              <a:avLst/>
              <a:gdLst>
                <a:gd name="T0" fmla="*/ 54 w 70"/>
                <a:gd name="T1" fmla="*/ 72 h 112"/>
                <a:gd name="T2" fmla="*/ 23 w 70"/>
                <a:gd name="T3" fmla="*/ 77 h 112"/>
                <a:gd name="T4" fmla="*/ 0 w 70"/>
                <a:gd name="T5" fmla="*/ 20 h 112"/>
                <a:gd name="T6" fmla="*/ 17 w 70"/>
                <a:gd name="T7" fmla="*/ 1 h 112"/>
                <a:gd name="T8" fmla="*/ 47 w 70"/>
                <a:gd name="T9" fmla="*/ 1 h 112"/>
                <a:gd name="T10" fmla="*/ 66 w 70"/>
                <a:gd name="T11" fmla="*/ 0 h 112"/>
                <a:gd name="T12" fmla="*/ 7 w 70"/>
                <a:gd name="T13" fmla="*/ 23 h 112"/>
                <a:gd name="T14" fmla="*/ 8 w 70"/>
                <a:gd name="T15" fmla="*/ 17 h 112"/>
                <a:gd name="T16" fmla="*/ 13 w 70"/>
                <a:gd name="T17" fmla="*/ 19 h 112"/>
                <a:gd name="T18" fmla="*/ 43 w 70"/>
                <a:gd name="T19" fmla="*/ 14 h 112"/>
                <a:gd name="T20" fmla="*/ 36 w 70"/>
                <a:gd name="T21" fmla="*/ 13 h 112"/>
                <a:gd name="T22" fmla="*/ 37 w 70"/>
                <a:gd name="T23" fmla="*/ 18 h 112"/>
                <a:gd name="T24" fmla="*/ 28 w 70"/>
                <a:gd name="T25" fmla="*/ 23 h 112"/>
                <a:gd name="T26" fmla="*/ 19 w 70"/>
                <a:gd name="T27" fmla="*/ 21 h 112"/>
                <a:gd name="T28" fmla="*/ 25 w 70"/>
                <a:gd name="T29" fmla="*/ 40 h 112"/>
                <a:gd name="T30" fmla="*/ 29 w 70"/>
                <a:gd name="T31" fmla="*/ 42 h 112"/>
                <a:gd name="T32" fmla="*/ 26 w 70"/>
                <a:gd name="T33" fmla="*/ 31 h 112"/>
                <a:gd name="T34" fmla="*/ 34 w 70"/>
                <a:gd name="T35" fmla="*/ 25 h 112"/>
                <a:gd name="T36" fmla="*/ 29 w 70"/>
                <a:gd name="T37" fmla="*/ 32 h 112"/>
                <a:gd name="T38" fmla="*/ 33 w 70"/>
                <a:gd name="T39" fmla="*/ 36 h 112"/>
                <a:gd name="T40" fmla="*/ 38 w 70"/>
                <a:gd name="T41" fmla="*/ 33 h 112"/>
                <a:gd name="T42" fmla="*/ 37 w 70"/>
                <a:gd name="T43" fmla="*/ 26 h 112"/>
                <a:gd name="T44" fmla="*/ 42 w 70"/>
                <a:gd name="T45" fmla="*/ 31 h 112"/>
                <a:gd name="T46" fmla="*/ 46 w 70"/>
                <a:gd name="T47" fmla="*/ 22 h 112"/>
                <a:gd name="T48" fmla="*/ 48 w 70"/>
                <a:gd name="T49" fmla="*/ 15 h 112"/>
                <a:gd name="T50" fmla="*/ 34 w 70"/>
                <a:gd name="T51" fmla="*/ 15 h 112"/>
                <a:gd name="T52" fmla="*/ 25 w 70"/>
                <a:gd name="T53" fmla="*/ 14 h 112"/>
                <a:gd name="T54" fmla="*/ 34 w 70"/>
                <a:gd name="T55" fmla="*/ 17 h 112"/>
                <a:gd name="T56" fmla="*/ 27 w 70"/>
                <a:gd name="T57" fmla="*/ 46 h 112"/>
                <a:gd name="T58" fmla="*/ 34 w 70"/>
                <a:gd name="T59" fmla="*/ 44 h 112"/>
                <a:gd name="T60" fmla="*/ 31 w 70"/>
                <a:gd name="T61" fmla="*/ 50 h 112"/>
                <a:gd name="T62" fmla="*/ 34 w 70"/>
                <a:gd name="T63" fmla="*/ 56 h 112"/>
                <a:gd name="T64" fmla="*/ 35 w 70"/>
                <a:gd name="T65" fmla="*/ 58 h 112"/>
                <a:gd name="T66" fmla="*/ 35 w 70"/>
                <a:gd name="T67" fmla="*/ 46 h 112"/>
                <a:gd name="T68" fmla="*/ 43 w 70"/>
                <a:gd name="T69" fmla="*/ 35 h 112"/>
                <a:gd name="T70" fmla="*/ 39 w 70"/>
                <a:gd name="T71" fmla="*/ 41 h 112"/>
                <a:gd name="T72" fmla="*/ 41 w 70"/>
                <a:gd name="T73" fmla="*/ 43 h 112"/>
                <a:gd name="T74" fmla="*/ 41 w 70"/>
                <a:gd name="T75" fmla="*/ 38 h 112"/>
                <a:gd name="T76" fmla="*/ 39 w 70"/>
                <a:gd name="T77" fmla="*/ 21 h 112"/>
                <a:gd name="T78" fmla="*/ 45 w 70"/>
                <a:gd name="T79" fmla="*/ 51 h 112"/>
                <a:gd name="T80" fmla="*/ 44 w 70"/>
                <a:gd name="T81" fmla="*/ 51 h 112"/>
                <a:gd name="T82" fmla="*/ 43 w 70"/>
                <a:gd name="T83" fmla="*/ 26 h 112"/>
                <a:gd name="T84" fmla="*/ 48 w 70"/>
                <a:gd name="T85" fmla="*/ 28 h 112"/>
                <a:gd name="T86" fmla="*/ 43 w 70"/>
                <a:gd name="T87" fmla="*/ 34 h 112"/>
                <a:gd name="T88" fmla="*/ 43 w 70"/>
                <a:gd name="T89" fmla="*/ 40 h 112"/>
                <a:gd name="T90" fmla="*/ 47 w 70"/>
                <a:gd name="T91" fmla="*/ 41 h 112"/>
                <a:gd name="T92" fmla="*/ 43 w 70"/>
                <a:gd name="T93" fmla="*/ 16 h 112"/>
                <a:gd name="T94" fmla="*/ 48 w 70"/>
                <a:gd name="T95" fmla="*/ 50 h 112"/>
                <a:gd name="T96" fmla="*/ 45 w 70"/>
                <a:gd name="T97" fmla="*/ 38 h 112"/>
                <a:gd name="T98" fmla="*/ 47 w 70"/>
                <a:gd name="T99" fmla="*/ 17 h 112"/>
                <a:gd name="T100" fmla="*/ 47 w 70"/>
                <a:gd name="T101" fmla="*/ 25 h 112"/>
                <a:gd name="T102" fmla="*/ 57 w 70"/>
                <a:gd name="T103" fmla="*/ 15 h 112"/>
                <a:gd name="T104" fmla="*/ 50 w 70"/>
                <a:gd name="T105" fmla="*/ 19 h 112"/>
                <a:gd name="T106" fmla="*/ 53 w 70"/>
                <a:gd name="T107" fmla="*/ 15 h 112"/>
                <a:gd name="T108" fmla="*/ 63 w 70"/>
                <a:gd name="T109" fmla="*/ 15 h 112"/>
                <a:gd name="T110" fmla="*/ 61 w 70"/>
                <a:gd name="T111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112">
                  <a:moveTo>
                    <a:pt x="70" y="25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0" y="24"/>
                    <a:pt x="59" y="24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7"/>
                    <a:pt x="52" y="33"/>
                    <a:pt x="52" y="42"/>
                  </a:cubicBezTo>
                  <a:cubicBezTo>
                    <a:pt x="52" y="46"/>
                    <a:pt x="53" y="57"/>
                    <a:pt x="54" y="72"/>
                  </a:cubicBezTo>
                  <a:cubicBezTo>
                    <a:pt x="55" y="77"/>
                    <a:pt x="55" y="87"/>
                    <a:pt x="56" y="103"/>
                  </a:cubicBezTo>
                  <a:cubicBezTo>
                    <a:pt x="57" y="106"/>
                    <a:pt x="56" y="107"/>
                    <a:pt x="55" y="108"/>
                  </a:cubicBezTo>
                  <a:cubicBezTo>
                    <a:pt x="54" y="108"/>
                    <a:pt x="50" y="109"/>
                    <a:pt x="42" y="110"/>
                  </a:cubicBezTo>
                  <a:cubicBezTo>
                    <a:pt x="39" y="111"/>
                    <a:pt x="36" y="111"/>
                    <a:pt x="34" y="111"/>
                  </a:cubicBezTo>
                  <a:cubicBezTo>
                    <a:pt x="28" y="112"/>
                    <a:pt x="24" y="108"/>
                    <a:pt x="24" y="101"/>
                  </a:cubicBezTo>
                  <a:cubicBezTo>
                    <a:pt x="24" y="95"/>
                    <a:pt x="24" y="92"/>
                    <a:pt x="26" y="91"/>
                  </a:cubicBezTo>
                  <a:cubicBezTo>
                    <a:pt x="24" y="90"/>
                    <a:pt x="23" y="86"/>
                    <a:pt x="23" y="77"/>
                  </a:cubicBezTo>
                  <a:cubicBezTo>
                    <a:pt x="23" y="74"/>
                    <a:pt x="22" y="68"/>
                    <a:pt x="22" y="58"/>
                  </a:cubicBezTo>
                  <a:cubicBezTo>
                    <a:pt x="22" y="48"/>
                    <a:pt x="22" y="42"/>
                    <a:pt x="22" y="39"/>
                  </a:cubicBezTo>
                  <a:cubicBezTo>
                    <a:pt x="21" y="34"/>
                    <a:pt x="21" y="31"/>
                    <a:pt x="20" y="30"/>
                  </a:cubicBezTo>
                  <a:cubicBezTo>
                    <a:pt x="19" y="29"/>
                    <a:pt x="17" y="28"/>
                    <a:pt x="12" y="27"/>
                  </a:cubicBezTo>
                  <a:cubicBezTo>
                    <a:pt x="10" y="27"/>
                    <a:pt x="7" y="28"/>
                    <a:pt x="4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7"/>
                    <a:pt x="1" y="24"/>
                    <a:pt x="0" y="20"/>
                  </a:cubicBezTo>
                  <a:cubicBezTo>
                    <a:pt x="0" y="15"/>
                    <a:pt x="0" y="11"/>
                    <a:pt x="1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1" y="4"/>
                    <a:pt x="12" y="4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6" y="3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1" y="2"/>
                    <a:pt x="22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6" y="1"/>
                    <a:pt x="27" y="1"/>
                    <a:pt x="28" y="1"/>
                  </a:cubicBezTo>
                  <a:cubicBezTo>
                    <a:pt x="29" y="1"/>
                    <a:pt x="30" y="1"/>
                    <a:pt x="31" y="1"/>
                  </a:cubicBezTo>
                  <a:cubicBezTo>
                    <a:pt x="41" y="1"/>
                    <a:pt x="46" y="1"/>
                    <a:pt x="47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4" y="1"/>
                    <a:pt x="65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6"/>
                    <a:pt x="69" y="7"/>
                    <a:pt x="69" y="8"/>
                  </a:cubicBezTo>
                  <a:lnTo>
                    <a:pt x="70" y="25"/>
                  </a:ln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lnTo>
                    <a:pt x="7" y="21"/>
                  </a:lnTo>
                  <a:close/>
                  <a:moveTo>
                    <a:pt x="12" y="2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10" y="16"/>
                    <a:pt x="9" y="15"/>
                    <a:pt x="8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0" y="21"/>
                    <a:pt x="11" y="22"/>
                    <a:pt x="11" y="22"/>
                  </a:cubicBezTo>
                  <a:lnTo>
                    <a:pt x="12" y="21"/>
                  </a:lnTo>
                  <a:close/>
                  <a:moveTo>
                    <a:pt x="16" y="19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16" y="19"/>
                  </a:lnTo>
                  <a:close/>
                  <a:moveTo>
                    <a:pt x="49" y="14"/>
                  </a:moveTo>
                  <a:cubicBezTo>
                    <a:pt x="48" y="14"/>
                    <a:pt x="47" y="14"/>
                    <a:pt x="46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5" y="14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2" y="15"/>
                    <a:pt x="42" y="16"/>
                  </a:cubicBezTo>
                  <a:cubicBezTo>
                    <a:pt x="41" y="16"/>
                    <a:pt x="41" y="15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7"/>
                    <a:pt x="35" y="17"/>
                    <a:pt x="34" y="17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3" y="21"/>
                    <a:pt x="33" y="21"/>
                  </a:cubicBezTo>
                  <a:cubicBezTo>
                    <a:pt x="34" y="21"/>
                    <a:pt x="33" y="21"/>
                    <a:pt x="30" y="21"/>
                  </a:cubicBezTo>
                  <a:cubicBezTo>
                    <a:pt x="30" y="21"/>
                    <a:pt x="29" y="21"/>
                    <a:pt x="28" y="23"/>
                  </a:cubicBezTo>
                  <a:cubicBezTo>
                    <a:pt x="27" y="22"/>
                    <a:pt x="26" y="22"/>
                    <a:pt x="26" y="21"/>
                  </a:cubicBezTo>
                  <a:cubicBezTo>
                    <a:pt x="26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2" y="20"/>
                    <a:pt x="20" y="19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1" y="24"/>
                  </a:cubicBezTo>
                  <a:cubicBezTo>
                    <a:pt x="24" y="24"/>
                    <a:pt x="26" y="25"/>
                    <a:pt x="26" y="26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9"/>
                    <a:pt x="25" y="30"/>
                    <a:pt x="25" y="3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4" y="41"/>
                    <a:pt x="24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6" y="41"/>
                    <a:pt x="26" y="39"/>
                  </a:cubicBezTo>
                  <a:cubicBezTo>
                    <a:pt x="27" y="40"/>
                    <a:pt x="27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39"/>
                    <a:pt x="29" y="36"/>
                    <a:pt x="29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8"/>
                    <a:pt x="27" y="27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1" y="25"/>
                    <a:pt x="32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2"/>
                    <a:pt x="32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30" y="33"/>
                    <a:pt x="31" y="34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1" y="36"/>
                    <a:pt x="30" y="37"/>
                    <a:pt x="2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7"/>
                    <a:pt x="31" y="37"/>
                    <a:pt x="32" y="37"/>
                  </a:cubicBezTo>
                  <a:cubicBezTo>
                    <a:pt x="32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4"/>
                    <a:pt x="38" y="33"/>
                    <a:pt x="38" y="33"/>
                  </a:cubicBezTo>
                  <a:cubicBezTo>
                    <a:pt x="38" y="33"/>
                    <a:pt x="38" y="32"/>
                    <a:pt x="37" y="31"/>
                  </a:cubicBezTo>
                  <a:cubicBezTo>
                    <a:pt x="37" y="32"/>
                    <a:pt x="36" y="32"/>
                    <a:pt x="35" y="34"/>
                  </a:cubicBezTo>
                  <a:cubicBezTo>
                    <a:pt x="35" y="32"/>
                    <a:pt x="34" y="31"/>
                    <a:pt x="34" y="29"/>
                  </a:cubicBezTo>
                  <a:cubicBezTo>
                    <a:pt x="34" y="27"/>
                    <a:pt x="35" y="26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6" y="24"/>
                    <a:pt x="36" y="25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40" y="28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1"/>
                    <a:pt x="41" y="31"/>
                    <a:pt x="41" y="30"/>
                  </a:cubicBezTo>
                  <a:cubicBezTo>
                    <a:pt x="41" y="29"/>
                    <a:pt x="42" y="28"/>
                    <a:pt x="44" y="2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3"/>
                    <a:pt x="46" y="23"/>
                    <a:pt x="45" y="22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1"/>
                    <a:pt x="47" y="20"/>
                    <a:pt x="47" y="20"/>
                  </a:cubicBezTo>
                  <a:cubicBezTo>
                    <a:pt x="48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8" y="17"/>
                    <a:pt x="49" y="16"/>
                    <a:pt x="49" y="15"/>
                  </a:cubicBezTo>
                  <a:cubicBezTo>
                    <a:pt x="48" y="15"/>
                    <a:pt x="48" y="15"/>
                    <a:pt x="48" y="15"/>
                  </a:cubicBezTo>
                  <a:lnTo>
                    <a:pt x="49" y="14"/>
                  </a:lnTo>
                  <a:close/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3"/>
                    <a:pt x="27" y="53"/>
                    <a:pt x="27" y="53"/>
                  </a:cubicBezTo>
                  <a:lnTo>
                    <a:pt x="28" y="51"/>
                  </a:lnTo>
                  <a:close/>
                  <a:moveTo>
                    <a:pt x="34" y="17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6" y="15"/>
                    <a:pt x="25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8"/>
                    <a:pt x="28" y="17"/>
                    <a:pt x="29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lnTo>
                    <a:pt x="34" y="17"/>
                  </a:lnTo>
                  <a:close/>
                  <a:moveTo>
                    <a:pt x="36" y="42"/>
                  </a:moveTo>
                  <a:cubicBezTo>
                    <a:pt x="36" y="42"/>
                    <a:pt x="35" y="41"/>
                    <a:pt x="35" y="40"/>
                  </a:cubicBezTo>
                  <a:cubicBezTo>
                    <a:pt x="34" y="41"/>
                    <a:pt x="34" y="41"/>
                    <a:pt x="33" y="41"/>
                  </a:cubicBezTo>
                  <a:cubicBezTo>
                    <a:pt x="33" y="41"/>
                    <a:pt x="33" y="40"/>
                    <a:pt x="33" y="39"/>
                  </a:cubicBezTo>
                  <a:cubicBezTo>
                    <a:pt x="32" y="40"/>
                    <a:pt x="30" y="42"/>
                    <a:pt x="28" y="4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6"/>
                    <a:pt x="30" y="45"/>
                    <a:pt x="31" y="45"/>
                  </a:cubicBezTo>
                  <a:cubicBezTo>
                    <a:pt x="31" y="46"/>
                    <a:pt x="32" y="48"/>
                    <a:pt x="33" y="50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7"/>
                    <a:pt x="33" y="47"/>
                    <a:pt x="32" y="47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3" y="45"/>
                    <a:pt x="34" y="44"/>
                  </a:cubicBezTo>
                  <a:cubicBezTo>
                    <a:pt x="35" y="44"/>
                    <a:pt x="36" y="43"/>
                    <a:pt x="36" y="42"/>
                  </a:cubicBezTo>
                  <a:close/>
                  <a:moveTo>
                    <a:pt x="28" y="34"/>
                  </a:move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lnTo>
                    <a:pt x="28" y="34"/>
                  </a:lnTo>
                  <a:close/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close/>
                  <a:moveTo>
                    <a:pt x="34" y="55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5"/>
                    <a:pt x="33" y="56"/>
                    <a:pt x="34" y="56"/>
                  </a:cubicBezTo>
                  <a:lnTo>
                    <a:pt x="34" y="55"/>
                  </a:lnTo>
                  <a:close/>
                  <a:moveTo>
                    <a:pt x="34" y="43"/>
                  </a:moveTo>
                  <a:cubicBezTo>
                    <a:pt x="34" y="44"/>
                    <a:pt x="34" y="44"/>
                    <a:pt x="34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34" y="43"/>
                  </a:lnTo>
                  <a:close/>
                  <a:moveTo>
                    <a:pt x="35" y="58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5" y="58"/>
                  </a:lnTo>
                  <a:close/>
                  <a:moveTo>
                    <a:pt x="37" y="47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37" y="47"/>
                  </a:lnTo>
                  <a:close/>
                  <a:moveTo>
                    <a:pt x="38" y="42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3"/>
                    <a:pt x="37" y="43"/>
                    <a:pt x="37" y="43"/>
                  </a:cubicBezTo>
                  <a:lnTo>
                    <a:pt x="38" y="42"/>
                  </a:ln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2" y="35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4"/>
                    <a:pt x="40" y="35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40"/>
                    <a:pt x="41" y="41"/>
                    <a:pt x="40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2"/>
                    <a:pt x="39" y="44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9" y="49"/>
                    <a:pt x="40" y="50"/>
                    <a:pt x="41" y="50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8"/>
                    <a:pt x="40" y="48"/>
                    <a:pt x="40" y="47"/>
                  </a:cubicBezTo>
                  <a:cubicBezTo>
                    <a:pt x="40" y="47"/>
                    <a:pt x="40" y="46"/>
                    <a:pt x="40" y="45"/>
                  </a:cubicBezTo>
                  <a:cubicBezTo>
                    <a:pt x="41" y="44"/>
                    <a:pt x="41" y="44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7"/>
                    <a:pt x="42" y="36"/>
                    <a:pt x="43" y="35"/>
                  </a:cubicBezTo>
                  <a:close/>
                  <a:moveTo>
                    <a:pt x="41" y="38"/>
                  </a:moveTo>
                  <a:cubicBezTo>
                    <a:pt x="40" y="38"/>
                    <a:pt x="40" y="38"/>
                    <a:pt x="40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9"/>
                    <a:pt x="40" y="39"/>
                    <a:pt x="40" y="39"/>
                  </a:cubicBezTo>
                  <a:lnTo>
                    <a:pt x="41" y="38"/>
                  </a:lnTo>
                  <a:close/>
                  <a:moveTo>
                    <a:pt x="41" y="21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1" y="20"/>
                    <a:pt x="41" y="20"/>
                    <a:pt x="41" y="20"/>
                  </a:cubicBezTo>
                  <a:lnTo>
                    <a:pt x="41" y="21"/>
                  </a:lnTo>
                  <a:close/>
                  <a:moveTo>
                    <a:pt x="42" y="18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0" y="18"/>
                    <a:pt x="40" y="18"/>
                    <a:pt x="40" y="18"/>
                  </a:cubicBezTo>
                  <a:lnTo>
                    <a:pt x="42" y="18"/>
                  </a:lnTo>
                  <a:close/>
                  <a:moveTo>
                    <a:pt x="45" y="51"/>
                  </a:move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3" y="50"/>
                    <a:pt x="42" y="48"/>
                  </a:cubicBezTo>
                  <a:cubicBezTo>
                    <a:pt x="42" y="49"/>
                    <a:pt x="42" y="50"/>
                    <a:pt x="42" y="50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1"/>
                    <a:pt x="44" y="51"/>
                    <a:pt x="44" y="51"/>
                  </a:cubicBezTo>
                  <a:lnTo>
                    <a:pt x="45" y="51"/>
                  </a:lnTo>
                  <a:close/>
                  <a:moveTo>
                    <a:pt x="45" y="48"/>
                  </a:moveTo>
                  <a:cubicBezTo>
                    <a:pt x="45" y="47"/>
                    <a:pt x="45" y="46"/>
                    <a:pt x="44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4" y="47"/>
                    <a:pt x="45" y="48"/>
                  </a:cubicBezTo>
                  <a:close/>
                  <a:moveTo>
                    <a:pt x="43" y="24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4"/>
                    <a:pt x="42" y="24"/>
                    <a:pt x="42" y="24"/>
                  </a:cubicBezTo>
                  <a:lnTo>
                    <a:pt x="43" y="24"/>
                  </a:lnTo>
                  <a:close/>
                  <a:moveTo>
                    <a:pt x="49" y="29"/>
                  </a:moveTo>
                  <a:cubicBezTo>
                    <a:pt x="49" y="29"/>
                    <a:pt x="49" y="28"/>
                    <a:pt x="49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6" y="29"/>
                  </a:cubicBezTo>
                  <a:cubicBezTo>
                    <a:pt x="46" y="29"/>
                    <a:pt x="46" y="30"/>
                    <a:pt x="45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1"/>
                    <a:pt x="44" y="31"/>
                    <a:pt x="44" y="32"/>
                  </a:cubicBezTo>
                  <a:cubicBezTo>
                    <a:pt x="44" y="32"/>
                    <a:pt x="44" y="33"/>
                    <a:pt x="43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4" y="38"/>
                    <a:pt x="43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4"/>
                    <a:pt x="45" y="44"/>
                    <a:pt x="46" y="45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0"/>
                    <a:pt x="47" y="38"/>
                    <a:pt x="48" y="35"/>
                  </a:cubicBezTo>
                  <a:cubicBezTo>
                    <a:pt x="48" y="32"/>
                    <a:pt x="48" y="30"/>
                    <a:pt x="48" y="29"/>
                  </a:cubicBezTo>
                  <a:lnTo>
                    <a:pt x="49" y="29"/>
                  </a:lnTo>
                  <a:close/>
                  <a:moveTo>
                    <a:pt x="45" y="17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3" y="16"/>
                    <a:pt x="43" y="16"/>
                  </a:cubicBezTo>
                  <a:lnTo>
                    <a:pt x="45" y="17"/>
                  </a:lnTo>
                  <a:close/>
                  <a:moveTo>
                    <a:pt x="44" y="30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30"/>
                    <a:pt x="44" y="30"/>
                    <a:pt x="44" y="30"/>
                  </a:cubicBezTo>
                  <a:close/>
                  <a:moveTo>
                    <a:pt x="48" y="52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1"/>
                    <a:pt x="46" y="53"/>
                    <a:pt x="45" y="55"/>
                  </a:cubicBezTo>
                  <a:cubicBezTo>
                    <a:pt x="46" y="54"/>
                    <a:pt x="47" y="53"/>
                    <a:pt x="48" y="52"/>
                  </a:cubicBezTo>
                  <a:close/>
                  <a:moveTo>
                    <a:pt x="47" y="38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lnTo>
                    <a:pt x="47" y="38"/>
                  </a:lnTo>
                  <a:close/>
                  <a:moveTo>
                    <a:pt x="47" y="17"/>
                  </a:moveTo>
                  <a:cubicBezTo>
                    <a:pt x="46" y="17"/>
                    <a:pt x="45" y="18"/>
                    <a:pt x="45" y="19"/>
                  </a:cubicBezTo>
                  <a:cubicBezTo>
                    <a:pt x="45" y="19"/>
                    <a:pt x="46" y="20"/>
                    <a:pt x="46" y="20"/>
                  </a:cubicBezTo>
                  <a:cubicBezTo>
                    <a:pt x="45" y="19"/>
                    <a:pt x="45" y="19"/>
                    <a:pt x="45" y="18"/>
                  </a:cubicBezTo>
                  <a:cubicBezTo>
                    <a:pt x="45" y="17"/>
                    <a:pt x="45" y="16"/>
                    <a:pt x="46" y="15"/>
                  </a:cubicBezTo>
                  <a:lnTo>
                    <a:pt x="47" y="17"/>
                  </a:lnTo>
                  <a:close/>
                  <a:moveTo>
                    <a:pt x="49" y="54"/>
                  </a:moveTo>
                  <a:cubicBezTo>
                    <a:pt x="47" y="54"/>
                    <a:pt x="47" y="54"/>
                    <a:pt x="47" y="5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5"/>
                  </a:cubicBezTo>
                  <a:lnTo>
                    <a:pt x="49" y="54"/>
                  </a:lnTo>
                  <a:close/>
                  <a:moveTo>
                    <a:pt x="48" y="24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48" y="26"/>
                    <a:pt x="48" y="26"/>
                    <a:pt x="48" y="26"/>
                  </a:cubicBezTo>
                  <a:lnTo>
                    <a:pt x="48" y="24"/>
                  </a:lnTo>
                  <a:close/>
                  <a:moveTo>
                    <a:pt x="50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9" y="14"/>
                    <a:pt x="49" y="14"/>
                    <a:pt x="49" y="14"/>
                  </a:cubicBezTo>
                  <a:lnTo>
                    <a:pt x="50" y="12"/>
                  </a:lnTo>
                  <a:close/>
                  <a:moveTo>
                    <a:pt x="57" y="15"/>
                  </a:move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5" y="13"/>
                  </a:cubicBezTo>
                  <a:cubicBezTo>
                    <a:pt x="54" y="13"/>
                    <a:pt x="53" y="13"/>
                    <a:pt x="52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4"/>
                    <a:pt x="50" y="15"/>
                    <a:pt x="50" y="17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8"/>
                    <a:pt x="51" y="17"/>
                    <a:pt x="52" y="14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6"/>
                    <a:pt x="53" y="16"/>
                    <a:pt x="53" y="17"/>
                  </a:cubicBezTo>
                  <a:cubicBezTo>
                    <a:pt x="53" y="18"/>
                    <a:pt x="53" y="18"/>
                    <a:pt x="53" y="19"/>
                  </a:cubicBezTo>
                  <a:cubicBezTo>
                    <a:pt x="54" y="19"/>
                    <a:pt x="53" y="20"/>
                    <a:pt x="53" y="20"/>
                  </a:cubicBezTo>
                  <a:cubicBezTo>
                    <a:pt x="54" y="20"/>
                    <a:pt x="54" y="19"/>
                    <a:pt x="54" y="18"/>
                  </a:cubicBezTo>
                  <a:cubicBezTo>
                    <a:pt x="54" y="17"/>
                    <a:pt x="54" y="16"/>
                    <a:pt x="53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6"/>
                    <a:pt x="57" y="16"/>
                    <a:pt x="57" y="16"/>
                  </a:cubicBezTo>
                  <a:lnTo>
                    <a:pt x="57" y="15"/>
                  </a:lnTo>
                  <a:close/>
                  <a:moveTo>
                    <a:pt x="66" y="15"/>
                  </a:moveTo>
                  <a:cubicBezTo>
                    <a:pt x="66" y="14"/>
                    <a:pt x="66" y="14"/>
                    <a:pt x="66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2" y="15"/>
                    <a:pt x="62" y="14"/>
                  </a:cubicBezTo>
                  <a:cubicBezTo>
                    <a:pt x="62" y="14"/>
                    <a:pt x="63" y="14"/>
                    <a:pt x="63" y="14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1" y="14"/>
                    <a:pt x="61" y="15"/>
                  </a:cubicBezTo>
                  <a:lnTo>
                    <a:pt x="66" y="15"/>
                  </a:lnTo>
                  <a:close/>
                  <a:moveTo>
                    <a:pt x="66" y="18"/>
                  </a:moveTo>
                  <a:cubicBezTo>
                    <a:pt x="66" y="16"/>
                    <a:pt x="66" y="16"/>
                    <a:pt x="66" y="16"/>
                  </a:cubicBezTo>
                  <a:cubicBezTo>
                    <a:pt x="64" y="18"/>
                    <a:pt x="64" y="18"/>
                    <a:pt x="64" y="18"/>
                  </a:cubicBezTo>
                  <a:lnTo>
                    <a:pt x="6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AEEF"/>
                </a:solidFill>
              </a:endParaRPr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2837444" y="2925589"/>
              <a:ext cx="374152" cy="669535"/>
            </a:xfrm>
            <a:custGeom>
              <a:avLst/>
              <a:gdLst>
                <a:gd name="T0" fmla="*/ 55 w 56"/>
                <a:gd name="T1" fmla="*/ 84 h 98"/>
                <a:gd name="T2" fmla="*/ 55 w 56"/>
                <a:gd name="T3" fmla="*/ 92 h 98"/>
                <a:gd name="T4" fmla="*/ 51 w 56"/>
                <a:gd name="T5" fmla="*/ 94 h 98"/>
                <a:gd name="T6" fmla="*/ 48 w 56"/>
                <a:gd name="T7" fmla="*/ 94 h 98"/>
                <a:gd name="T8" fmla="*/ 44 w 56"/>
                <a:gd name="T9" fmla="*/ 95 h 98"/>
                <a:gd name="T10" fmla="*/ 40 w 56"/>
                <a:gd name="T11" fmla="*/ 94 h 98"/>
                <a:gd name="T12" fmla="*/ 33 w 56"/>
                <a:gd name="T13" fmla="*/ 95 h 98"/>
                <a:gd name="T14" fmla="*/ 31 w 56"/>
                <a:gd name="T15" fmla="*/ 96 h 98"/>
                <a:gd name="T16" fmla="*/ 27 w 56"/>
                <a:gd name="T17" fmla="*/ 96 h 98"/>
                <a:gd name="T18" fmla="*/ 23 w 56"/>
                <a:gd name="T19" fmla="*/ 97 h 98"/>
                <a:gd name="T20" fmla="*/ 20 w 56"/>
                <a:gd name="T21" fmla="*/ 97 h 98"/>
                <a:gd name="T22" fmla="*/ 11 w 56"/>
                <a:gd name="T23" fmla="*/ 98 h 98"/>
                <a:gd name="T24" fmla="*/ 9 w 56"/>
                <a:gd name="T25" fmla="*/ 97 h 98"/>
                <a:gd name="T26" fmla="*/ 8 w 56"/>
                <a:gd name="T27" fmla="*/ 89 h 98"/>
                <a:gd name="T28" fmla="*/ 6 w 56"/>
                <a:gd name="T29" fmla="*/ 81 h 98"/>
                <a:gd name="T30" fmla="*/ 4 w 56"/>
                <a:gd name="T31" fmla="*/ 44 h 98"/>
                <a:gd name="T32" fmla="*/ 1 w 56"/>
                <a:gd name="T33" fmla="*/ 34 h 98"/>
                <a:gd name="T34" fmla="*/ 1 w 56"/>
                <a:gd name="T35" fmla="*/ 17 h 98"/>
                <a:gd name="T36" fmla="*/ 0 w 56"/>
                <a:gd name="T37" fmla="*/ 11 h 98"/>
                <a:gd name="T38" fmla="*/ 12 w 56"/>
                <a:gd name="T39" fmla="*/ 2 h 98"/>
                <a:gd name="T40" fmla="*/ 17 w 56"/>
                <a:gd name="T41" fmla="*/ 2 h 98"/>
                <a:gd name="T42" fmla="*/ 19 w 56"/>
                <a:gd name="T43" fmla="*/ 2 h 98"/>
                <a:gd name="T44" fmla="*/ 22 w 56"/>
                <a:gd name="T45" fmla="*/ 1 h 98"/>
                <a:gd name="T46" fmla="*/ 28 w 56"/>
                <a:gd name="T47" fmla="*/ 1 h 98"/>
                <a:gd name="T48" fmla="*/ 32 w 56"/>
                <a:gd name="T49" fmla="*/ 1 h 98"/>
                <a:gd name="T50" fmla="*/ 38 w 56"/>
                <a:gd name="T51" fmla="*/ 1 h 98"/>
                <a:gd name="T52" fmla="*/ 43 w 56"/>
                <a:gd name="T53" fmla="*/ 1 h 98"/>
                <a:gd name="T54" fmla="*/ 45 w 56"/>
                <a:gd name="T55" fmla="*/ 1 h 98"/>
                <a:gd name="T56" fmla="*/ 49 w 56"/>
                <a:gd name="T57" fmla="*/ 15 h 98"/>
                <a:gd name="T58" fmla="*/ 42 w 56"/>
                <a:gd name="T59" fmla="*/ 24 h 98"/>
                <a:gd name="T60" fmla="*/ 34 w 56"/>
                <a:gd name="T61" fmla="*/ 24 h 98"/>
                <a:gd name="T62" fmla="*/ 30 w 56"/>
                <a:gd name="T63" fmla="*/ 29 h 98"/>
                <a:gd name="T64" fmla="*/ 43 w 56"/>
                <a:gd name="T65" fmla="*/ 36 h 98"/>
                <a:gd name="T66" fmla="*/ 48 w 56"/>
                <a:gd name="T67" fmla="*/ 45 h 98"/>
                <a:gd name="T68" fmla="*/ 47 w 56"/>
                <a:gd name="T69" fmla="*/ 57 h 98"/>
                <a:gd name="T70" fmla="*/ 42 w 56"/>
                <a:gd name="T71" fmla="*/ 57 h 98"/>
                <a:gd name="T72" fmla="*/ 38 w 56"/>
                <a:gd name="T73" fmla="*/ 58 h 98"/>
                <a:gd name="T74" fmla="*/ 32 w 56"/>
                <a:gd name="T75" fmla="*/ 58 h 98"/>
                <a:gd name="T76" fmla="*/ 32 w 56"/>
                <a:gd name="T77" fmla="*/ 65 h 98"/>
                <a:gd name="T78" fmla="*/ 33 w 56"/>
                <a:gd name="T79" fmla="*/ 70 h 98"/>
                <a:gd name="T80" fmla="*/ 37 w 56"/>
                <a:gd name="T81" fmla="*/ 71 h 98"/>
                <a:gd name="T82" fmla="*/ 41 w 56"/>
                <a:gd name="T83" fmla="*/ 72 h 98"/>
                <a:gd name="T84" fmla="*/ 46 w 56"/>
                <a:gd name="T85" fmla="*/ 70 h 98"/>
                <a:gd name="T86" fmla="*/ 53 w 56"/>
                <a:gd name="T87" fmla="*/ 71 h 98"/>
                <a:gd name="T88" fmla="*/ 56 w 56"/>
                <a:gd name="T89" fmla="*/ 8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98">
                  <a:moveTo>
                    <a:pt x="56" y="81"/>
                  </a:moveTo>
                  <a:cubicBezTo>
                    <a:pt x="56" y="81"/>
                    <a:pt x="56" y="82"/>
                    <a:pt x="55" y="83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9"/>
                    <a:pt x="56" y="90"/>
                    <a:pt x="55" y="92"/>
                  </a:cubicBezTo>
                  <a:cubicBezTo>
                    <a:pt x="55" y="92"/>
                    <a:pt x="54" y="92"/>
                    <a:pt x="53" y="93"/>
                  </a:cubicBezTo>
                  <a:cubicBezTo>
                    <a:pt x="52" y="93"/>
                    <a:pt x="52" y="94"/>
                    <a:pt x="52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4" y="95"/>
                    <a:pt x="43" y="95"/>
                    <a:pt x="42" y="94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5" y="95"/>
                    <a:pt x="34" y="95"/>
                    <a:pt x="33" y="9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5" y="97"/>
                    <a:pt x="24" y="97"/>
                    <a:pt x="23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15" y="98"/>
                    <a:pt x="12" y="98"/>
                    <a:pt x="11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8"/>
                    <a:pt x="9" y="98"/>
                    <a:pt x="9" y="98"/>
                  </a:cubicBezTo>
                  <a:cubicBezTo>
                    <a:pt x="9" y="98"/>
                    <a:pt x="9" y="97"/>
                    <a:pt x="9" y="97"/>
                  </a:cubicBezTo>
                  <a:cubicBezTo>
                    <a:pt x="8" y="97"/>
                    <a:pt x="7" y="96"/>
                    <a:pt x="7" y="94"/>
                  </a:cubicBezTo>
                  <a:cubicBezTo>
                    <a:pt x="7" y="94"/>
                    <a:pt x="7" y="93"/>
                    <a:pt x="8" y="91"/>
                  </a:cubicBezTo>
                  <a:cubicBezTo>
                    <a:pt x="8" y="90"/>
                    <a:pt x="8" y="89"/>
                    <a:pt x="8" y="89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4"/>
                    <a:pt x="6" y="83"/>
                    <a:pt x="6" y="81"/>
                  </a:cubicBezTo>
                  <a:cubicBezTo>
                    <a:pt x="6" y="79"/>
                    <a:pt x="6" y="74"/>
                    <a:pt x="5" y="67"/>
                  </a:cubicBezTo>
                  <a:cubicBezTo>
                    <a:pt x="4" y="60"/>
                    <a:pt x="4" y="55"/>
                    <a:pt x="3" y="53"/>
                  </a:cubicBezTo>
                  <a:cubicBezTo>
                    <a:pt x="3" y="49"/>
                    <a:pt x="3" y="46"/>
                    <a:pt x="4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1"/>
                    <a:pt x="3" y="40"/>
                  </a:cubicBezTo>
                  <a:cubicBezTo>
                    <a:pt x="3" y="38"/>
                    <a:pt x="2" y="36"/>
                    <a:pt x="1" y="34"/>
                  </a:cubicBezTo>
                  <a:cubicBezTo>
                    <a:pt x="2" y="30"/>
                    <a:pt x="2" y="26"/>
                    <a:pt x="1" y="22"/>
                  </a:cubicBezTo>
                  <a:cubicBezTo>
                    <a:pt x="2" y="22"/>
                    <a:pt x="2" y="21"/>
                    <a:pt x="2" y="19"/>
                  </a:cubicBezTo>
                  <a:cubicBezTo>
                    <a:pt x="2" y="18"/>
                    <a:pt x="1" y="17"/>
                    <a:pt x="1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6" y="3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9" y="1"/>
                  </a:cubicBezTo>
                  <a:cubicBezTo>
                    <a:pt x="30" y="1"/>
                    <a:pt x="30" y="1"/>
                    <a:pt x="31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4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7" y="1"/>
                    <a:pt x="3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1"/>
                    <a:pt x="47" y="1"/>
                    <a:pt x="47" y="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10"/>
                    <a:pt x="49" y="15"/>
                  </a:cubicBezTo>
                  <a:cubicBezTo>
                    <a:pt x="49" y="20"/>
                    <a:pt x="49" y="23"/>
                    <a:pt x="47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38" y="24"/>
                    <a:pt x="34" y="24"/>
                  </a:cubicBezTo>
                  <a:cubicBezTo>
                    <a:pt x="33" y="24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6"/>
                    <a:pt x="30" y="28"/>
                    <a:pt x="30" y="29"/>
                  </a:cubicBezTo>
                  <a:cubicBezTo>
                    <a:pt x="30" y="30"/>
                    <a:pt x="31" y="32"/>
                    <a:pt x="33" y="35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5" y="36"/>
                    <a:pt x="47" y="37"/>
                    <a:pt x="49" y="39"/>
                  </a:cubicBezTo>
                  <a:cubicBezTo>
                    <a:pt x="49" y="40"/>
                    <a:pt x="49" y="41"/>
                    <a:pt x="49" y="43"/>
                  </a:cubicBezTo>
                  <a:cubicBezTo>
                    <a:pt x="49" y="43"/>
                    <a:pt x="48" y="44"/>
                    <a:pt x="48" y="45"/>
                  </a:cubicBezTo>
                  <a:cubicBezTo>
                    <a:pt x="48" y="46"/>
                    <a:pt x="49" y="47"/>
                    <a:pt x="49" y="48"/>
                  </a:cubicBezTo>
                  <a:cubicBezTo>
                    <a:pt x="49" y="52"/>
                    <a:pt x="49" y="54"/>
                    <a:pt x="49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4" y="58"/>
                    <a:pt x="33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9"/>
                    <a:pt x="32" y="61"/>
                  </a:cubicBezTo>
                  <a:cubicBezTo>
                    <a:pt x="32" y="63"/>
                    <a:pt x="32" y="64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4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1"/>
                    <a:pt x="53" y="71"/>
                  </a:cubicBezTo>
                  <a:cubicBezTo>
                    <a:pt x="54" y="72"/>
                    <a:pt x="54" y="73"/>
                    <a:pt x="54" y="76"/>
                  </a:cubicBezTo>
                  <a:cubicBezTo>
                    <a:pt x="54" y="76"/>
                    <a:pt x="54" y="77"/>
                    <a:pt x="55" y="78"/>
                  </a:cubicBezTo>
                  <a:cubicBezTo>
                    <a:pt x="55" y="80"/>
                    <a:pt x="56" y="81"/>
                    <a:pt x="56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AEEF"/>
                </a:solidFill>
              </a:endParaRPr>
            </a:p>
          </p:txBody>
        </p:sp>
        <p:sp>
          <p:nvSpPr>
            <p:cNvPr id="58" name="Freeform 49"/>
            <p:cNvSpPr>
              <a:spLocks noEditPoints="1"/>
            </p:cNvSpPr>
            <p:nvPr userDrawn="1"/>
          </p:nvSpPr>
          <p:spPr bwMode="auto">
            <a:xfrm>
              <a:off x="3250980" y="2932153"/>
              <a:ext cx="452921" cy="636715"/>
            </a:xfrm>
            <a:custGeom>
              <a:avLst/>
              <a:gdLst>
                <a:gd name="T0" fmla="*/ 66 w 67"/>
                <a:gd name="T1" fmla="*/ 88 h 93"/>
                <a:gd name="T2" fmla="*/ 63 w 67"/>
                <a:gd name="T3" fmla="*/ 89 h 93"/>
                <a:gd name="T4" fmla="*/ 58 w 67"/>
                <a:gd name="T5" fmla="*/ 90 h 93"/>
                <a:gd name="T6" fmla="*/ 40 w 67"/>
                <a:gd name="T7" fmla="*/ 84 h 93"/>
                <a:gd name="T8" fmla="*/ 39 w 67"/>
                <a:gd name="T9" fmla="*/ 83 h 93"/>
                <a:gd name="T10" fmla="*/ 35 w 67"/>
                <a:gd name="T11" fmla="*/ 72 h 93"/>
                <a:gd name="T12" fmla="*/ 30 w 67"/>
                <a:gd name="T13" fmla="*/ 62 h 93"/>
                <a:gd name="T14" fmla="*/ 28 w 67"/>
                <a:gd name="T15" fmla="*/ 69 h 93"/>
                <a:gd name="T16" fmla="*/ 29 w 67"/>
                <a:gd name="T17" fmla="*/ 74 h 93"/>
                <a:gd name="T18" fmla="*/ 28 w 67"/>
                <a:gd name="T19" fmla="*/ 88 h 93"/>
                <a:gd name="T20" fmla="*/ 23 w 67"/>
                <a:gd name="T21" fmla="*/ 91 h 93"/>
                <a:gd name="T22" fmla="*/ 16 w 67"/>
                <a:gd name="T23" fmla="*/ 93 h 93"/>
                <a:gd name="T24" fmla="*/ 12 w 67"/>
                <a:gd name="T25" fmla="*/ 91 h 93"/>
                <a:gd name="T26" fmla="*/ 10 w 67"/>
                <a:gd name="T27" fmla="*/ 91 h 93"/>
                <a:gd name="T28" fmla="*/ 3 w 67"/>
                <a:gd name="T29" fmla="*/ 89 h 93"/>
                <a:gd name="T30" fmla="*/ 2 w 67"/>
                <a:gd name="T31" fmla="*/ 72 h 93"/>
                <a:gd name="T32" fmla="*/ 2 w 67"/>
                <a:gd name="T33" fmla="*/ 66 h 93"/>
                <a:gd name="T34" fmla="*/ 2 w 67"/>
                <a:gd name="T35" fmla="*/ 46 h 93"/>
                <a:gd name="T36" fmla="*/ 0 w 67"/>
                <a:gd name="T37" fmla="*/ 31 h 93"/>
                <a:gd name="T38" fmla="*/ 1 w 67"/>
                <a:gd name="T39" fmla="*/ 28 h 93"/>
                <a:gd name="T40" fmla="*/ 1 w 67"/>
                <a:gd name="T41" fmla="*/ 23 h 93"/>
                <a:gd name="T42" fmla="*/ 2 w 67"/>
                <a:gd name="T43" fmla="*/ 3 h 93"/>
                <a:gd name="T44" fmla="*/ 22 w 67"/>
                <a:gd name="T45" fmla="*/ 1 h 93"/>
                <a:gd name="T46" fmla="*/ 29 w 67"/>
                <a:gd name="T47" fmla="*/ 0 h 93"/>
                <a:gd name="T48" fmla="*/ 34 w 67"/>
                <a:gd name="T49" fmla="*/ 1 h 93"/>
                <a:gd name="T50" fmla="*/ 40 w 67"/>
                <a:gd name="T51" fmla="*/ 2 h 93"/>
                <a:gd name="T52" fmla="*/ 43 w 67"/>
                <a:gd name="T53" fmla="*/ 2 h 93"/>
                <a:gd name="T54" fmla="*/ 54 w 67"/>
                <a:gd name="T55" fmla="*/ 9 h 93"/>
                <a:gd name="T56" fmla="*/ 59 w 67"/>
                <a:gd name="T57" fmla="*/ 15 h 93"/>
                <a:gd name="T58" fmla="*/ 62 w 67"/>
                <a:gd name="T59" fmla="*/ 28 h 93"/>
                <a:gd name="T60" fmla="*/ 63 w 67"/>
                <a:gd name="T61" fmla="*/ 34 h 93"/>
                <a:gd name="T62" fmla="*/ 58 w 67"/>
                <a:gd name="T63" fmla="*/ 43 h 93"/>
                <a:gd name="T64" fmla="*/ 51 w 67"/>
                <a:gd name="T65" fmla="*/ 49 h 93"/>
                <a:gd name="T66" fmla="*/ 53 w 67"/>
                <a:gd name="T67" fmla="*/ 56 h 93"/>
                <a:gd name="T68" fmla="*/ 56 w 67"/>
                <a:gd name="T69" fmla="*/ 63 h 93"/>
                <a:gd name="T70" fmla="*/ 61 w 67"/>
                <a:gd name="T71" fmla="*/ 72 h 93"/>
                <a:gd name="T72" fmla="*/ 64 w 67"/>
                <a:gd name="T73" fmla="*/ 78 h 93"/>
                <a:gd name="T74" fmla="*/ 0 w 67"/>
                <a:gd name="T75" fmla="*/ 31 h 93"/>
                <a:gd name="T76" fmla="*/ 34 w 67"/>
                <a:gd name="T77" fmla="*/ 23 h 93"/>
                <a:gd name="T78" fmla="*/ 31 w 67"/>
                <a:gd name="T79" fmla="*/ 22 h 93"/>
                <a:gd name="T80" fmla="*/ 29 w 67"/>
                <a:gd name="T81" fmla="*/ 21 h 93"/>
                <a:gd name="T82" fmla="*/ 27 w 67"/>
                <a:gd name="T83" fmla="*/ 32 h 93"/>
                <a:gd name="T84" fmla="*/ 29 w 67"/>
                <a:gd name="T85" fmla="*/ 38 h 93"/>
                <a:gd name="T86" fmla="*/ 34 w 67"/>
                <a:gd name="T87" fmla="*/ 37 h 93"/>
                <a:gd name="T88" fmla="*/ 37 w 67"/>
                <a:gd name="T89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" h="93">
                  <a:moveTo>
                    <a:pt x="67" y="87"/>
                  </a:moveTo>
                  <a:cubicBezTo>
                    <a:pt x="67" y="88"/>
                    <a:pt x="67" y="88"/>
                    <a:pt x="67" y="88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89"/>
                    <a:pt x="63" y="89"/>
                    <a:pt x="63" y="89"/>
                  </a:cubicBezTo>
                  <a:cubicBezTo>
                    <a:pt x="62" y="89"/>
                    <a:pt x="61" y="90"/>
                    <a:pt x="59" y="90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5" y="90"/>
                    <a:pt x="52" y="91"/>
                    <a:pt x="50" y="91"/>
                  </a:cubicBezTo>
                  <a:cubicBezTo>
                    <a:pt x="44" y="91"/>
                    <a:pt x="40" y="89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8" y="81"/>
                    <a:pt x="37" y="77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1"/>
                    <a:pt x="34" y="70"/>
                    <a:pt x="33" y="67"/>
                  </a:cubicBezTo>
                  <a:cubicBezTo>
                    <a:pt x="32" y="64"/>
                    <a:pt x="31" y="62"/>
                    <a:pt x="30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8" y="62"/>
                    <a:pt x="28" y="64"/>
                    <a:pt x="28" y="67"/>
                  </a:cubicBezTo>
                  <a:cubicBezTo>
                    <a:pt x="28" y="68"/>
                    <a:pt x="28" y="69"/>
                    <a:pt x="28" y="69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3"/>
                    <a:pt x="29" y="74"/>
                  </a:cubicBezTo>
                  <a:cubicBezTo>
                    <a:pt x="29" y="75"/>
                    <a:pt x="29" y="76"/>
                    <a:pt x="28" y="78"/>
                  </a:cubicBezTo>
                  <a:cubicBezTo>
                    <a:pt x="29" y="80"/>
                    <a:pt x="29" y="81"/>
                    <a:pt x="29" y="83"/>
                  </a:cubicBezTo>
                  <a:cubicBezTo>
                    <a:pt x="29" y="85"/>
                    <a:pt x="29" y="87"/>
                    <a:pt x="28" y="88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1" y="91"/>
                    <a:pt x="19" y="91"/>
                    <a:pt x="18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3"/>
                    <a:pt x="15" y="93"/>
                    <a:pt x="14" y="92"/>
                  </a:cubicBezTo>
                  <a:cubicBezTo>
                    <a:pt x="13" y="92"/>
                    <a:pt x="13" y="91"/>
                    <a:pt x="12" y="91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1"/>
                    <a:pt x="10" y="91"/>
                    <a:pt x="10" y="91"/>
                  </a:cubicBezTo>
                  <a:cubicBezTo>
                    <a:pt x="10" y="91"/>
                    <a:pt x="9" y="91"/>
                    <a:pt x="8" y="91"/>
                  </a:cubicBezTo>
                  <a:cubicBezTo>
                    <a:pt x="7" y="91"/>
                    <a:pt x="6" y="91"/>
                    <a:pt x="6" y="91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" y="86"/>
                    <a:pt x="3" y="83"/>
                    <a:pt x="3" y="78"/>
                  </a:cubicBezTo>
                  <a:cubicBezTo>
                    <a:pt x="3" y="75"/>
                    <a:pt x="2" y="73"/>
                    <a:pt x="2" y="72"/>
                  </a:cubicBezTo>
                  <a:cubicBezTo>
                    <a:pt x="2" y="70"/>
                    <a:pt x="2" y="69"/>
                    <a:pt x="3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3"/>
                    <a:pt x="3" y="61"/>
                    <a:pt x="3" y="58"/>
                  </a:cubicBezTo>
                  <a:cubicBezTo>
                    <a:pt x="3" y="57"/>
                    <a:pt x="2" y="52"/>
                    <a:pt x="2" y="46"/>
                  </a:cubicBezTo>
                  <a:cubicBezTo>
                    <a:pt x="1" y="44"/>
                    <a:pt x="1" y="40"/>
                    <a:pt x="0" y="33"/>
                  </a:cubicBezTo>
                  <a:cubicBezTo>
                    <a:pt x="1" y="33"/>
                    <a:pt x="1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1" y="20"/>
                    <a:pt x="1" y="19"/>
                    <a:pt x="1" y="18"/>
                  </a:cubicBezTo>
                  <a:cubicBezTo>
                    <a:pt x="1" y="13"/>
                    <a:pt x="1" y="10"/>
                    <a:pt x="0" y="10"/>
                  </a:cubicBezTo>
                  <a:cubicBezTo>
                    <a:pt x="1" y="7"/>
                    <a:pt x="1" y="5"/>
                    <a:pt x="2" y="3"/>
                  </a:cubicBezTo>
                  <a:cubicBezTo>
                    <a:pt x="4" y="2"/>
                    <a:pt x="6" y="1"/>
                    <a:pt x="10" y="1"/>
                  </a:cubicBezTo>
                  <a:cubicBezTo>
                    <a:pt x="16" y="1"/>
                    <a:pt x="20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1"/>
                    <a:pt x="33" y="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8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2"/>
                    <a:pt x="48" y="4"/>
                    <a:pt x="54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5" y="9"/>
                    <a:pt x="56" y="10"/>
                  </a:cubicBezTo>
                  <a:cubicBezTo>
                    <a:pt x="57" y="10"/>
                    <a:pt x="58" y="12"/>
                    <a:pt x="59" y="15"/>
                  </a:cubicBezTo>
                  <a:cubicBezTo>
                    <a:pt x="61" y="18"/>
                    <a:pt x="61" y="20"/>
                    <a:pt x="61" y="21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5"/>
                    <a:pt x="62" y="27"/>
                    <a:pt x="62" y="28"/>
                  </a:cubicBezTo>
                  <a:cubicBezTo>
                    <a:pt x="62" y="29"/>
                    <a:pt x="63" y="29"/>
                    <a:pt x="63" y="3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6"/>
                    <a:pt x="61" y="39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7" y="44"/>
                    <a:pt x="55" y="46"/>
                    <a:pt x="51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2"/>
                    <a:pt x="51" y="54"/>
                    <a:pt x="52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3" y="58"/>
                    <a:pt x="53" y="58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8" y="69"/>
                    <a:pt x="60" y="73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73"/>
                    <a:pt x="62" y="74"/>
                    <a:pt x="62" y="75"/>
                  </a:cubicBezTo>
                  <a:cubicBezTo>
                    <a:pt x="63" y="76"/>
                    <a:pt x="63" y="77"/>
                    <a:pt x="63" y="78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0"/>
                    <a:pt x="66" y="83"/>
                    <a:pt x="67" y="87"/>
                  </a:cubicBezTo>
                  <a:close/>
                  <a:moveTo>
                    <a:pt x="0" y="32"/>
                  </a:moveTo>
                  <a:cubicBezTo>
                    <a:pt x="0" y="32"/>
                    <a:pt x="0" y="31"/>
                    <a:pt x="0" y="31"/>
                  </a:cubicBezTo>
                  <a:lnTo>
                    <a:pt x="0" y="32"/>
                  </a:lnTo>
                  <a:close/>
                  <a:moveTo>
                    <a:pt x="36" y="30"/>
                  </a:moveTo>
                  <a:cubicBezTo>
                    <a:pt x="36" y="28"/>
                    <a:pt x="36" y="25"/>
                    <a:pt x="34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0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3"/>
                    <a:pt x="27" y="27"/>
                  </a:cubicBezTo>
                  <a:cubicBezTo>
                    <a:pt x="27" y="29"/>
                    <a:pt x="27" y="31"/>
                    <a:pt x="27" y="32"/>
                  </a:cubicBezTo>
                  <a:cubicBezTo>
                    <a:pt x="27" y="34"/>
                    <a:pt x="27" y="35"/>
                    <a:pt x="27" y="36"/>
                  </a:cubicBezTo>
                  <a:cubicBezTo>
                    <a:pt x="28" y="37"/>
                    <a:pt x="28" y="38"/>
                    <a:pt x="28" y="39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30" y="39"/>
                  </a:cubicBezTo>
                  <a:cubicBezTo>
                    <a:pt x="30" y="39"/>
                    <a:pt x="31" y="39"/>
                    <a:pt x="31" y="38"/>
                  </a:cubicBezTo>
                  <a:cubicBezTo>
                    <a:pt x="33" y="38"/>
                    <a:pt x="34" y="38"/>
                    <a:pt x="34" y="37"/>
                  </a:cubicBezTo>
                  <a:cubicBezTo>
                    <a:pt x="34" y="36"/>
                    <a:pt x="35" y="35"/>
                    <a:pt x="36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3"/>
                    <a:pt x="36" y="32"/>
                    <a:pt x="37" y="31"/>
                  </a:cubicBezTo>
                  <a:lnTo>
                    <a:pt x="3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AEEF"/>
                </a:solidFill>
              </a:endParaRPr>
            </a:p>
          </p:txBody>
        </p:sp>
        <p:sp>
          <p:nvSpPr>
            <p:cNvPr id="59" name="Freeform 50"/>
            <p:cNvSpPr>
              <a:spLocks noEditPoints="1"/>
            </p:cNvSpPr>
            <p:nvPr userDrawn="1"/>
          </p:nvSpPr>
          <p:spPr bwMode="auto">
            <a:xfrm>
              <a:off x="4012413" y="2863229"/>
              <a:ext cx="489022" cy="685947"/>
            </a:xfrm>
            <a:custGeom>
              <a:avLst/>
              <a:gdLst>
                <a:gd name="T0" fmla="*/ 70 w 73"/>
                <a:gd name="T1" fmla="*/ 97 h 100"/>
                <a:gd name="T2" fmla="*/ 63 w 73"/>
                <a:gd name="T3" fmla="*/ 96 h 100"/>
                <a:gd name="T4" fmla="*/ 57 w 73"/>
                <a:gd name="T5" fmla="*/ 98 h 100"/>
                <a:gd name="T6" fmla="*/ 54 w 73"/>
                <a:gd name="T7" fmla="*/ 98 h 100"/>
                <a:gd name="T8" fmla="*/ 51 w 73"/>
                <a:gd name="T9" fmla="*/ 99 h 100"/>
                <a:gd name="T10" fmla="*/ 44 w 73"/>
                <a:gd name="T11" fmla="*/ 87 h 100"/>
                <a:gd name="T12" fmla="*/ 37 w 73"/>
                <a:gd name="T13" fmla="*/ 86 h 100"/>
                <a:gd name="T14" fmla="*/ 28 w 73"/>
                <a:gd name="T15" fmla="*/ 90 h 100"/>
                <a:gd name="T16" fmla="*/ 25 w 73"/>
                <a:gd name="T17" fmla="*/ 98 h 100"/>
                <a:gd name="T18" fmla="*/ 19 w 73"/>
                <a:gd name="T19" fmla="*/ 100 h 100"/>
                <a:gd name="T20" fmla="*/ 10 w 73"/>
                <a:gd name="T21" fmla="*/ 99 h 100"/>
                <a:gd name="T22" fmla="*/ 1 w 73"/>
                <a:gd name="T23" fmla="*/ 87 h 100"/>
                <a:gd name="T24" fmla="*/ 12 w 73"/>
                <a:gd name="T25" fmla="*/ 27 h 100"/>
                <a:gd name="T26" fmla="*/ 24 w 73"/>
                <a:gd name="T27" fmla="*/ 1 h 100"/>
                <a:gd name="T28" fmla="*/ 30 w 73"/>
                <a:gd name="T29" fmla="*/ 1 h 100"/>
                <a:gd name="T30" fmla="*/ 37 w 73"/>
                <a:gd name="T31" fmla="*/ 0 h 100"/>
                <a:gd name="T32" fmla="*/ 48 w 73"/>
                <a:gd name="T33" fmla="*/ 4 h 100"/>
                <a:gd name="T34" fmla="*/ 57 w 73"/>
                <a:gd name="T35" fmla="*/ 36 h 100"/>
                <a:gd name="T36" fmla="*/ 64 w 73"/>
                <a:gd name="T37" fmla="*/ 60 h 100"/>
                <a:gd name="T38" fmla="*/ 68 w 73"/>
                <a:gd name="T39" fmla="*/ 75 h 100"/>
                <a:gd name="T40" fmla="*/ 73 w 73"/>
                <a:gd name="T41" fmla="*/ 89 h 100"/>
                <a:gd name="T42" fmla="*/ 16 w 73"/>
                <a:gd name="T43" fmla="*/ 44 h 100"/>
                <a:gd name="T44" fmla="*/ 16 w 73"/>
                <a:gd name="T45" fmla="*/ 46 h 100"/>
                <a:gd name="T46" fmla="*/ 17 w 73"/>
                <a:gd name="T47" fmla="*/ 45 h 100"/>
                <a:gd name="T48" fmla="*/ 19 w 73"/>
                <a:gd name="T49" fmla="*/ 44 h 100"/>
                <a:gd name="T50" fmla="*/ 18 w 73"/>
                <a:gd name="T51" fmla="*/ 46 h 100"/>
                <a:gd name="T52" fmla="*/ 18 w 73"/>
                <a:gd name="T53" fmla="*/ 46 h 100"/>
                <a:gd name="T54" fmla="*/ 18 w 73"/>
                <a:gd name="T55" fmla="*/ 49 h 100"/>
                <a:gd name="T56" fmla="*/ 20 w 73"/>
                <a:gd name="T57" fmla="*/ 20 h 100"/>
                <a:gd name="T58" fmla="*/ 22 w 73"/>
                <a:gd name="T59" fmla="*/ 19 h 100"/>
                <a:gd name="T60" fmla="*/ 21 w 73"/>
                <a:gd name="T61" fmla="*/ 19 h 100"/>
                <a:gd name="T62" fmla="*/ 23 w 73"/>
                <a:gd name="T63" fmla="*/ 20 h 100"/>
                <a:gd name="T64" fmla="*/ 24 w 73"/>
                <a:gd name="T65" fmla="*/ 25 h 100"/>
                <a:gd name="T66" fmla="*/ 25 w 73"/>
                <a:gd name="T67" fmla="*/ 31 h 100"/>
                <a:gd name="T68" fmla="*/ 25 w 73"/>
                <a:gd name="T69" fmla="*/ 31 h 100"/>
                <a:gd name="T70" fmla="*/ 25 w 73"/>
                <a:gd name="T71" fmla="*/ 26 h 100"/>
                <a:gd name="T72" fmla="*/ 36 w 73"/>
                <a:gd name="T73" fmla="*/ 49 h 100"/>
                <a:gd name="T74" fmla="*/ 31 w 73"/>
                <a:gd name="T75" fmla="*/ 53 h 100"/>
                <a:gd name="T76" fmla="*/ 36 w 73"/>
                <a:gd name="T77" fmla="*/ 64 h 100"/>
                <a:gd name="T78" fmla="*/ 39 w 73"/>
                <a:gd name="T79" fmla="*/ 63 h 100"/>
                <a:gd name="T80" fmla="*/ 35 w 73"/>
                <a:gd name="T81" fmla="*/ 12 h 100"/>
                <a:gd name="T82" fmla="*/ 35 w 73"/>
                <a:gd name="T83" fmla="*/ 11 h 100"/>
                <a:gd name="T84" fmla="*/ 38 w 73"/>
                <a:gd name="T85" fmla="*/ 14 h 100"/>
                <a:gd name="T86" fmla="*/ 38 w 73"/>
                <a:gd name="T87" fmla="*/ 14 h 100"/>
                <a:gd name="T88" fmla="*/ 39 w 73"/>
                <a:gd name="T89" fmla="*/ 20 h 100"/>
                <a:gd name="T90" fmla="*/ 40 w 73"/>
                <a:gd name="T91" fmla="*/ 16 h 100"/>
                <a:gd name="T92" fmla="*/ 40 w 73"/>
                <a:gd name="T93" fmla="*/ 13 h 100"/>
                <a:gd name="T94" fmla="*/ 41 w 73"/>
                <a:gd name="T95" fmla="*/ 11 h 100"/>
                <a:gd name="T96" fmla="*/ 42 w 73"/>
                <a:gd name="T97" fmla="*/ 12 h 100"/>
                <a:gd name="T98" fmla="*/ 42 w 73"/>
                <a:gd name="T99" fmla="*/ 12 h 100"/>
                <a:gd name="T100" fmla="*/ 42 w 73"/>
                <a:gd name="T101" fmla="*/ 11 h 100"/>
                <a:gd name="T102" fmla="*/ 42 w 73"/>
                <a:gd name="T103" fmla="*/ 17 h 100"/>
                <a:gd name="T104" fmla="*/ 44 w 73"/>
                <a:gd name="T105" fmla="*/ 31 h 100"/>
                <a:gd name="T106" fmla="*/ 44 w 73"/>
                <a:gd name="T107" fmla="*/ 20 h 100"/>
                <a:gd name="T108" fmla="*/ 44 w 73"/>
                <a:gd name="T109" fmla="*/ 20 h 100"/>
                <a:gd name="T110" fmla="*/ 44 w 73"/>
                <a:gd name="T111" fmla="*/ 31 h 100"/>
                <a:gd name="T112" fmla="*/ 44 w 73"/>
                <a:gd name="T113" fmla="*/ 18 h 100"/>
                <a:gd name="T114" fmla="*/ 47 w 73"/>
                <a:gd name="T115" fmla="*/ 28 h 100"/>
                <a:gd name="T116" fmla="*/ 48 w 73"/>
                <a:gd name="T117" fmla="*/ 31 h 100"/>
                <a:gd name="T118" fmla="*/ 49 w 73"/>
                <a:gd name="T119" fmla="*/ 33 h 100"/>
                <a:gd name="T120" fmla="*/ 49 w 73"/>
                <a:gd name="T121" fmla="*/ 3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" h="100">
                  <a:moveTo>
                    <a:pt x="73" y="90"/>
                  </a:moveTo>
                  <a:cubicBezTo>
                    <a:pt x="73" y="91"/>
                    <a:pt x="73" y="93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99"/>
                    <a:pt x="55" y="98"/>
                  </a:cubicBezTo>
                  <a:cubicBezTo>
                    <a:pt x="55" y="98"/>
                    <a:pt x="54" y="98"/>
                    <a:pt x="54" y="99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2" y="98"/>
                    <a:pt x="51" y="98"/>
                    <a:pt x="51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47" y="98"/>
                    <a:pt x="45" y="96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4" y="90"/>
                    <a:pt x="44" y="87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0" y="87"/>
                    <a:pt x="39" y="87"/>
                    <a:pt x="38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6"/>
                    <a:pt x="29" y="87"/>
                    <a:pt x="28" y="9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90"/>
                    <a:pt x="28" y="92"/>
                    <a:pt x="27" y="94"/>
                  </a:cubicBezTo>
                  <a:cubicBezTo>
                    <a:pt x="27" y="97"/>
                    <a:pt x="26" y="99"/>
                    <a:pt x="26" y="99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8" y="100"/>
                    <a:pt x="16" y="99"/>
                    <a:pt x="13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8" y="99"/>
                    <a:pt x="5" y="99"/>
                    <a:pt x="2" y="10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3"/>
                    <a:pt x="1" y="91"/>
                    <a:pt x="1" y="89"/>
                  </a:cubicBezTo>
                  <a:cubicBezTo>
                    <a:pt x="1" y="89"/>
                    <a:pt x="1" y="88"/>
                    <a:pt x="1" y="87"/>
                  </a:cubicBezTo>
                  <a:cubicBezTo>
                    <a:pt x="2" y="85"/>
                    <a:pt x="4" y="78"/>
                    <a:pt x="5" y="67"/>
                  </a:cubicBezTo>
                  <a:cubicBezTo>
                    <a:pt x="7" y="56"/>
                    <a:pt x="8" y="50"/>
                    <a:pt x="9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9" y="43"/>
                    <a:pt x="10" y="36"/>
                    <a:pt x="12" y="27"/>
                  </a:cubicBezTo>
                  <a:cubicBezTo>
                    <a:pt x="12" y="27"/>
                    <a:pt x="12" y="27"/>
                    <a:pt x="12" y="26"/>
                  </a:cubicBezTo>
                  <a:cubicBezTo>
                    <a:pt x="12" y="25"/>
                    <a:pt x="12" y="21"/>
                    <a:pt x="14" y="15"/>
                  </a:cubicBezTo>
                  <a:cubicBezTo>
                    <a:pt x="15" y="8"/>
                    <a:pt x="16" y="4"/>
                    <a:pt x="17" y="3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6" y="1"/>
                    <a:pt x="2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45" y="0"/>
                    <a:pt x="47" y="1"/>
                    <a:pt x="48" y="4"/>
                  </a:cubicBezTo>
                  <a:cubicBezTo>
                    <a:pt x="50" y="9"/>
                    <a:pt x="51" y="14"/>
                    <a:pt x="53" y="19"/>
                  </a:cubicBezTo>
                  <a:cubicBezTo>
                    <a:pt x="55" y="25"/>
                    <a:pt x="56" y="29"/>
                    <a:pt x="56" y="32"/>
                  </a:cubicBezTo>
                  <a:cubicBezTo>
                    <a:pt x="56" y="34"/>
                    <a:pt x="57" y="35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7"/>
                    <a:pt x="58" y="39"/>
                    <a:pt x="59" y="43"/>
                  </a:cubicBezTo>
                  <a:cubicBezTo>
                    <a:pt x="60" y="47"/>
                    <a:pt x="61" y="50"/>
                    <a:pt x="62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52"/>
                    <a:pt x="63" y="55"/>
                    <a:pt x="64" y="60"/>
                  </a:cubicBezTo>
                  <a:cubicBezTo>
                    <a:pt x="66" y="66"/>
                    <a:pt x="66" y="69"/>
                    <a:pt x="66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7" y="71"/>
                    <a:pt x="67" y="73"/>
                    <a:pt x="67" y="74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70" y="79"/>
                    <a:pt x="70" y="82"/>
                    <a:pt x="70" y="83"/>
                  </a:cubicBezTo>
                  <a:cubicBezTo>
                    <a:pt x="71" y="83"/>
                    <a:pt x="71" y="84"/>
                    <a:pt x="72" y="86"/>
                  </a:cubicBezTo>
                  <a:cubicBezTo>
                    <a:pt x="72" y="87"/>
                    <a:pt x="73" y="88"/>
                    <a:pt x="73" y="89"/>
                  </a:cubicBezTo>
                  <a:lnTo>
                    <a:pt x="73" y="90"/>
                  </a:lnTo>
                  <a:close/>
                  <a:moveTo>
                    <a:pt x="17" y="42"/>
                  </a:moveTo>
                  <a:cubicBezTo>
                    <a:pt x="15" y="45"/>
                    <a:pt x="15" y="45"/>
                    <a:pt x="15" y="45"/>
                  </a:cubicBezTo>
                  <a:cubicBezTo>
                    <a:pt x="16" y="44"/>
                    <a:pt x="16" y="44"/>
                    <a:pt x="16" y="44"/>
                  </a:cubicBezTo>
                  <a:lnTo>
                    <a:pt x="17" y="42"/>
                  </a:lnTo>
                  <a:close/>
                  <a:moveTo>
                    <a:pt x="18" y="44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lnTo>
                    <a:pt x="18" y="44"/>
                  </a:lnTo>
                  <a:close/>
                  <a:moveTo>
                    <a:pt x="18" y="46"/>
                  </a:moveTo>
                  <a:cubicBezTo>
                    <a:pt x="18" y="46"/>
                    <a:pt x="18" y="46"/>
                    <a:pt x="18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18" y="47"/>
                    <a:pt x="18" y="47"/>
                  </a:cubicBezTo>
                  <a:lnTo>
                    <a:pt x="18" y="46"/>
                  </a:lnTo>
                  <a:close/>
                  <a:moveTo>
                    <a:pt x="19" y="48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9"/>
                    <a:pt x="18" y="49"/>
                    <a:pt x="18" y="49"/>
                  </a:cubicBezTo>
                  <a:lnTo>
                    <a:pt x="19" y="48"/>
                  </a:lnTo>
                  <a:close/>
                  <a:moveTo>
                    <a:pt x="21" y="21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lnTo>
                    <a:pt x="21" y="21"/>
                  </a:lnTo>
                  <a:close/>
                  <a:moveTo>
                    <a:pt x="22" y="21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2" y="19"/>
                  </a:cubicBezTo>
                  <a:cubicBezTo>
                    <a:pt x="22" y="21"/>
                    <a:pt x="22" y="21"/>
                    <a:pt x="22" y="21"/>
                  </a:cubicBezTo>
                  <a:close/>
                  <a:moveTo>
                    <a:pt x="23" y="21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lose/>
                  <a:moveTo>
                    <a:pt x="24" y="26"/>
                  </a:moveTo>
                  <a:cubicBezTo>
                    <a:pt x="24" y="25"/>
                    <a:pt x="24" y="25"/>
                    <a:pt x="24" y="25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5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25" y="31"/>
                  </a:lnTo>
                  <a:close/>
                  <a:moveTo>
                    <a:pt x="26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lnTo>
                    <a:pt x="26" y="26"/>
                  </a:lnTo>
                  <a:close/>
                  <a:moveTo>
                    <a:pt x="39" y="61"/>
                  </a:moveTo>
                  <a:cubicBezTo>
                    <a:pt x="39" y="60"/>
                    <a:pt x="38" y="58"/>
                    <a:pt x="38" y="55"/>
                  </a:cubicBezTo>
                  <a:cubicBezTo>
                    <a:pt x="37" y="52"/>
                    <a:pt x="36" y="50"/>
                    <a:pt x="36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5" y="44"/>
                    <a:pt x="34" y="41"/>
                    <a:pt x="33" y="41"/>
                  </a:cubicBezTo>
                  <a:cubicBezTo>
                    <a:pt x="33" y="42"/>
                    <a:pt x="33" y="45"/>
                    <a:pt x="32" y="48"/>
                  </a:cubicBezTo>
                  <a:cubicBezTo>
                    <a:pt x="32" y="51"/>
                    <a:pt x="31" y="53"/>
                    <a:pt x="31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1" y="56"/>
                    <a:pt x="31" y="59"/>
                    <a:pt x="31" y="62"/>
                  </a:cubicBezTo>
                  <a:cubicBezTo>
                    <a:pt x="31" y="64"/>
                    <a:pt x="32" y="65"/>
                    <a:pt x="35" y="65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4"/>
                    <a:pt x="38" y="64"/>
                    <a:pt x="38" y="64"/>
                  </a:cubicBezTo>
                  <a:cubicBezTo>
                    <a:pt x="38" y="64"/>
                    <a:pt x="38" y="63"/>
                    <a:pt x="39" y="63"/>
                  </a:cubicBezTo>
                  <a:cubicBezTo>
                    <a:pt x="39" y="62"/>
                    <a:pt x="39" y="62"/>
                    <a:pt x="39" y="61"/>
                  </a:cubicBezTo>
                  <a:close/>
                  <a:moveTo>
                    <a:pt x="35" y="12"/>
                  </a:move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35" y="12"/>
                  </a:lnTo>
                  <a:close/>
                  <a:moveTo>
                    <a:pt x="36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2"/>
                    <a:pt x="36" y="12"/>
                    <a:pt x="36" y="12"/>
                  </a:cubicBezTo>
                  <a:lnTo>
                    <a:pt x="36" y="11"/>
                  </a:lnTo>
                  <a:close/>
                  <a:moveTo>
                    <a:pt x="38" y="14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lnTo>
                    <a:pt x="38" y="14"/>
                  </a:lnTo>
                  <a:close/>
                  <a:moveTo>
                    <a:pt x="39" y="20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41" y="15"/>
                  </a:move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1" y="15"/>
                  </a:lnTo>
                  <a:close/>
                  <a:moveTo>
                    <a:pt x="41" y="13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lnTo>
                    <a:pt x="41" y="13"/>
                  </a:lnTo>
                  <a:close/>
                  <a:moveTo>
                    <a:pt x="42" y="12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lnTo>
                    <a:pt x="42" y="12"/>
                  </a:lnTo>
                  <a:close/>
                  <a:moveTo>
                    <a:pt x="42" y="12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lnTo>
                    <a:pt x="42" y="12"/>
                  </a:lnTo>
                  <a:close/>
                  <a:moveTo>
                    <a:pt x="43" y="10"/>
                  </a:moveTo>
                  <a:cubicBezTo>
                    <a:pt x="42" y="9"/>
                    <a:pt x="42" y="9"/>
                    <a:pt x="42" y="9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lnTo>
                    <a:pt x="43" y="10"/>
                  </a:lnTo>
                  <a:close/>
                  <a:moveTo>
                    <a:pt x="43" y="17"/>
                  </a:moveTo>
                  <a:cubicBezTo>
                    <a:pt x="43" y="16"/>
                    <a:pt x="43" y="16"/>
                    <a:pt x="43" y="1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8"/>
                    <a:pt x="43" y="18"/>
                    <a:pt x="43" y="18"/>
                  </a:cubicBezTo>
                  <a:lnTo>
                    <a:pt x="43" y="17"/>
                  </a:lnTo>
                  <a:close/>
                  <a:moveTo>
                    <a:pt x="45" y="32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45" y="32"/>
                  </a:lnTo>
                  <a:close/>
                  <a:moveTo>
                    <a:pt x="44" y="20"/>
                  </a:moveTo>
                  <a:cubicBezTo>
                    <a:pt x="44" y="20"/>
                    <a:pt x="44" y="20"/>
                    <a:pt x="44" y="2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lnTo>
                    <a:pt x="44" y="20"/>
                  </a:lnTo>
                  <a:close/>
                  <a:moveTo>
                    <a:pt x="45" y="31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lnTo>
                    <a:pt x="45" y="31"/>
                  </a:ln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lnTo>
                    <a:pt x="44" y="17"/>
                  </a:lnTo>
                  <a:close/>
                  <a:moveTo>
                    <a:pt x="47" y="30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30"/>
                    <a:pt x="47" y="30"/>
                    <a:pt x="47" y="30"/>
                  </a:cubicBezTo>
                  <a:close/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2"/>
                    <a:pt x="48" y="32"/>
                    <a:pt x="48" y="32"/>
                  </a:cubicBezTo>
                  <a:lnTo>
                    <a:pt x="48" y="31"/>
                  </a:lnTo>
                  <a:close/>
                  <a:moveTo>
                    <a:pt x="49" y="33"/>
                  </a:move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lnTo>
                    <a:pt x="4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AEEF"/>
                </a:solidFill>
              </a:endParaRPr>
            </a:p>
          </p:txBody>
        </p:sp>
        <p:sp>
          <p:nvSpPr>
            <p:cNvPr id="60" name="Freeform 51"/>
            <p:cNvSpPr>
              <a:spLocks noEditPoints="1"/>
            </p:cNvSpPr>
            <p:nvPr userDrawn="1"/>
          </p:nvSpPr>
          <p:spPr bwMode="auto">
            <a:xfrm>
              <a:off x="4429230" y="2863229"/>
              <a:ext cx="702356" cy="767996"/>
            </a:xfrm>
            <a:custGeom>
              <a:avLst/>
              <a:gdLst>
                <a:gd name="T0" fmla="*/ 81 w 105"/>
                <a:gd name="T1" fmla="*/ 3 h 112"/>
                <a:gd name="T2" fmla="*/ 91 w 105"/>
                <a:gd name="T3" fmla="*/ 2 h 112"/>
                <a:gd name="T4" fmla="*/ 94 w 105"/>
                <a:gd name="T5" fmla="*/ 1 h 112"/>
                <a:gd name="T6" fmla="*/ 100 w 105"/>
                <a:gd name="T7" fmla="*/ 1 h 112"/>
                <a:gd name="T8" fmla="*/ 105 w 105"/>
                <a:gd name="T9" fmla="*/ 4 h 112"/>
                <a:gd name="T10" fmla="*/ 104 w 105"/>
                <a:gd name="T11" fmla="*/ 10 h 112"/>
                <a:gd name="T12" fmla="*/ 103 w 105"/>
                <a:gd name="T13" fmla="*/ 18 h 112"/>
                <a:gd name="T14" fmla="*/ 101 w 105"/>
                <a:gd name="T15" fmla="*/ 31 h 112"/>
                <a:gd name="T16" fmla="*/ 97 w 105"/>
                <a:gd name="T17" fmla="*/ 59 h 112"/>
                <a:gd name="T18" fmla="*/ 95 w 105"/>
                <a:gd name="T19" fmla="*/ 69 h 112"/>
                <a:gd name="T20" fmla="*/ 95 w 105"/>
                <a:gd name="T21" fmla="*/ 70 h 112"/>
                <a:gd name="T22" fmla="*/ 93 w 105"/>
                <a:gd name="T23" fmla="*/ 83 h 112"/>
                <a:gd name="T24" fmla="*/ 92 w 105"/>
                <a:gd name="T25" fmla="*/ 88 h 112"/>
                <a:gd name="T26" fmla="*/ 88 w 105"/>
                <a:gd name="T27" fmla="*/ 107 h 112"/>
                <a:gd name="T28" fmla="*/ 86 w 105"/>
                <a:gd name="T29" fmla="*/ 107 h 112"/>
                <a:gd name="T30" fmla="*/ 82 w 105"/>
                <a:gd name="T31" fmla="*/ 108 h 112"/>
                <a:gd name="T32" fmla="*/ 79 w 105"/>
                <a:gd name="T33" fmla="*/ 109 h 112"/>
                <a:gd name="T34" fmla="*/ 74 w 105"/>
                <a:gd name="T35" fmla="*/ 108 h 112"/>
                <a:gd name="T36" fmla="*/ 72 w 105"/>
                <a:gd name="T37" fmla="*/ 109 h 112"/>
                <a:gd name="T38" fmla="*/ 69 w 105"/>
                <a:gd name="T39" fmla="*/ 109 h 112"/>
                <a:gd name="T40" fmla="*/ 60 w 105"/>
                <a:gd name="T41" fmla="*/ 87 h 112"/>
                <a:gd name="T42" fmla="*/ 58 w 105"/>
                <a:gd name="T43" fmla="*/ 80 h 112"/>
                <a:gd name="T44" fmla="*/ 54 w 105"/>
                <a:gd name="T45" fmla="*/ 79 h 112"/>
                <a:gd name="T46" fmla="*/ 53 w 105"/>
                <a:gd name="T47" fmla="*/ 83 h 112"/>
                <a:gd name="T48" fmla="*/ 49 w 105"/>
                <a:gd name="T49" fmla="*/ 109 h 112"/>
                <a:gd name="T50" fmla="*/ 47 w 105"/>
                <a:gd name="T51" fmla="*/ 110 h 112"/>
                <a:gd name="T52" fmla="*/ 42 w 105"/>
                <a:gd name="T53" fmla="*/ 111 h 112"/>
                <a:gd name="T54" fmla="*/ 35 w 105"/>
                <a:gd name="T55" fmla="*/ 110 h 112"/>
                <a:gd name="T56" fmla="*/ 33 w 105"/>
                <a:gd name="T57" fmla="*/ 110 h 112"/>
                <a:gd name="T58" fmla="*/ 29 w 105"/>
                <a:gd name="T59" fmla="*/ 110 h 112"/>
                <a:gd name="T60" fmla="*/ 22 w 105"/>
                <a:gd name="T61" fmla="*/ 95 h 112"/>
                <a:gd name="T62" fmla="*/ 18 w 105"/>
                <a:gd name="T63" fmla="*/ 79 h 112"/>
                <a:gd name="T64" fmla="*/ 17 w 105"/>
                <a:gd name="T65" fmla="*/ 74 h 112"/>
                <a:gd name="T66" fmla="*/ 13 w 105"/>
                <a:gd name="T67" fmla="*/ 59 h 112"/>
                <a:gd name="T68" fmla="*/ 11 w 105"/>
                <a:gd name="T69" fmla="*/ 51 h 112"/>
                <a:gd name="T70" fmla="*/ 10 w 105"/>
                <a:gd name="T71" fmla="*/ 49 h 112"/>
                <a:gd name="T72" fmla="*/ 9 w 105"/>
                <a:gd name="T73" fmla="*/ 43 h 112"/>
                <a:gd name="T74" fmla="*/ 3 w 105"/>
                <a:gd name="T75" fmla="*/ 6 h 112"/>
                <a:gd name="T76" fmla="*/ 9 w 105"/>
                <a:gd name="T77" fmla="*/ 6 h 112"/>
                <a:gd name="T78" fmla="*/ 16 w 105"/>
                <a:gd name="T79" fmla="*/ 4 h 112"/>
                <a:gd name="T80" fmla="*/ 20 w 105"/>
                <a:gd name="T81" fmla="*/ 3 h 112"/>
                <a:gd name="T82" fmla="*/ 34 w 105"/>
                <a:gd name="T83" fmla="*/ 40 h 112"/>
                <a:gd name="T84" fmla="*/ 34 w 105"/>
                <a:gd name="T85" fmla="*/ 43 h 112"/>
                <a:gd name="T86" fmla="*/ 35 w 105"/>
                <a:gd name="T87" fmla="*/ 44 h 112"/>
                <a:gd name="T88" fmla="*/ 38 w 105"/>
                <a:gd name="T89" fmla="*/ 37 h 112"/>
                <a:gd name="T90" fmla="*/ 39 w 105"/>
                <a:gd name="T91" fmla="*/ 20 h 112"/>
                <a:gd name="T92" fmla="*/ 45 w 105"/>
                <a:gd name="T93" fmla="*/ 5 h 112"/>
                <a:gd name="T94" fmla="*/ 53 w 105"/>
                <a:gd name="T95" fmla="*/ 2 h 112"/>
                <a:gd name="T96" fmla="*/ 59 w 105"/>
                <a:gd name="T97" fmla="*/ 4 h 112"/>
                <a:gd name="T98" fmla="*/ 68 w 105"/>
                <a:gd name="T99" fmla="*/ 15 h 112"/>
                <a:gd name="T100" fmla="*/ 68 w 105"/>
                <a:gd name="T101" fmla="*/ 23 h 112"/>
                <a:gd name="T102" fmla="*/ 69 w 105"/>
                <a:gd name="T103" fmla="*/ 35 h 112"/>
                <a:gd name="T104" fmla="*/ 73 w 105"/>
                <a:gd name="T105" fmla="*/ 43 h 112"/>
                <a:gd name="T106" fmla="*/ 75 w 105"/>
                <a:gd name="T107" fmla="*/ 37 h 112"/>
                <a:gd name="T108" fmla="*/ 75 w 105"/>
                <a:gd name="T109" fmla="*/ 34 h 112"/>
                <a:gd name="T110" fmla="*/ 76 w 105"/>
                <a:gd name="T111" fmla="*/ 30 h 112"/>
                <a:gd name="T112" fmla="*/ 75 w 105"/>
                <a:gd name="T113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" h="112">
                  <a:moveTo>
                    <a:pt x="75" y="30"/>
                  </a:moveTo>
                  <a:cubicBezTo>
                    <a:pt x="76" y="27"/>
                    <a:pt x="76" y="21"/>
                    <a:pt x="77" y="14"/>
                  </a:cubicBezTo>
                  <a:cubicBezTo>
                    <a:pt x="78" y="7"/>
                    <a:pt x="79" y="4"/>
                    <a:pt x="81" y="3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6" y="2"/>
                    <a:pt x="88" y="2"/>
                    <a:pt x="91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4" y="8"/>
                    <a:pt x="104" y="10"/>
                  </a:cubicBezTo>
                  <a:cubicBezTo>
                    <a:pt x="104" y="12"/>
                    <a:pt x="104" y="13"/>
                    <a:pt x="103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3" y="16"/>
                    <a:pt x="103" y="18"/>
                  </a:cubicBezTo>
                  <a:cubicBezTo>
                    <a:pt x="103" y="20"/>
                    <a:pt x="103" y="22"/>
                    <a:pt x="102" y="2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3" y="25"/>
                    <a:pt x="102" y="28"/>
                    <a:pt x="101" y="31"/>
                  </a:cubicBezTo>
                  <a:cubicBezTo>
                    <a:pt x="101" y="35"/>
                    <a:pt x="100" y="38"/>
                    <a:pt x="101" y="39"/>
                  </a:cubicBezTo>
                  <a:cubicBezTo>
                    <a:pt x="100" y="41"/>
                    <a:pt x="99" y="44"/>
                    <a:pt x="98" y="49"/>
                  </a:cubicBezTo>
                  <a:cubicBezTo>
                    <a:pt x="97" y="54"/>
                    <a:pt x="97" y="57"/>
                    <a:pt x="97" y="59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3"/>
                    <a:pt x="95" y="66"/>
                    <a:pt x="95" y="68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7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5" y="69"/>
                    <a:pt x="95" y="70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3" y="73"/>
                    <a:pt x="93" y="77"/>
                    <a:pt x="93" y="83"/>
                  </a:cubicBezTo>
                  <a:cubicBezTo>
                    <a:pt x="93" y="83"/>
                    <a:pt x="93" y="84"/>
                    <a:pt x="92" y="85"/>
                  </a:cubicBezTo>
                  <a:cubicBezTo>
                    <a:pt x="92" y="87"/>
                    <a:pt x="92" y="87"/>
                    <a:pt x="91" y="87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2" y="90"/>
                    <a:pt x="91" y="93"/>
                    <a:pt x="90" y="98"/>
                  </a:cubicBezTo>
                  <a:cubicBezTo>
                    <a:pt x="89" y="103"/>
                    <a:pt x="88" y="106"/>
                    <a:pt x="88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5" y="108"/>
                    <a:pt x="85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4" y="106"/>
                    <a:pt x="63" y="103"/>
                    <a:pt x="62" y="98"/>
                  </a:cubicBezTo>
                  <a:cubicBezTo>
                    <a:pt x="60" y="93"/>
                    <a:pt x="60" y="90"/>
                    <a:pt x="60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6"/>
                    <a:pt x="59" y="84"/>
                    <a:pt x="58" y="81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8" y="77"/>
                    <a:pt x="58" y="75"/>
                    <a:pt x="57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4" y="77"/>
                    <a:pt x="54" y="78"/>
                    <a:pt x="54" y="79"/>
                  </a:cubicBezTo>
                  <a:cubicBezTo>
                    <a:pt x="53" y="79"/>
                    <a:pt x="53" y="80"/>
                    <a:pt x="53" y="81"/>
                  </a:cubicBezTo>
                  <a:cubicBezTo>
                    <a:pt x="53" y="81"/>
                    <a:pt x="53" y="82"/>
                    <a:pt x="53" y="82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92"/>
                    <a:pt x="51" y="97"/>
                    <a:pt x="52" y="101"/>
                  </a:cubicBezTo>
                  <a:cubicBezTo>
                    <a:pt x="51" y="103"/>
                    <a:pt x="50" y="106"/>
                    <a:pt x="49" y="109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6" y="111"/>
                    <a:pt x="44" y="111"/>
                    <a:pt x="42" y="11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8" y="112"/>
                    <a:pt x="37" y="111"/>
                    <a:pt x="35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2" y="110"/>
                    <a:pt x="31" y="110"/>
                    <a:pt x="30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6" y="110"/>
                    <a:pt x="24" y="105"/>
                    <a:pt x="22" y="95"/>
                  </a:cubicBezTo>
                  <a:cubicBezTo>
                    <a:pt x="22" y="94"/>
                    <a:pt x="21" y="92"/>
                    <a:pt x="20" y="88"/>
                  </a:cubicBezTo>
                  <a:cubicBezTo>
                    <a:pt x="19" y="84"/>
                    <a:pt x="19" y="81"/>
                    <a:pt x="19" y="8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7" y="78"/>
                    <a:pt x="17" y="77"/>
                    <a:pt x="17" y="77"/>
                  </a:cubicBezTo>
                  <a:cubicBezTo>
                    <a:pt x="17" y="76"/>
                    <a:pt x="17" y="75"/>
                    <a:pt x="17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0"/>
                    <a:pt x="14" y="66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7"/>
                    <a:pt x="12" y="56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1" y="52"/>
                    <a:pt x="11" y="52"/>
                    <a:pt x="11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7"/>
                    <a:pt x="10" y="46"/>
                    <a:pt x="9" y="45"/>
                  </a:cubicBezTo>
                  <a:cubicBezTo>
                    <a:pt x="9" y="44"/>
                    <a:pt x="9" y="43"/>
                    <a:pt x="9" y="43"/>
                  </a:cubicBezTo>
                  <a:cubicBezTo>
                    <a:pt x="7" y="38"/>
                    <a:pt x="5" y="33"/>
                    <a:pt x="4" y="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7"/>
                    <a:pt x="3" y="6"/>
                  </a:cubicBezTo>
                  <a:cubicBezTo>
                    <a:pt x="5" y="6"/>
                    <a:pt x="6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5"/>
                    <a:pt x="15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5" y="4"/>
                    <a:pt x="27" y="7"/>
                    <a:pt x="28" y="11"/>
                  </a:cubicBezTo>
                  <a:cubicBezTo>
                    <a:pt x="28" y="14"/>
                    <a:pt x="29" y="19"/>
                    <a:pt x="30" y="26"/>
                  </a:cubicBezTo>
                  <a:cubicBezTo>
                    <a:pt x="32" y="33"/>
                    <a:pt x="33" y="38"/>
                    <a:pt x="34" y="4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7" y="42"/>
                    <a:pt x="37" y="40"/>
                    <a:pt x="38" y="37"/>
                  </a:cubicBezTo>
                  <a:cubicBezTo>
                    <a:pt x="37" y="36"/>
                    <a:pt x="37" y="35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29"/>
                    <a:pt x="39" y="24"/>
                    <a:pt x="39" y="20"/>
                  </a:cubicBezTo>
                  <a:cubicBezTo>
                    <a:pt x="40" y="18"/>
                    <a:pt x="40" y="16"/>
                    <a:pt x="40" y="14"/>
                  </a:cubicBezTo>
                  <a:cubicBezTo>
                    <a:pt x="40" y="11"/>
                    <a:pt x="40" y="9"/>
                    <a:pt x="40" y="8"/>
                  </a:cubicBezTo>
                  <a:cubicBezTo>
                    <a:pt x="43" y="7"/>
                    <a:pt x="44" y="6"/>
                    <a:pt x="45" y="5"/>
                  </a:cubicBezTo>
                  <a:cubicBezTo>
                    <a:pt x="47" y="4"/>
                    <a:pt x="48" y="3"/>
                    <a:pt x="50" y="3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1" y="4"/>
                    <a:pt x="63" y="5"/>
                    <a:pt x="67" y="9"/>
                  </a:cubicBezTo>
                  <a:cubicBezTo>
                    <a:pt x="67" y="10"/>
                    <a:pt x="67" y="11"/>
                    <a:pt x="66" y="11"/>
                  </a:cubicBezTo>
                  <a:cubicBezTo>
                    <a:pt x="66" y="12"/>
                    <a:pt x="67" y="14"/>
                    <a:pt x="68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6"/>
                    <a:pt x="67" y="17"/>
                    <a:pt x="67" y="19"/>
                  </a:cubicBezTo>
                  <a:cubicBezTo>
                    <a:pt x="68" y="19"/>
                    <a:pt x="68" y="21"/>
                    <a:pt x="68" y="23"/>
                  </a:cubicBezTo>
                  <a:cubicBezTo>
                    <a:pt x="68" y="24"/>
                    <a:pt x="68" y="25"/>
                    <a:pt x="69" y="27"/>
                  </a:cubicBezTo>
                  <a:cubicBezTo>
                    <a:pt x="69" y="29"/>
                    <a:pt x="70" y="30"/>
                    <a:pt x="70" y="31"/>
                  </a:cubicBezTo>
                  <a:cubicBezTo>
                    <a:pt x="70" y="33"/>
                    <a:pt x="70" y="34"/>
                    <a:pt x="69" y="35"/>
                  </a:cubicBezTo>
                  <a:cubicBezTo>
                    <a:pt x="69" y="35"/>
                    <a:pt x="70" y="37"/>
                    <a:pt x="70" y="40"/>
                  </a:cubicBezTo>
                  <a:cubicBezTo>
                    <a:pt x="71" y="42"/>
                    <a:pt x="71" y="43"/>
                    <a:pt x="72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5" y="42"/>
                    <a:pt x="75" y="41"/>
                    <a:pt x="75" y="40"/>
                  </a:cubicBezTo>
                  <a:cubicBezTo>
                    <a:pt x="75" y="40"/>
                    <a:pt x="75" y="39"/>
                    <a:pt x="75" y="37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3"/>
                    <a:pt x="75" y="32"/>
                    <a:pt x="75" y="31"/>
                  </a:cubicBezTo>
                  <a:cubicBezTo>
                    <a:pt x="75" y="30"/>
                    <a:pt x="75" y="30"/>
                    <a:pt x="75" y="30"/>
                  </a:cubicBezTo>
                  <a:close/>
                  <a:moveTo>
                    <a:pt x="76" y="30"/>
                  </a:moveTo>
                  <a:cubicBezTo>
                    <a:pt x="76" y="30"/>
                    <a:pt x="76" y="30"/>
                    <a:pt x="7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lnTo>
                    <a:pt x="7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AEEF"/>
                </a:solidFill>
              </a:endParaRPr>
            </a:p>
          </p:txBody>
        </p:sp>
        <p:sp>
          <p:nvSpPr>
            <p:cNvPr id="61" name="Freeform 52"/>
            <p:cNvSpPr>
              <a:spLocks noEditPoints="1"/>
            </p:cNvSpPr>
            <p:nvPr userDrawn="1"/>
          </p:nvSpPr>
          <p:spPr bwMode="auto">
            <a:xfrm>
              <a:off x="5092202" y="2925589"/>
              <a:ext cx="489022" cy="685947"/>
            </a:xfrm>
            <a:custGeom>
              <a:avLst/>
              <a:gdLst>
                <a:gd name="T0" fmla="*/ 71 w 73"/>
                <a:gd name="T1" fmla="*/ 97 h 100"/>
                <a:gd name="T2" fmla="*/ 64 w 73"/>
                <a:gd name="T3" fmla="*/ 97 h 100"/>
                <a:gd name="T4" fmla="*/ 57 w 73"/>
                <a:gd name="T5" fmla="*/ 98 h 100"/>
                <a:gd name="T6" fmla="*/ 54 w 73"/>
                <a:gd name="T7" fmla="*/ 98 h 100"/>
                <a:gd name="T8" fmla="*/ 51 w 73"/>
                <a:gd name="T9" fmla="*/ 99 h 100"/>
                <a:gd name="T10" fmla="*/ 45 w 73"/>
                <a:gd name="T11" fmla="*/ 88 h 100"/>
                <a:gd name="T12" fmla="*/ 37 w 73"/>
                <a:gd name="T13" fmla="*/ 87 h 100"/>
                <a:gd name="T14" fmla="*/ 29 w 73"/>
                <a:gd name="T15" fmla="*/ 90 h 100"/>
                <a:gd name="T16" fmla="*/ 25 w 73"/>
                <a:gd name="T17" fmla="*/ 99 h 100"/>
                <a:gd name="T18" fmla="*/ 19 w 73"/>
                <a:gd name="T19" fmla="*/ 100 h 100"/>
                <a:gd name="T20" fmla="*/ 10 w 73"/>
                <a:gd name="T21" fmla="*/ 99 h 100"/>
                <a:gd name="T22" fmla="*/ 1 w 73"/>
                <a:gd name="T23" fmla="*/ 88 h 100"/>
                <a:gd name="T24" fmla="*/ 13 w 73"/>
                <a:gd name="T25" fmla="*/ 27 h 100"/>
                <a:gd name="T26" fmla="*/ 24 w 73"/>
                <a:gd name="T27" fmla="*/ 1 h 100"/>
                <a:gd name="T28" fmla="*/ 30 w 73"/>
                <a:gd name="T29" fmla="*/ 1 h 100"/>
                <a:gd name="T30" fmla="*/ 37 w 73"/>
                <a:gd name="T31" fmla="*/ 1 h 100"/>
                <a:gd name="T32" fmla="*/ 48 w 73"/>
                <a:gd name="T33" fmla="*/ 4 h 100"/>
                <a:gd name="T34" fmla="*/ 58 w 73"/>
                <a:gd name="T35" fmla="*/ 36 h 100"/>
                <a:gd name="T36" fmla="*/ 65 w 73"/>
                <a:gd name="T37" fmla="*/ 61 h 100"/>
                <a:gd name="T38" fmla="*/ 68 w 73"/>
                <a:gd name="T39" fmla="*/ 76 h 100"/>
                <a:gd name="T40" fmla="*/ 73 w 73"/>
                <a:gd name="T41" fmla="*/ 89 h 100"/>
                <a:gd name="T42" fmla="*/ 17 w 73"/>
                <a:gd name="T43" fmla="*/ 45 h 100"/>
                <a:gd name="T44" fmla="*/ 16 w 73"/>
                <a:gd name="T45" fmla="*/ 46 h 100"/>
                <a:gd name="T46" fmla="*/ 18 w 73"/>
                <a:gd name="T47" fmla="*/ 45 h 100"/>
                <a:gd name="T48" fmla="*/ 19 w 73"/>
                <a:gd name="T49" fmla="*/ 45 h 100"/>
                <a:gd name="T50" fmla="*/ 18 w 73"/>
                <a:gd name="T51" fmla="*/ 46 h 100"/>
                <a:gd name="T52" fmla="*/ 19 w 73"/>
                <a:gd name="T53" fmla="*/ 48 h 100"/>
                <a:gd name="T54" fmla="*/ 19 w 73"/>
                <a:gd name="T55" fmla="*/ 48 h 100"/>
                <a:gd name="T56" fmla="*/ 21 w 73"/>
                <a:gd name="T57" fmla="*/ 21 h 100"/>
                <a:gd name="T58" fmla="*/ 22 w 73"/>
                <a:gd name="T59" fmla="*/ 19 h 100"/>
                <a:gd name="T60" fmla="*/ 22 w 73"/>
                <a:gd name="T61" fmla="*/ 21 h 100"/>
                <a:gd name="T62" fmla="*/ 22 w 73"/>
                <a:gd name="T63" fmla="*/ 20 h 100"/>
                <a:gd name="T64" fmla="*/ 24 w 73"/>
                <a:gd name="T65" fmla="*/ 26 h 100"/>
                <a:gd name="T66" fmla="*/ 25 w 73"/>
                <a:gd name="T67" fmla="*/ 32 h 100"/>
                <a:gd name="T68" fmla="*/ 27 w 73"/>
                <a:gd name="T69" fmla="*/ 26 h 100"/>
                <a:gd name="T70" fmla="*/ 27 w 73"/>
                <a:gd name="T71" fmla="*/ 26 h 100"/>
                <a:gd name="T72" fmla="*/ 36 w 73"/>
                <a:gd name="T73" fmla="*/ 49 h 100"/>
                <a:gd name="T74" fmla="*/ 32 w 73"/>
                <a:gd name="T75" fmla="*/ 54 h 100"/>
                <a:gd name="T76" fmla="*/ 37 w 73"/>
                <a:gd name="T77" fmla="*/ 64 h 100"/>
                <a:gd name="T78" fmla="*/ 39 w 73"/>
                <a:gd name="T79" fmla="*/ 61 h 100"/>
                <a:gd name="T80" fmla="*/ 35 w 73"/>
                <a:gd name="T81" fmla="*/ 13 h 100"/>
                <a:gd name="T82" fmla="*/ 35 w 73"/>
                <a:gd name="T83" fmla="*/ 12 h 100"/>
                <a:gd name="T84" fmla="*/ 37 w 73"/>
                <a:gd name="T85" fmla="*/ 13 h 100"/>
                <a:gd name="T86" fmla="*/ 40 w 73"/>
                <a:gd name="T87" fmla="*/ 20 h 100"/>
                <a:gd name="T88" fmla="*/ 40 w 73"/>
                <a:gd name="T89" fmla="*/ 20 h 100"/>
                <a:gd name="T90" fmla="*/ 40 w 73"/>
                <a:gd name="T91" fmla="*/ 16 h 100"/>
                <a:gd name="T92" fmla="*/ 41 w 73"/>
                <a:gd name="T93" fmla="*/ 13 h 100"/>
                <a:gd name="T94" fmla="*/ 42 w 73"/>
                <a:gd name="T95" fmla="*/ 12 h 100"/>
                <a:gd name="T96" fmla="*/ 42 w 73"/>
                <a:gd name="T97" fmla="*/ 13 h 100"/>
                <a:gd name="T98" fmla="*/ 42 w 73"/>
                <a:gd name="T99" fmla="*/ 13 h 100"/>
                <a:gd name="T100" fmla="*/ 43 w 73"/>
                <a:gd name="T101" fmla="*/ 11 h 100"/>
                <a:gd name="T102" fmla="*/ 43 w 73"/>
                <a:gd name="T103" fmla="*/ 18 h 100"/>
                <a:gd name="T104" fmla="*/ 45 w 73"/>
                <a:gd name="T105" fmla="*/ 32 h 100"/>
                <a:gd name="T106" fmla="*/ 45 w 73"/>
                <a:gd name="T107" fmla="*/ 20 h 100"/>
                <a:gd name="T108" fmla="*/ 45 w 73"/>
                <a:gd name="T109" fmla="*/ 20 h 100"/>
                <a:gd name="T110" fmla="*/ 45 w 73"/>
                <a:gd name="T111" fmla="*/ 32 h 100"/>
                <a:gd name="T112" fmla="*/ 44 w 73"/>
                <a:gd name="T113" fmla="*/ 18 h 100"/>
                <a:gd name="T114" fmla="*/ 47 w 73"/>
                <a:gd name="T115" fmla="*/ 28 h 100"/>
                <a:gd name="T116" fmla="*/ 48 w 73"/>
                <a:gd name="T117" fmla="*/ 31 h 100"/>
                <a:gd name="T118" fmla="*/ 49 w 73"/>
                <a:gd name="T119" fmla="*/ 3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" h="100">
                  <a:moveTo>
                    <a:pt x="73" y="90"/>
                  </a:moveTo>
                  <a:cubicBezTo>
                    <a:pt x="73" y="91"/>
                    <a:pt x="73" y="93"/>
                    <a:pt x="73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5" y="99"/>
                  </a:cubicBezTo>
                  <a:cubicBezTo>
                    <a:pt x="55" y="99"/>
                    <a:pt x="55" y="99"/>
                    <a:pt x="54" y="99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3" y="99"/>
                    <a:pt x="53" y="99"/>
                    <a:pt x="53" y="98"/>
                  </a:cubicBezTo>
                  <a:cubicBezTo>
                    <a:pt x="53" y="98"/>
                    <a:pt x="52" y="98"/>
                    <a:pt x="52" y="98"/>
                  </a:cubicBezTo>
                  <a:cubicBezTo>
                    <a:pt x="52" y="98"/>
                    <a:pt x="52" y="98"/>
                    <a:pt x="51" y="99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47" y="98"/>
                    <a:pt x="46" y="96"/>
                    <a:pt x="46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0"/>
                    <a:pt x="45" y="88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0" y="88"/>
                    <a:pt x="39" y="87"/>
                    <a:pt x="39" y="86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0" y="87"/>
                    <a:pt x="29" y="9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90"/>
                    <a:pt x="28" y="92"/>
                    <a:pt x="27" y="94"/>
                  </a:cubicBezTo>
                  <a:cubicBezTo>
                    <a:pt x="27" y="97"/>
                    <a:pt x="27" y="99"/>
                    <a:pt x="26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8" y="100"/>
                    <a:pt x="16" y="100"/>
                    <a:pt x="13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8" y="99"/>
                    <a:pt x="6" y="100"/>
                    <a:pt x="2" y="10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3"/>
                    <a:pt x="2" y="91"/>
                    <a:pt x="2" y="90"/>
                  </a:cubicBezTo>
                  <a:cubicBezTo>
                    <a:pt x="2" y="89"/>
                    <a:pt x="1" y="88"/>
                    <a:pt x="1" y="88"/>
                  </a:cubicBezTo>
                  <a:cubicBezTo>
                    <a:pt x="3" y="85"/>
                    <a:pt x="4" y="78"/>
                    <a:pt x="6" y="67"/>
                  </a:cubicBezTo>
                  <a:cubicBezTo>
                    <a:pt x="7" y="56"/>
                    <a:pt x="8" y="50"/>
                    <a:pt x="9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9" y="43"/>
                    <a:pt x="11" y="36"/>
                    <a:pt x="13" y="27"/>
                  </a:cubicBezTo>
                  <a:cubicBezTo>
                    <a:pt x="12" y="27"/>
                    <a:pt x="12" y="27"/>
                    <a:pt x="12" y="26"/>
                  </a:cubicBezTo>
                  <a:cubicBezTo>
                    <a:pt x="12" y="25"/>
                    <a:pt x="13" y="21"/>
                    <a:pt x="14" y="15"/>
                  </a:cubicBezTo>
                  <a:cubicBezTo>
                    <a:pt x="16" y="8"/>
                    <a:pt x="17" y="4"/>
                    <a:pt x="17" y="4"/>
                  </a:cubicBezTo>
                  <a:cubicBezTo>
                    <a:pt x="18" y="2"/>
                    <a:pt x="20" y="2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26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1"/>
                    <a:pt x="41" y="0"/>
                    <a:pt x="42" y="0"/>
                  </a:cubicBezTo>
                  <a:cubicBezTo>
                    <a:pt x="45" y="0"/>
                    <a:pt x="47" y="1"/>
                    <a:pt x="48" y="4"/>
                  </a:cubicBezTo>
                  <a:cubicBezTo>
                    <a:pt x="50" y="9"/>
                    <a:pt x="52" y="14"/>
                    <a:pt x="54" y="19"/>
                  </a:cubicBezTo>
                  <a:cubicBezTo>
                    <a:pt x="55" y="25"/>
                    <a:pt x="56" y="29"/>
                    <a:pt x="57" y="33"/>
                  </a:cubicBezTo>
                  <a:cubicBezTo>
                    <a:pt x="57" y="34"/>
                    <a:pt x="57" y="35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7"/>
                    <a:pt x="58" y="40"/>
                    <a:pt x="60" y="43"/>
                  </a:cubicBezTo>
                  <a:cubicBezTo>
                    <a:pt x="61" y="47"/>
                    <a:pt x="62" y="50"/>
                    <a:pt x="62" y="5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2"/>
                    <a:pt x="63" y="55"/>
                    <a:pt x="65" y="61"/>
                  </a:cubicBezTo>
                  <a:cubicBezTo>
                    <a:pt x="66" y="66"/>
                    <a:pt x="67" y="69"/>
                    <a:pt x="66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7" y="71"/>
                    <a:pt x="67" y="73"/>
                    <a:pt x="67" y="75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70" y="79"/>
                    <a:pt x="71" y="82"/>
                    <a:pt x="71" y="83"/>
                  </a:cubicBezTo>
                  <a:cubicBezTo>
                    <a:pt x="71" y="83"/>
                    <a:pt x="72" y="84"/>
                    <a:pt x="72" y="86"/>
                  </a:cubicBezTo>
                  <a:cubicBezTo>
                    <a:pt x="73" y="87"/>
                    <a:pt x="73" y="88"/>
                    <a:pt x="73" y="89"/>
                  </a:cubicBezTo>
                  <a:lnTo>
                    <a:pt x="73" y="90"/>
                  </a:lnTo>
                  <a:close/>
                  <a:moveTo>
                    <a:pt x="18" y="43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lnTo>
                    <a:pt x="18" y="43"/>
                  </a:lnTo>
                  <a:close/>
                  <a:moveTo>
                    <a:pt x="18" y="45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lose/>
                  <a:moveTo>
                    <a:pt x="19" y="46"/>
                  </a:moveTo>
                  <a:cubicBezTo>
                    <a:pt x="18" y="46"/>
                    <a:pt x="18" y="46"/>
                    <a:pt x="18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lnTo>
                    <a:pt x="19" y="46"/>
                  </a:lnTo>
                  <a:close/>
                  <a:moveTo>
                    <a:pt x="19" y="48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lnTo>
                    <a:pt x="19" y="48"/>
                  </a:lnTo>
                  <a:close/>
                  <a:moveTo>
                    <a:pt x="21" y="21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23" y="21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23" y="21"/>
                  </a:lnTo>
                  <a:close/>
                  <a:moveTo>
                    <a:pt x="24" y="21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lnTo>
                    <a:pt x="24" y="21"/>
                  </a:lnTo>
                  <a:close/>
                  <a:moveTo>
                    <a:pt x="25" y="26"/>
                  </a:move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5" y="26"/>
                  </a:lnTo>
                  <a:close/>
                  <a:moveTo>
                    <a:pt x="25" y="32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27" y="26"/>
                  </a:move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6"/>
                    <a:pt x="25" y="26"/>
                    <a:pt x="25" y="26"/>
                  </a:cubicBezTo>
                  <a:lnTo>
                    <a:pt x="27" y="26"/>
                  </a:lnTo>
                  <a:close/>
                  <a:moveTo>
                    <a:pt x="39" y="61"/>
                  </a:moveTo>
                  <a:cubicBezTo>
                    <a:pt x="39" y="60"/>
                    <a:pt x="39" y="58"/>
                    <a:pt x="38" y="55"/>
                  </a:cubicBezTo>
                  <a:cubicBezTo>
                    <a:pt x="37" y="52"/>
                    <a:pt x="37" y="50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4"/>
                    <a:pt x="35" y="42"/>
                    <a:pt x="33" y="41"/>
                  </a:cubicBezTo>
                  <a:cubicBezTo>
                    <a:pt x="33" y="43"/>
                    <a:pt x="33" y="45"/>
                    <a:pt x="33" y="48"/>
                  </a:cubicBezTo>
                  <a:cubicBezTo>
                    <a:pt x="32" y="51"/>
                    <a:pt x="32" y="53"/>
                    <a:pt x="31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1" y="56"/>
                    <a:pt x="31" y="59"/>
                    <a:pt x="31" y="62"/>
                  </a:cubicBezTo>
                  <a:cubicBezTo>
                    <a:pt x="31" y="64"/>
                    <a:pt x="33" y="65"/>
                    <a:pt x="35" y="65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9" y="64"/>
                    <a:pt x="39" y="63"/>
                  </a:cubicBezTo>
                  <a:cubicBezTo>
                    <a:pt x="39" y="62"/>
                    <a:pt x="39" y="62"/>
                    <a:pt x="39" y="61"/>
                  </a:cubicBezTo>
                  <a:close/>
                  <a:moveTo>
                    <a:pt x="36" y="12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36" y="12"/>
                  </a:lnTo>
                  <a:close/>
                  <a:moveTo>
                    <a:pt x="36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2"/>
                  </a:cubicBezTo>
                  <a:lnTo>
                    <a:pt x="36" y="11"/>
                  </a:lnTo>
                  <a:close/>
                  <a:moveTo>
                    <a:pt x="38" y="14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5"/>
                    <a:pt x="38" y="15"/>
                    <a:pt x="38" y="15"/>
                  </a:cubicBezTo>
                  <a:lnTo>
                    <a:pt x="38" y="14"/>
                  </a:lnTo>
                  <a:close/>
                  <a:moveTo>
                    <a:pt x="40" y="20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lnTo>
                    <a:pt x="40" y="20"/>
                  </a:lnTo>
                  <a:close/>
                  <a:moveTo>
                    <a:pt x="41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1" y="15"/>
                  </a:lnTo>
                  <a:close/>
                  <a:moveTo>
                    <a:pt x="41" y="13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4"/>
                    <a:pt x="41" y="14"/>
                    <a:pt x="41" y="14"/>
                  </a:cubicBezTo>
                  <a:lnTo>
                    <a:pt x="41" y="13"/>
                  </a:lnTo>
                  <a:close/>
                  <a:moveTo>
                    <a:pt x="42" y="12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lnTo>
                    <a:pt x="42" y="12"/>
                  </a:lnTo>
                  <a:close/>
                  <a:moveTo>
                    <a:pt x="42" y="13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lnTo>
                    <a:pt x="42" y="13"/>
                  </a:lnTo>
                  <a:close/>
                  <a:moveTo>
                    <a:pt x="43" y="10"/>
                  </a:moveTo>
                  <a:cubicBezTo>
                    <a:pt x="43" y="10"/>
                    <a:pt x="43" y="10"/>
                    <a:pt x="43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3" y="11"/>
                    <a:pt x="43" y="11"/>
                    <a:pt x="43" y="11"/>
                  </a:cubicBezTo>
                  <a:lnTo>
                    <a:pt x="43" y="10"/>
                  </a:lnTo>
                  <a:close/>
                  <a:moveTo>
                    <a:pt x="44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lnTo>
                    <a:pt x="44" y="17"/>
                  </a:lnTo>
                  <a:close/>
                  <a:moveTo>
                    <a:pt x="45" y="32"/>
                  </a:move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33"/>
                    <a:pt x="45" y="33"/>
                    <a:pt x="45" y="33"/>
                  </a:cubicBezTo>
                  <a:lnTo>
                    <a:pt x="45" y="32"/>
                  </a:lnTo>
                  <a:close/>
                  <a:moveTo>
                    <a:pt x="45" y="20"/>
                  </a:moveTo>
                  <a:cubicBezTo>
                    <a:pt x="44" y="20"/>
                    <a:pt x="44" y="20"/>
                    <a:pt x="44" y="2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lnTo>
                    <a:pt x="45" y="20"/>
                  </a:lnTo>
                  <a:close/>
                  <a:moveTo>
                    <a:pt x="45" y="32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32"/>
                    <a:pt x="45" y="32"/>
                    <a:pt x="45" y="32"/>
                  </a:cubicBezTo>
                  <a:close/>
                  <a:moveTo>
                    <a:pt x="45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lnTo>
                    <a:pt x="45" y="17"/>
                  </a:lnTo>
                  <a:close/>
                  <a:moveTo>
                    <a:pt x="48" y="30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48" y="30"/>
                  </a:lnTo>
                  <a:close/>
                  <a:moveTo>
                    <a:pt x="49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lnTo>
                    <a:pt x="49" y="31"/>
                  </a:lnTo>
                  <a:close/>
                  <a:moveTo>
                    <a:pt x="49" y="33"/>
                  </a:move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3"/>
                    <a:pt x="49" y="33"/>
                    <a:pt x="4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AEEF"/>
                </a:solidFill>
              </a:endParaRPr>
            </a:p>
          </p:txBody>
        </p:sp>
        <p:sp>
          <p:nvSpPr>
            <p:cNvPr id="62" name="Freeform 53"/>
            <p:cNvSpPr>
              <a:spLocks noEditPoints="1"/>
            </p:cNvSpPr>
            <p:nvPr userDrawn="1"/>
          </p:nvSpPr>
          <p:spPr bwMode="auto">
            <a:xfrm>
              <a:off x="5617327" y="2863229"/>
              <a:ext cx="449638" cy="630151"/>
            </a:xfrm>
            <a:custGeom>
              <a:avLst/>
              <a:gdLst>
                <a:gd name="T0" fmla="*/ 66 w 67"/>
                <a:gd name="T1" fmla="*/ 88 h 92"/>
                <a:gd name="T2" fmla="*/ 62 w 67"/>
                <a:gd name="T3" fmla="*/ 89 h 92"/>
                <a:gd name="T4" fmla="*/ 58 w 67"/>
                <a:gd name="T5" fmla="*/ 90 h 92"/>
                <a:gd name="T6" fmla="*/ 40 w 67"/>
                <a:gd name="T7" fmla="*/ 84 h 92"/>
                <a:gd name="T8" fmla="*/ 38 w 67"/>
                <a:gd name="T9" fmla="*/ 82 h 92"/>
                <a:gd name="T10" fmla="*/ 35 w 67"/>
                <a:gd name="T11" fmla="*/ 72 h 92"/>
                <a:gd name="T12" fmla="*/ 30 w 67"/>
                <a:gd name="T13" fmla="*/ 61 h 92"/>
                <a:gd name="T14" fmla="*/ 27 w 67"/>
                <a:gd name="T15" fmla="*/ 69 h 92"/>
                <a:gd name="T16" fmla="*/ 28 w 67"/>
                <a:gd name="T17" fmla="*/ 73 h 92"/>
                <a:gd name="T18" fmla="*/ 28 w 67"/>
                <a:gd name="T19" fmla="*/ 87 h 92"/>
                <a:gd name="T20" fmla="*/ 23 w 67"/>
                <a:gd name="T21" fmla="*/ 90 h 92"/>
                <a:gd name="T22" fmla="*/ 16 w 67"/>
                <a:gd name="T23" fmla="*/ 92 h 92"/>
                <a:gd name="T24" fmla="*/ 12 w 67"/>
                <a:gd name="T25" fmla="*/ 91 h 92"/>
                <a:gd name="T26" fmla="*/ 9 w 67"/>
                <a:gd name="T27" fmla="*/ 91 h 92"/>
                <a:gd name="T28" fmla="*/ 3 w 67"/>
                <a:gd name="T29" fmla="*/ 88 h 92"/>
                <a:gd name="T30" fmla="*/ 1 w 67"/>
                <a:gd name="T31" fmla="*/ 72 h 92"/>
                <a:gd name="T32" fmla="*/ 2 w 67"/>
                <a:gd name="T33" fmla="*/ 65 h 92"/>
                <a:gd name="T34" fmla="*/ 1 w 67"/>
                <a:gd name="T35" fmla="*/ 45 h 92"/>
                <a:gd name="T36" fmla="*/ 0 w 67"/>
                <a:gd name="T37" fmla="*/ 31 h 92"/>
                <a:gd name="T38" fmla="*/ 0 w 67"/>
                <a:gd name="T39" fmla="*/ 28 h 92"/>
                <a:gd name="T40" fmla="*/ 0 w 67"/>
                <a:gd name="T41" fmla="*/ 22 h 92"/>
                <a:gd name="T42" fmla="*/ 2 w 67"/>
                <a:gd name="T43" fmla="*/ 3 h 92"/>
                <a:gd name="T44" fmla="*/ 22 w 67"/>
                <a:gd name="T45" fmla="*/ 0 h 92"/>
                <a:gd name="T46" fmla="*/ 29 w 67"/>
                <a:gd name="T47" fmla="*/ 0 h 92"/>
                <a:gd name="T48" fmla="*/ 33 w 67"/>
                <a:gd name="T49" fmla="*/ 1 h 92"/>
                <a:gd name="T50" fmla="*/ 39 w 67"/>
                <a:gd name="T51" fmla="*/ 2 h 92"/>
                <a:gd name="T52" fmla="*/ 43 w 67"/>
                <a:gd name="T53" fmla="*/ 2 h 92"/>
                <a:gd name="T54" fmla="*/ 54 w 67"/>
                <a:gd name="T55" fmla="*/ 8 h 92"/>
                <a:gd name="T56" fmla="*/ 59 w 67"/>
                <a:gd name="T57" fmla="*/ 14 h 92"/>
                <a:gd name="T58" fmla="*/ 62 w 67"/>
                <a:gd name="T59" fmla="*/ 27 h 92"/>
                <a:gd name="T60" fmla="*/ 62 w 67"/>
                <a:gd name="T61" fmla="*/ 34 h 92"/>
                <a:gd name="T62" fmla="*/ 58 w 67"/>
                <a:gd name="T63" fmla="*/ 43 h 92"/>
                <a:gd name="T64" fmla="*/ 51 w 67"/>
                <a:gd name="T65" fmla="*/ 48 h 92"/>
                <a:gd name="T66" fmla="*/ 53 w 67"/>
                <a:gd name="T67" fmla="*/ 55 h 92"/>
                <a:gd name="T68" fmla="*/ 56 w 67"/>
                <a:gd name="T69" fmla="*/ 63 h 92"/>
                <a:gd name="T70" fmla="*/ 60 w 67"/>
                <a:gd name="T71" fmla="*/ 72 h 92"/>
                <a:gd name="T72" fmla="*/ 63 w 67"/>
                <a:gd name="T73" fmla="*/ 77 h 92"/>
                <a:gd name="T74" fmla="*/ 0 w 67"/>
                <a:gd name="T75" fmla="*/ 31 h 92"/>
                <a:gd name="T76" fmla="*/ 33 w 67"/>
                <a:gd name="T77" fmla="*/ 23 h 92"/>
                <a:gd name="T78" fmla="*/ 30 w 67"/>
                <a:gd name="T79" fmla="*/ 21 h 92"/>
                <a:gd name="T80" fmla="*/ 26 w 67"/>
                <a:gd name="T81" fmla="*/ 21 h 92"/>
                <a:gd name="T82" fmla="*/ 26 w 67"/>
                <a:gd name="T83" fmla="*/ 36 h 92"/>
                <a:gd name="T84" fmla="*/ 29 w 67"/>
                <a:gd name="T85" fmla="*/ 39 h 92"/>
                <a:gd name="T86" fmla="*/ 35 w 67"/>
                <a:gd name="T87" fmla="*/ 34 h 92"/>
                <a:gd name="T88" fmla="*/ 36 w 67"/>
                <a:gd name="T89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" h="92">
                  <a:moveTo>
                    <a:pt x="67" y="86"/>
                  </a:moveTo>
                  <a:cubicBezTo>
                    <a:pt x="67" y="87"/>
                    <a:pt x="67" y="87"/>
                    <a:pt x="67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3" y="89"/>
                    <a:pt x="63" y="89"/>
                    <a:pt x="62" y="89"/>
                  </a:cubicBezTo>
                  <a:cubicBezTo>
                    <a:pt x="61" y="89"/>
                    <a:pt x="60" y="89"/>
                    <a:pt x="59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4" y="90"/>
                    <a:pt x="52" y="90"/>
                    <a:pt x="50" y="90"/>
                  </a:cubicBezTo>
                  <a:cubicBezTo>
                    <a:pt x="43" y="91"/>
                    <a:pt x="40" y="89"/>
                    <a:pt x="40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7" y="80"/>
                    <a:pt x="36" y="77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4" y="71"/>
                    <a:pt x="33" y="69"/>
                    <a:pt x="32" y="66"/>
                  </a:cubicBezTo>
                  <a:cubicBezTo>
                    <a:pt x="31" y="63"/>
                    <a:pt x="30" y="62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8" y="62"/>
                    <a:pt x="27" y="63"/>
                    <a:pt x="28" y="66"/>
                  </a:cubicBezTo>
                  <a:cubicBezTo>
                    <a:pt x="28" y="67"/>
                    <a:pt x="28" y="68"/>
                    <a:pt x="27" y="69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2"/>
                    <a:pt x="28" y="73"/>
                    <a:pt x="28" y="73"/>
                  </a:cubicBezTo>
                  <a:cubicBezTo>
                    <a:pt x="28" y="74"/>
                    <a:pt x="28" y="76"/>
                    <a:pt x="28" y="78"/>
                  </a:cubicBezTo>
                  <a:cubicBezTo>
                    <a:pt x="28" y="79"/>
                    <a:pt x="29" y="81"/>
                    <a:pt x="29" y="83"/>
                  </a:cubicBezTo>
                  <a:cubicBezTo>
                    <a:pt x="29" y="85"/>
                    <a:pt x="29" y="87"/>
                    <a:pt x="28" y="87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1" y="91"/>
                    <a:pt x="19" y="91"/>
                    <a:pt x="17" y="92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5" y="92"/>
                    <a:pt x="14" y="92"/>
                    <a:pt x="13" y="92"/>
                  </a:cubicBezTo>
                  <a:cubicBezTo>
                    <a:pt x="13" y="91"/>
                    <a:pt x="12" y="91"/>
                    <a:pt x="12" y="91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1"/>
                    <a:pt x="10" y="91"/>
                    <a:pt x="9" y="91"/>
                  </a:cubicBezTo>
                  <a:cubicBezTo>
                    <a:pt x="9" y="91"/>
                    <a:pt x="9" y="91"/>
                    <a:pt x="7" y="91"/>
                  </a:cubicBezTo>
                  <a:cubicBezTo>
                    <a:pt x="7" y="91"/>
                    <a:pt x="6" y="91"/>
                    <a:pt x="6" y="91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" y="86"/>
                    <a:pt x="3" y="83"/>
                    <a:pt x="2" y="77"/>
                  </a:cubicBezTo>
                  <a:cubicBezTo>
                    <a:pt x="2" y="75"/>
                    <a:pt x="2" y="73"/>
                    <a:pt x="1" y="72"/>
                  </a:cubicBezTo>
                  <a:cubicBezTo>
                    <a:pt x="2" y="70"/>
                    <a:pt x="2" y="68"/>
                    <a:pt x="3" y="6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3"/>
                    <a:pt x="3" y="60"/>
                    <a:pt x="2" y="58"/>
                  </a:cubicBezTo>
                  <a:cubicBezTo>
                    <a:pt x="2" y="56"/>
                    <a:pt x="2" y="52"/>
                    <a:pt x="1" y="45"/>
                  </a:cubicBezTo>
                  <a:cubicBezTo>
                    <a:pt x="1" y="43"/>
                    <a:pt x="1" y="39"/>
                    <a:pt x="0" y="32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5"/>
                    <a:pt x="0" y="22"/>
                  </a:cubicBezTo>
                  <a:cubicBezTo>
                    <a:pt x="1" y="20"/>
                    <a:pt x="1" y="19"/>
                    <a:pt x="1" y="18"/>
                  </a:cubicBezTo>
                  <a:cubicBezTo>
                    <a:pt x="0" y="13"/>
                    <a:pt x="0" y="10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5" y="0"/>
                    <a:pt x="19" y="0"/>
                    <a:pt x="21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7" y="1"/>
                    <a:pt x="39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8" y="4"/>
                    <a:pt x="54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8"/>
                    <a:pt x="55" y="9"/>
                    <a:pt x="55" y="10"/>
                  </a:cubicBezTo>
                  <a:cubicBezTo>
                    <a:pt x="56" y="10"/>
                    <a:pt x="58" y="11"/>
                    <a:pt x="59" y="14"/>
                  </a:cubicBezTo>
                  <a:cubicBezTo>
                    <a:pt x="60" y="17"/>
                    <a:pt x="61" y="20"/>
                    <a:pt x="61" y="21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5"/>
                    <a:pt x="62" y="26"/>
                    <a:pt x="62" y="27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6"/>
                    <a:pt x="60" y="39"/>
                    <a:pt x="58" y="43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3"/>
                    <a:pt x="55" y="45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51"/>
                    <a:pt x="51" y="53"/>
                    <a:pt x="52" y="56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7"/>
                    <a:pt x="53" y="58"/>
                    <a:pt x="53" y="58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5"/>
                    <a:pt x="58" y="68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1" y="73"/>
                    <a:pt x="61" y="74"/>
                    <a:pt x="62" y="74"/>
                  </a:cubicBezTo>
                  <a:cubicBezTo>
                    <a:pt x="62" y="76"/>
                    <a:pt x="63" y="77"/>
                    <a:pt x="63" y="78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4" y="79"/>
                    <a:pt x="65" y="82"/>
                    <a:pt x="67" y="86"/>
                  </a:cubicBezTo>
                  <a:close/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lose/>
                  <a:moveTo>
                    <a:pt x="36" y="30"/>
                  </a:moveTo>
                  <a:cubicBezTo>
                    <a:pt x="36" y="27"/>
                    <a:pt x="35" y="25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3"/>
                    <a:pt x="26" y="27"/>
                  </a:cubicBezTo>
                  <a:cubicBezTo>
                    <a:pt x="27" y="29"/>
                    <a:pt x="27" y="30"/>
                    <a:pt x="27" y="32"/>
                  </a:cubicBezTo>
                  <a:cubicBezTo>
                    <a:pt x="27" y="34"/>
                    <a:pt x="27" y="35"/>
                    <a:pt x="26" y="36"/>
                  </a:cubicBezTo>
                  <a:cubicBezTo>
                    <a:pt x="27" y="37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8"/>
                    <a:pt x="29" y="38"/>
                    <a:pt x="29" y="39"/>
                  </a:cubicBezTo>
                  <a:cubicBezTo>
                    <a:pt x="30" y="38"/>
                    <a:pt x="30" y="38"/>
                    <a:pt x="31" y="38"/>
                  </a:cubicBezTo>
                  <a:cubicBezTo>
                    <a:pt x="33" y="38"/>
                    <a:pt x="33" y="38"/>
                    <a:pt x="34" y="37"/>
                  </a:cubicBezTo>
                  <a:cubicBezTo>
                    <a:pt x="34" y="35"/>
                    <a:pt x="35" y="35"/>
                    <a:pt x="35" y="34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2"/>
                    <a:pt x="36" y="31"/>
                  </a:cubicBezTo>
                  <a:lnTo>
                    <a:pt x="3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AEEF"/>
                </a:solidFill>
              </a:endParaRPr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6073532" y="2820564"/>
              <a:ext cx="380716" cy="672818"/>
            </a:xfrm>
            <a:custGeom>
              <a:avLst/>
              <a:gdLst>
                <a:gd name="T0" fmla="*/ 56 w 57"/>
                <a:gd name="T1" fmla="*/ 84 h 98"/>
                <a:gd name="T2" fmla="*/ 56 w 57"/>
                <a:gd name="T3" fmla="*/ 91 h 98"/>
                <a:gd name="T4" fmla="*/ 52 w 57"/>
                <a:gd name="T5" fmla="*/ 94 h 98"/>
                <a:gd name="T6" fmla="*/ 49 w 57"/>
                <a:gd name="T7" fmla="*/ 94 h 98"/>
                <a:gd name="T8" fmla="*/ 45 w 57"/>
                <a:gd name="T9" fmla="*/ 95 h 98"/>
                <a:gd name="T10" fmla="*/ 40 w 57"/>
                <a:gd name="T11" fmla="*/ 94 h 98"/>
                <a:gd name="T12" fmla="*/ 33 w 57"/>
                <a:gd name="T13" fmla="*/ 95 h 98"/>
                <a:gd name="T14" fmla="*/ 32 w 57"/>
                <a:gd name="T15" fmla="*/ 95 h 98"/>
                <a:gd name="T16" fmla="*/ 28 w 57"/>
                <a:gd name="T17" fmla="*/ 95 h 98"/>
                <a:gd name="T18" fmla="*/ 23 w 57"/>
                <a:gd name="T19" fmla="*/ 97 h 98"/>
                <a:gd name="T20" fmla="*/ 20 w 57"/>
                <a:gd name="T21" fmla="*/ 97 h 98"/>
                <a:gd name="T22" fmla="*/ 12 w 57"/>
                <a:gd name="T23" fmla="*/ 98 h 98"/>
                <a:gd name="T24" fmla="*/ 9 w 57"/>
                <a:gd name="T25" fmla="*/ 97 h 98"/>
                <a:gd name="T26" fmla="*/ 8 w 57"/>
                <a:gd name="T27" fmla="*/ 88 h 98"/>
                <a:gd name="T28" fmla="*/ 7 w 57"/>
                <a:gd name="T29" fmla="*/ 81 h 98"/>
                <a:gd name="T30" fmla="*/ 4 w 57"/>
                <a:gd name="T31" fmla="*/ 44 h 98"/>
                <a:gd name="T32" fmla="*/ 2 w 57"/>
                <a:gd name="T33" fmla="*/ 34 h 98"/>
                <a:gd name="T34" fmla="*/ 2 w 57"/>
                <a:gd name="T35" fmla="*/ 17 h 98"/>
                <a:gd name="T36" fmla="*/ 1 w 57"/>
                <a:gd name="T37" fmla="*/ 11 h 98"/>
                <a:gd name="T38" fmla="*/ 12 w 57"/>
                <a:gd name="T39" fmla="*/ 2 h 98"/>
                <a:gd name="T40" fmla="*/ 17 w 57"/>
                <a:gd name="T41" fmla="*/ 2 h 98"/>
                <a:gd name="T42" fmla="*/ 20 w 57"/>
                <a:gd name="T43" fmla="*/ 2 h 98"/>
                <a:gd name="T44" fmla="*/ 23 w 57"/>
                <a:gd name="T45" fmla="*/ 1 h 98"/>
                <a:gd name="T46" fmla="*/ 28 w 57"/>
                <a:gd name="T47" fmla="*/ 1 h 98"/>
                <a:gd name="T48" fmla="*/ 33 w 57"/>
                <a:gd name="T49" fmla="*/ 1 h 98"/>
                <a:gd name="T50" fmla="*/ 38 w 57"/>
                <a:gd name="T51" fmla="*/ 1 h 98"/>
                <a:gd name="T52" fmla="*/ 44 w 57"/>
                <a:gd name="T53" fmla="*/ 1 h 98"/>
                <a:gd name="T54" fmla="*/ 46 w 57"/>
                <a:gd name="T55" fmla="*/ 1 h 98"/>
                <a:gd name="T56" fmla="*/ 50 w 57"/>
                <a:gd name="T57" fmla="*/ 15 h 98"/>
                <a:gd name="T58" fmla="*/ 43 w 57"/>
                <a:gd name="T59" fmla="*/ 24 h 98"/>
                <a:gd name="T60" fmla="*/ 35 w 57"/>
                <a:gd name="T61" fmla="*/ 24 h 98"/>
                <a:gd name="T62" fmla="*/ 31 w 57"/>
                <a:gd name="T63" fmla="*/ 28 h 98"/>
                <a:gd name="T64" fmla="*/ 43 w 57"/>
                <a:gd name="T65" fmla="*/ 35 h 98"/>
                <a:gd name="T66" fmla="*/ 49 w 57"/>
                <a:gd name="T67" fmla="*/ 45 h 98"/>
                <a:gd name="T68" fmla="*/ 48 w 57"/>
                <a:gd name="T69" fmla="*/ 57 h 98"/>
                <a:gd name="T70" fmla="*/ 42 w 57"/>
                <a:gd name="T71" fmla="*/ 57 h 98"/>
                <a:gd name="T72" fmla="*/ 39 w 57"/>
                <a:gd name="T73" fmla="*/ 57 h 98"/>
                <a:gd name="T74" fmla="*/ 33 w 57"/>
                <a:gd name="T75" fmla="*/ 58 h 98"/>
                <a:gd name="T76" fmla="*/ 32 w 57"/>
                <a:gd name="T77" fmla="*/ 64 h 98"/>
                <a:gd name="T78" fmla="*/ 34 w 57"/>
                <a:gd name="T79" fmla="*/ 70 h 98"/>
                <a:gd name="T80" fmla="*/ 38 w 57"/>
                <a:gd name="T81" fmla="*/ 71 h 98"/>
                <a:gd name="T82" fmla="*/ 42 w 57"/>
                <a:gd name="T83" fmla="*/ 71 h 98"/>
                <a:gd name="T84" fmla="*/ 47 w 57"/>
                <a:gd name="T85" fmla="*/ 70 h 98"/>
                <a:gd name="T86" fmla="*/ 54 w 57"/>
                <a:gd name="T87" fmla="*/ 71 h 98"/>
                <a:gd name="T88" fmla="*/ 56 w 57"/>
                <a:gd name="T89" fmla="*/ 8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98">
                  <a:moveTo>
                    <a:pt x="56" y="81"/>
                  </a:moveTo>
                  <a:cubicBezTo>
                    <a:pt x="56" y="81"/>
                    <a:pt x="56" y="82"/>
                    <a:pt x="56" y="82"/>
                  </a:cubicBezTo>
                  <a:cubicBezTo>
                    <a:pt x="56" y="83"/>
                    <a:pt x="55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7" y="89"/>
                    <a:pt x="56" y="90"/>
                    <a:pt x="56" y="91"/>
                  </a:cubicBezTo>
                  <a:cubicBezTo>
                    <a:pt x="56" y="91"/>
                    <a:pt x="55" y="92"/>
                    <a:pt x="54" y="92"/>
                  </a:cubicBezTo>
                  <a:cubicBezTo>
                    <a:pt x="53" y="93"/>
                    <a:pt x="52" y="93"/>
                    <a:pt x="52" y="93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94"/>
                    <a:pt x="45" y="95"/>
                    <a:pt x="45" y="95"/>
                  </a:cubicBezTo>
                  <a:cubicBezTo>
                    <a:pt x="44" y="95"/>
                    <a:pt x="44" y="94"/>
                    <a:pt x="43" y="94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95"/>
                    <a:pt x="35" y="95"/>
                    <a:pt x="33" y="95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5" y="96"/>
                    <a:pt x="24" y="97"/>
                    <a:pt x="23" y="97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15" y="98"/>
                    <a:pt x="13" y="98"/>
                    <a:pt x="12" y="98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7"/>
                    <a:pt x="10" y="98"/>
                    <a:pt x="10" y="98"/>
                  </a:cubicBezTo>
                  <a:cubicBezTo>
                    <a:pt x="10" y="98"/>
                    <a:pt x="10" y="97"/>
                    <a:pt x="9" y="97"/>
                  </a:cubicBezTo>
                  <a:cubicBezTo>
                    <a:pt x="9" y="96"/>
                    <a:pt x="8" y="95"/>
                    <a:pt x="8" y="94"/>
                  </a:cubicBezTo>
                  <a:cubicBezTo>
                    <a:pt x="8" y="94"/>
                    <a:pt x="8" y="93"/>
                    <a:pt x="8" y="91"/>
                  </a:cubicBezTo>
                  <a:cubicBezTo>
                    <a:pt x="8" y="89"/>
                    <a:pt x="8" y="89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7" y="84"/>
                    <a:pt x="7" y="83"/>
                    <a:pt x="7" y="81"/>
                  </a:cubicBezTo>
                  <a:cubicBezTo>
                    <a:pt x="7" y="79"/>
                    <a:pt x="6" y="74"/>
                    <a:pt x="6" y="67"/>
                  </a:cubicBezTo>
                  <a:cubicBezTo>
                    <a:pt x="5" y="59"/>
                    <a:pt x="4" y="55"/>
                    <a:pt x="4" y="52"/>
                  </a:cubicBezTo>
                  <a:cubicBezTo>
                    <a:pt x="4" y="49"/>
                    <a:pt x="4" y="46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2"/>
                    <a:pt x="3" y="41"/>
                    <a:pt x="3" y="40"/>
                  </a:cubicBezTo>
                  <a:cubicBezTo>
                    <a:pt x="3" y="38"/>
                    <a:pt x="3" y="36"/>
                    <a:pt x="2" y="34"/>
                  </a:cubicBezTo>
                  <a:cubicBezTo>
                    <a:pt x="2" y="29"/>
                    <a:pt x="2" y="26"/>
                    <a:pt x="2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1" y="15"/>
                    <a:pt x="1" y="13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4"/>
                    <a:pt x="6" y="3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9" y="2"/>
                    <a:pt x="30" y="1"/>
                  </a:cubicBezTo>
                  <a:cubicBezTo>
                    <a:pt x="30" y="1"/>
                    <a:pt x="31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5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7" y="1"/>
                    <a:pt x="47" y="1"/>
                    <a:pt x="48" y="2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7"/>
                    <a:pt x="50" y="10"/>
                    <a:pt x="50" y="15"/>
                  </a:cubicBezTo>
                  <a:cubicBezTo>
                    <a:pt x="50" y="20"/>
                    <a:pt x="49" y="23"/>
                    <a:pt x="48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4"/>
                    <a:pt x="44" y="24"/>
                    <a:pt x="43" y="2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38" y="24"/>
                    <a:pt x="35" y="24"/>
                  </a:cubicBezTo>
                  <a:cubicBezTo>
                    <a:pt x="34" y="24"/>
                    <a:pt x="33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6"/>
                    <a:pt x="31" y="28"/>
                    <a:pt x="31" y="28"/>
                  </a:cubicBezTo>
                  <a:cubicBezTo>
                    <a:pt x="31" y="30"/>
                    <a:pt x="32" y="32"/>
                    <a:pt x="33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6" y="36"/>
                    <a:pt x="48" y="37"/>
                    <a:pt x="50" y="38"/>
                  </a:cubicBezTo>
                  <a:cubicBezTo>
                    <a:pt x="50" y="40"/>
                    <a:pt x="50" y="41"/>
                    <a:pt x="50" y="42"/>
                  </a:cubicBezTo>
                  <a:cubicBezTo>
                    <a:pt x="49" y="43"/>
                    <a:pt x="49" y="44"/>
                    <a:pt x="49" y="45"/>
                  </a:cubicBezTo>
                  <a:cubicBezTo>
                    <a:pt x="49" y="46"/>
                    <a:pt x="49" y="47"/>
                    <a:pt x="50" y="48"/>
                  </a:cubicBezTo>
                  <a:cubicBezTo>
                    <a:pt x="50" y="51"/>
                    <a:pt x="50" y="54"/>
                    <a:pt x="50" y="55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6" y="58"/>
                    <a:pt x="35" y="58"/>
                    <a:pt x="34" y="57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9"/>
                    <a:pt x="32" y="61"/>
                  </a:cubicBezTo>
                  <a:cubicBezTo>
                    <a:pt x="32" y="62"/>
                    <a:pt x="32" y="64"/>
                    <a:pt x="3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4" y="71"/>
                    <a:pt x="44" y="71"/>
                    <a:pt x="45" y="71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2" y="70"/>
                    <a:pt x="53" y="71"/>
                    <a:pt x="54" y="71"/>
                  </a:cubicBezTo>
                  <a:cubicBezTo>
                    <a:pt x="54" y="72"/>
                    <a:pt x="55" y="73"/>
                    <a:pt x="55" y="75"/>
                  </a:cubicBezTo>
                  <a:cubicBezTo>
                    <a:pt x="55" y="76"/>
                    <a:pt x="55" y="77"/>
                    <a:pt x="56" y="78"/>
                  </a:cubicBezTo>
                  <a:cubicBezTo>
                    <a:pt x="56" y="79"/>
                    <a:pt x="56" y="80"/>
                    <a:pt x="56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AEEF"/>
                </a:solidFill>
              </a:endParaRPr>
            </a:p>
          </p:txBody>
        </p:sp>
        <p:sp>
          <p:nvSpPr>
            <p:cNvPr id="64" name="Freeform 55"/>
            <p:cNvSpPr>
              <a:spLocks noEditPoints="1"/>
            </p:cNvSpPr>
            <p:nvPr userDrawn="1"/>
          </p:nvSpPr>
          <p:spPr bwMode="auto">
            <a:xfrm>
              <a:off x="6483785" y="2820564"/>
              <a:ext cx="508715" cy="715484"/>
            </a:xfrm>
            <a:custGeom>
              <a:avLst/>
              <a:gdLst>
                <a:gd name="T0" fmla="*/ 41 w 76"/>
                <a:gd name="T1" fmla="*/ 73 h 104"/>
                <a:gd name="T2" fmla="*/ 31 w 76"/>
                <a:gd name="T3" fmla="*/ 63 h 104"/>
                <a:gd name="T4" fmla="*/ 32 w 76"/>
                <a:gd name="T5" fmla="*/ 82 h 104"/>
                <a:gd name="T6" fmla="*/ 26 w 76"/>
                <a:gd name="T7" fmla="*/ 103 h 104"/>
                <a:gd name="T8" fmla="*/ 8 w 76"/>
                <a:gd name="T9" fmla="*/ 104 h 104"/>
                <a:gd name="T10" fmla="*/ 3 w 76"/>
                <a:gd name="T11" fmla="*/ 64 h 104"/>
                <a:gd name="T12" fmla="*/ 1 w 76"/>
                <a:gd name="T13" fmla="*/ 38 h 104"/>
                <a:gd name="T14" fmla="*/ 1 w 76"/>
                <a:gd name="T15" fmla="*/ 8 h 104"/>
                <a:gd name="T16" fmla="*/ 11 w 76"/>
                <a:gd name="T17" fmla="*/ 3 h 104"/>
                <a:gd name="T18" fmla="*/ 32 w 76"/>
                <a:gd name="T19" fmla="*/ 10 h 104"/>
                <a:gd name="T20" fmla="*/ 43 w 76"/>
                <a:gd name="T21" fmla="*/ 39 h 104"/>
                <a:gd name="T22" fmla="*/ 44 w 76"/>
                <a:gd name="T23" fmla="*/ 16 h 104"/>
                <a:gd name="T24" fmla="*/ 43 w 76"/>
                <a:gd name="T25" fmla="*/ 5 h 104"/>
                <a:gd name="T26" fmla="*/ 56 w 76"/>
                <a:gd name="T27" fmla="*/ 0 h 104"/>
                <a:gd name="T28" fmla="*/ 70 w 76"/>
                <a:gd name="T29" fmla="*/ 3 h 104"/>
                <a:gd name="T30" fmla="*/ 74 w 76"/>
                <a:gd name="T31" fmla="*/ 42 h 104"/>
                <a:gd name="T32" fmla="*/ 72 w 76"/>
                <a:gd name="T33" fmla="*/ 55 h 104"/>
                <a:gd name="T34" fmla="*/ 67 w 76"/>
                <a:gd name="T35" fmla="*/ 51 h 104"/>
                <a:gd name="T36" fmla="*/ 67 w 76"/>
                <a:gd name="T37" fmla="*/ 40 h 104"/>
                <a:gd name="T38" fmla="*/ 61 w 76"/>
                <a:gd name="T39" fmla="*/ 39 h 104"/>
                <a:gd name="T40" fmla="*/ 62 w 76"/>
                <a:gd name="T41" fmla="*/ 45 h 104"/>
                <a:gd name="T42" fmla="*/ 60 w 76"/>
                <a:gd name="T43" fmla="*/ 46 h 104"/>
                <a:gd name="T44" fmla="*/ 62 w 76"/>
                <a:gd name="T45" fmla="*/ 46 h 104"/>
                <a:gd name="T46" fmla="*/ 62 w 76"/>
                <a:gd name="T47" fmla="*/ 63 h 104"/>
                <a:gd name="T48" fmla="*/ 53 w 76"/>
                <a:gd name="T49" fmla="*/ 55 h 104"/>
                <a:gd name="T50" fmla="*/ 51 w 76"/>
                <a:gd name="T51" fmla="*/ 64 h 104"/>
                <a:gd name="T52" fmla="*/ 54 w 76"/>
                <a:gd name="T53" fmla="*/ 69 h 104"/>
                <a:gd name="T54" fmla="*/ 62 w 76"/>
                <a:gd name="T55" fmla="*/ 76 h 104"/>
                <a:gd name="T56" fmla="*/ 59 w 76"/>
                <a:gd name="T57" fmla="*/ 82 h 104"/>
                <a:gd name="T58" fmla="*/ 66 w 76"/>
                <a:gd name="T59" fmla="*/ 83 h 104"/>
                <a:gd name="T60" fmla="*/ 63 w 76"/>
                <a:gd name="T61" fmla="*/ 95 h 104"/>
                <a:gd name="T62" fmla="*/ 43 w 76"/>
                <a:gd name="T63" fmla="*/ 80 h 104"/>
                <a:gd name="T64" fmla="*/ 28 w 76"/>
                <a:gd name="T65" fmla="*/ 84 h 104"/>
                <a:gd name="T66" fmla="*/ 21 w 76"/>
                <a:gd name="T67" fmla="*/ 83 h 104"/>
                <a:gd name="T68" fmla="*/ 17 w 76"/>
                <a:gd name="T69" fmla="*/ 77 h 104"/>
                <a:gd name="T70" fmla="*/ 11 w 76"/>
                <a:gd name="T71" fmla="*/ 81 h 104"/>
                <a:gd name="T72" fmla="*/ 17 w 76"/>
                <a:gd name="T73" fmla="*/ 88 h 104"/>
                <a:gd name="T74" fmla="*/ 21 w 76"/>
                <a:gd name="T75" fmla="*/ 88 h 104"/>
                <a:gd name="T76" fmla="*/ 28 w 76"/>
                <a:gd name="T77" fmla="*/ 89 h 104"/>
                <a:gd name="T78" fmla="*/ 11 w 76"/>
                <a:gd name="T79" fmla="*/ 77 h 104"/>
                <a:gd name="T80" fmla="*/ 17 w 76"/>
                <a:gd name="T81" fmla="*/ 91 h 104"/>
                <a:gd name="T82" fmla="*/ 20 w 76"/>
                <a:gd name="T83" fmla="*/ 94 h 104"/>
                <a:gd name="T84" fmla="*/ 22 w 76"/>
                <a:gd name="T85" fmla="*/ 97 h 104"/>
                <a:gd name="T86" fmla="*/ 24 w 76"/>
                <a:gd name="T87" fmla="*/ 96 h 104"/>
                <a:gd name="T88" fmla="*/ 41 w 76"/>
                <a:gd name="T89" fmla="*/ 78 h 104"/>
                <a:gd name="T90" fmla="*/ 43 w 76"/>
                <a:gd name="T91" fmla="*/ 76 h 104"/>
                <a:gd name="T92" fmla="*/ 50 w 76"/>
                <a:gd name="T93" fmla="*/ 81 h 104"/>
                <a:gd name="T94" fmla="*/ 48 w 76"/>
                <a:gd name="T95" fmla="*/ 85 h 104"/>
                <a:gd name="T96" fmla="*/ 50 w 76"/>
                <a:gd name="T97" fmla="*/ 84 h 104"/>
                <a:gd name="T98" fmla="*/ 55 w 76"/>
                <a:gd name="T99" fmla="*/ 87 h 104"/>
                <a:gd name="T100" fmla="*/ 52 w 76"/>
                <a:gd name="T101" fmla="*/ 89 h 104"/>
                <a:gd name="T102" fmla="*/ 58 w 76"/>
                <a:gd name="T103" fmla="*/ 70 h 104"/>
                <a:gd name="T104" fmla="*/ 59 w 76"/>
                <a:gd name="T105" fmla="*/ 72 h 104"/>
                <a:gd name="T106" fmla="*/ 62 w 76"/>
                <a:gd name="T107" fmla="*/ 71 h 104"/>
                <a:gd name="T108" fmla="*/ 62 w 76"/>
                <a:gd name="T109" fmla="*/ 60 h 104"/>
                <a:gd name="T110" fmla="*/ 76 w 76"/>
                <a:gd name="T111" fmla="*/ 96 h 104"/>
                <a:gd name="T112" fmla="*/ 67 w 76"/>
                <a:gd name="T113" fmla="*/ 99 h 104"/>
                <a:gd name="T114" fmla="*/ 66 w 76"/>
                <a:gd name="T115" fmla="*/ 92 h 104"/>
                <a:gd name="T116" fmla="*/ 65 w 76"/>
                <a:gd name="T117" fmla="*/ 45 h 104"/>
                <a:gd name="T118" fmla="*/ 73 w 76"/>
                <a:gd name="T119" fmla="*/ 73 h 104"/>
                <a:gd name="T120" fmla="*/ 67 w 76"/>
                <a:gd name="T121" fmla="*/ 71 h 104"/>
                <a:gd name="T122" fmla="*/ 74 w 76"/>
                <a:gd name="T123" fmla="*/ 82 h 104"/>
                <a:gd name="T124" fmla="*/ 73 w 76"/>
                <a:gd name="T125" fmla="*/ 7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" h="104">
                  <a:moveTo>
                    <a:pt x="45" y="75"/>
                  </a:moveTo>
                  <a:cubicBezTo>
                    <a:pt x="44" y="74"/>
                    <a:pt x="44" y="74"/>
                    <a:pt x="44" y="74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3" y="74"/>
                    <a:pt x="43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1" y="72"/>
                    <a:pt x="41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3"/>
                    <a:pt x="40" y="75"/>
                    <a:pt x="40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6" y="71"/>
                    <a:pt x="34" y="67"/>
                    <a:pt x="31" y="63"/>
                  </a:cubicBezTo>
                  <a:cubicBezTo>
                    <a:pt x="30" y="64"/>
                    <a:pt x="30" y="66"/>
                    <a:pt x="30" y="70"/>
                  </a:cubicBezTo>
                  <a:cubicBezTo>
                    <a:pt x="30" y="70"/>
                    <a:pt x="30" y="71"/>
                    <a:pt x="29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7"/>
                    <a:pt x="31" y="79"/>
                    <a:pt x="31" y="81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5"/>
                    <a:pt x="31" y="86"/>
                    <a:pt x="31" y="89"/>
                  </a:cubicBezTo>
                  <a:cubicBezTo>
                    <a:pt x="32" y="92"/>
                    <a:pt x="32" y="94"/>
                    <a:pt x="32" y="95"/>
                  </a:cubicBezTo>
                  <a:cubicBezTo>
                    <a:pt x="32" y="98"/>
                    <a:pt x="31" y="100"/>
                    <a:pt x="30" y="102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2" y="103"/>
                    <a:pt x="20" y="102"/>
                    <a:pt x="20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1" y="104"/>
                    <a:pt x="9" y="104"/>
                    <a:pt x="8" y="104"/>
                  </a:cubicBezTo>
                  <a:cubicBezTo>
                    <a:pt x="7" y="103"/>
                    <a:pt x="6" y="102"/>
                    <a:pt x="5" y="102"/>
                  </a:cubicBezTo>
                  <a:cubicBezTo>
                    <a:pt x="6" y="102"/>
                    <a:pt x="6" y="100"/>
                    <a:pt x="6" y="99"/>
                  </a:cubicBezTo>
                  <a:cubicBezTo>
                    <a:pt x="5" y="99"/>
                    <a:pt x="5" y="97"/>
                    <a:pt x="5" y="94"/>
                  </a:cubicBezTo>
                  <a:cubicBezTo>
                    <a:pt x="4" y="93"/>
                    <a:pt x="4" y="92"/>
                    <a:pt x="4" y="89"/>
                  </a:cubicBezTo>
                  <a:cubicBezTo>
                    <a:pt x="3" y="81"/>
                    <a:pt x="3" y="76"/>
                    <a:pt x="4" y="72"/>
                  </a:cubicBezTo>
                  <a:cubicBezTo>
                    <a:pt x="4" y="71"/>
                    <a:pt x="3" y="69"/>
                    <a:pt x="2" y="66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2"/>
                    <a:pt x="2" y="61"/>
                    <a:pt x="0" y="58"/>
                  </a:cubicBezTo>
                  <a:cubicBezTo>
                    <a:pt x="2" y="56"/>
                    <a:pt x="2" y="54"/>
                    <a:pt x="2" y="53"/>
                  </a:cubicBezTo>
                  <a:cubicBezTo>
                    <a:pt x="2" y="52"/>
                    <a:pt x="2" y="50"/>
                    <a:pt x="2" y="47"/>
                  </a:cubicBezTo>
                  <a:cubicBezTo>
                    <a:pt x="2" y="46"/>
                    <a:pt x="1" y="46"/>
                    <a:pt x="1" y="45"/>
                  </a:cubicBezTo>
                  <a:cubicBezTo>
                    <a:pt x="1" y="45"/>
                    <a:pt x="1" y="44"/>
                    <a:pt x="2" y="43"/>
                  </a:cubicBezTo>
                  <a:cubicBezTo>
                    <a:pt x="2" y="42"/>
                    <a:pt x="2" y="42"/>
                    <a:pt x="2" y="41"/>
                  </a:cubicBezTo>
                  <a:cubicBezTo>
                    <a:pt x="1" y="40"/>
                    <a:pt x="1" y="39"/>
                    <a:pt x="1" y="38"/>
                  </a:cubicBezTo>
                  <a:cubicBezTo>
                    <a:pt x="1" y="37"/>
                    <a:pt x="1" y="35"/>
                    <a:pt x="1" y="32"/>
                  </a:cubicBezTo>
                  <a:cubicBezTo>
                    <a:pt x="1" y="30"/>
                    <a:pt x="1" y="28"/>
                    <a:pt x="1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1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8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8" y="3"/>
                    <a:pt x="20" y="3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5" y="2"/>
                  </a:cubicBezTo>
                  <a:cubicBezTo>
                    <a:pt x="26" y="2"/>
                    <a:pt x="26" y="2"/>
                    <a:pt x="27" y="2"/>
                  </a:cubicBezTo>
                  <a:cubicBezTo>
                    <a:pt x="30" y="4"/>
                    <a:pt x="31" y="7"/>
                    <a:pt x="31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4"/>
                    <a:pt x="35" y="17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22"/>
                    <a:pt x="37" y="24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9" y="28"/>
                    <a:pt x="41" y="33"/>
                    <a:pt x="43" y="39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6"/>
                    <a:pt x="46" y="34"/>
                    <a:pt x="46" y="32"/>
                  </a:cubicBezTo>
                  <a:cubicBezTo>
                    <a:pt x="45" y="26"/>
                    <a:pt x="45" y="22"/>
                    <a:pt x="43" y="20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54" y="1"/>
                    <a:pt x="55" y="0"/>
                    <a:pt x="56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3" y="0"/>
                    <a:pt x="64" y="0"/>
                    <a:pt x="6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9" y="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5"/>
                    <a:pt x="71" y="7"/>
                    <a:pt x="72" y="11"/>
                  </a:cubicBezTo>
                  <a:cubicBezTo>
                    <a:pt x="72" y="12"/>
                    <a:pt x="72" y="14"/>
                    <a:pt x="72" y="17"/>
                  </a:cubicBezTo>
                  <a:cubicBezTo>
                    <a:pt x="72" y="21"/>
                    <a:pt x="72" y="23"/>
                    <a:pt x="72" y="24"/>
                  </a:cubicBezTo>
                  <a:cubicBezTo>
                    <a:pt x="72" y="27"/>
                    <a:pt x="72" y="30"/>
                    <a:pt x="74" y="31"/>
                  </a:cubicBezTo>
                  <a:cubicBezTo>
                    <a:pt x="73" y="32"/>
                    <a:pt x="73" y="33"/>
                    <a:pt x="73" y="35"/>
                  </a:cubicBezTo>
                  <a:cubicBezTo>
                    <a:pt x="73" y="35"/>
                    <a:pt x="73" y="37"/>
                    <a:pt x="73" y="39"/>
                  </a:cubicBezTo>
                  <a:cubicBezTo>
                    <a:pt x="73" y="41"/>
                    <a:pt x="74" y="42"/>
                    <a:pt x="74" y="42"/>
                  </a:cubicBezTo>
                  <a:cubicBezTo>
                    <a:pt x="74" y="43"/>
                    <a:pt x="73" y="45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7"/>
                    <a:pt x="73" y="48"/>
                    <a:pt x="73" y="49"/>
                  </a:cubicBezTo>
                  <a:cubicBezTo>
                    <a:pt x="74" y="51"/>
                    <a:pt x="74" y="51"/>
                    <a:pt x="74" y="52"/>
                  </a:cubicBezTo>
                  <a:cubicBezTo>
                    <a:pt x="74" y="54"/>
                    <a:pt x="74" y="55"/>
                    <a:pt x="73" y="57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55"/>
                    <a:pt x="69" y="55"/>
                    <a:pt x="69" y="54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8" y="58"/>
                    <a:pt x="67" y="58"/>
                    <a:pt x="66" y="59"/>
                  </a:cubicBezTo>
                  <a:cubicBezTo>
                    <a:pt x="66" y="59"/>
                    <a:pt x="66" y="59"/>
                    <a:pt x="65" y="58"/>
                  </a:cubicBezTo>
                  <a:cubicBezTo>
                    <a:pt x="64" y="57"/>
                    <a:pt x="63" y="56"/>
                    <a:pt x="63" y="56"/>
                  </a:cubicBezTo>
                  <a:cubicBezTo>
                    <a:pt x="64" y="55"/>
                    <a:pt x="64" y="55"/>
                    <a:pt x="66" y="54"/>
                  </a:cubicBezTo>
                  <a:cubicBezTo>
                    <a:pt x="66" y="53"/>
                    <a:pt x="67" y="52"/>
                    <a:pt x="67" y="51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70" y="45"/>
                    <a:pt x="70" y="46"/>
                  </a:cubicBezTo>
                  <a:cubicBezTo>
                    <a:pt x="71" y="45"/>
                    <a:pt x="71" y="44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0"/>
                    <a:pt x="65" y="38"/>
                  </a:cubicBezTo>
                  <a:cubicBezTo>
                    <a:pt x="65" y="38"/>
                    <a:pt x="65" y="37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1" y="38"/>
                    <a:pt x="61" y="39"/>
                    <a:pt x="61" y="39"/>
                  </a:cubicBezTo>
                  <a:cubicBezTo>
                    <a:pt x="61" y="39"/>
                    <a:pt x="61" y="40"/>
                    <a:pt x="63" y="40"/>
                  </a:cubicBezTo>
                  <a:cubicBezTo>
                    <a:pt x="63" y="40"/>
                    <a:pt x="62" y="40"/>
                    <a:pt x="62" y="4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44"/>
                    <a:pt x="62" y="44"/>
                    <a:pt x="63" y="44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8"/>
                    <a:pt x="58" y="49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0" y="48"/>
                    <a:pt x="61" y="46"/>
                    <a:pt x="62" y="4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3" y="50"/>
                    <a:pt x="63" y="51"/>
                    <a:pt x="63" y="52"/>
                  </a:cubicBezTo>
                  <a:cubicBezTo>
                    <a:pt x="63" y="53"/>
                    <a:pt x="63" y="54"/>
                    <a:pt x="63" y="55"/>
                  </a:cubicBezTo>
                  <a:cubicBezTo>
                    <a:pt x="62" y="55"/>
                    <a:pt x="60" y="54"/>
                    <a:pt x="59" y="53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7"/>
                    <a:pt x="60" y="59"/>
                    <a:pt x="62" y="63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7" y="61"/>
                    <a:pt x="55" y="59"/>
                    <a:pt x="53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3" y="57"/>
                    <a:pt x="53" y="56"/>
                    <a:pt x="53" y="55"/>
                  </a:cubicBezTo>
                  <a:cubicBezTo>
                    <a:pt x="53" y="55"/>
                    <a:pt x="53" y="54"/>
                    <a:pt x="53" y="54"/>
                  </a:cubicBezTo>
                  <a:cubicBezTo>
                    <a:pt x="53" y="54"/>
                    <a:pt x="52" y="54"/>
                    <a:pt x="51" y="54"/>
                  </a:cubicBezTo>
                  <a:cubicBezTo>
                    <a:pt x="51" y="55"/>
                    <a:pt x="50" y="55"/>
                    <a:pt x="50" y="55"/>
                  </a:cubicBezTo>
                  <a:cubicBezTo>
                    <a:pt x="50" y="55"/>
                    <a:pt x="51" y="56"/>
                    <a:pt x="51" y="57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1" y="60"/>
                    <a:pt x="50" y="63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6"/>
                    <a:pt x="53" y="67"/>
                    <a:pt x="54" y="69"/>
                  </a:cubicBezTo>
                  <a:cubicBezTo>
                    <a:pt x="54" y="69"/>
                    <a:pt x="55" y="71"/>
                    <a:pt x="58" y="75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8" y="76"/>
                    <a:pt x="58" y="78"/>
                    <a:pt x="58" y="80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9" y="80"/>
                    <a:pt x="60" y="79"/>
                  </a:cubicBezTo>
                  <a:cubicBezTo>
                    <a:pt x="60" y="78"/>
                    <a:pt x="61" y="77"/>
                    <a:pt x="61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6"/>
                    <a:pt x="59" y="86"/>
                  </a:cubicBezTo>
                  <a:cubicBezTo>
                    <a:pt x="60" y="86"/>
                    <a:pt x="61" y="85"/>
                    <a:pt x="62" y="83"/>
                  </a:cubicBezTo>
                  <a:cubicBezTo>
                    <a:pt x="62" y="83"/>
                    <a:pt x="62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5" y="83"/>
                    <a:pt x="66" y="83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7" y="87"/>
                    <a:pt x="67" y="87"/>
                    <a:pt x="67" y="88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2" y="95"/>
                    <a:pt x="63" y="95"/>
                    <a:pt x="63" y="95"/>
                  </a:cubicBezTo>
                  <a:cubicBezTo>
                    <a:pt x="62" y="96"/>
                    <a:pt x="62" y="98"/>
                    <a:pt x="61" y="100"/>
                  </a:cubicBezTo>
                  <a:cubicBezTo>
                    <a:pt x="61" y="100"/>
                    <a:pt x="60" y="100"/>
                    <a:pt x="59" y="100"/>
                  </a:cubicBezTo>
                  <a:cubicBezTo>
                    <a:pt x="58" y="101"/>
                    <a:pt x="56" y="102"/>
                    <a:pt x="55" y="102"/>
                  </a:cubicBezTo>
                  <a:cubicBezTo>
                    <a:pt x="51" y="102"/>
                    <a:pt x="48" y="100"/>
                    <a:pt x="45" y="96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3" y="89"/>
                    <a:pt x="42" y="86"/>
                    <a:pt x="42" y="84"/>
                  </a:cubicBezTo>
                  <a:cubicBezTo>
                    <a:pt x="42" y="83"/>
                    <a:pt x="42" y="82"/>
                    <a:pt x="43" y="80"/>
                  </a:cubicBezTo>
                  <a:cubicBezTo>
                    <a:pt x="43" y="78"/>
                    <a:pt x="44" y="76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6"/>
                    <a:pt x="45" y="76"/>
                  </a:cubicBezTo>
                  <a:lnTo>
                    <a:pt x="45" y="75"/>
                  </a:lnTo>
                  <a:close/>
                  <a:moveTo>
                    <a:pt x="30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8" y="84"/>
                    <a:pt x="28" y="84"/>
                  </a:cubicBezTo>
                  <a:cubicBezTo>
                    <a:pt x="28" y="84"/>
                    <a:pt x="27" y="85"/>
                    <a:pt x="27" y="85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2"/>
                    <a:pt x="26" y="82"/>
                    <a:pt x="27" y="82"/>
                  </a:cubicBezTo>
                  <a:cubicBezTo>
                    <a:pt x="26" y="82"/>
                    <a:pt x="26" y="82"/>
                    <a:pt x="25" y="82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4"/>
                    <a:pt x="20" y="83"/>
                    <a:pt x="19" y="8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7" y="82"/>
                    <a:pt x="16" y="81"/>
                    <a:pt x="16" y="79"/>
                  </a:cubicBezTo>
                  <a:cubicBezTo>
                    <a:pt x="16" y="79"/>
                    <a:pt x="16" y="78"/>
                    <a:pt x="17" y="77"/>
                  </a:cubicBezTo>
                  <a:cubicBezTo>
                    <a:pt x="16" y="77"/>
                    <a:pt x="16" y="77"/>
                    <a:pt x="14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9"/>
                    <a:pt x="12" y="79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4" y="81"/>
                    <a:pt x="15" y="83"/>
                    <a:pt x="16" y="83"/>
                  </a:cubicBezTo>
                  <a:cubicBezTo>
                    <a:pt x="16" y="84"/>
                    <a:pt x="15" y="84"/>
                    <a:pt x="14" y="85"/>
                  </a:cubicBezTo>
                  <a:cubicBezTo>
                    <a:pt x="14" y="85"/>
                    <a:pt x="13" y="86"/>
                    <a:pt x="13" y="86"/>
                  </a:cubicBezTo>
                  <a:cubicBezTo>
                    <a:pt x="14" y="87"/>
                    <a:pt x="15" y="87"/>
                    <a:pt x="16" y="87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7"/>
                    <a:pt x="19" y="86"/>
                    <a:pt x="19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19" y="87"/>
                    <a:pt x="19" y="88"/>
                  </a:cubicBezTo>
                  <a:cubicBezTo>
                    <a:pt x="19" y="88"/>
                    <a:pt x="19" y="88"/>
                    <a:pt x="20" y="89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2" y="86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9" y="85"/>
                    <a:pt x="30" y="83"/>
                  </a:cubicBezTo>
                  <a:close/>
                  <a:moveTo>
                    <a:pt x="11" y="77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7"/>
                    <a:pt x="11" y="77"/>
                    <a:pt x="11" y="77"/>
                  </a:cubicBezTo>
                  <a:close/>
                  <a:moveTo>
                    <a:pt x="24" y="96"/>
                  </a:moveTo>
                  <a:cubicBezTo>
                    <a:pt x="24" y="95"/>
                    <a:pt x="24" y="95"/>
                    <a:pt x="23" y="94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1" y="93"/>
                    <a:pt x="20" y="92"/>
                    <a:pt x="19" y="91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6"/>
                    <a:pt x="24" y="96"/>
                    <a:pt x="24" y="96"/>
                  </a:cubicBezTo>
                  <a:close/>
                  <a:moveTo>
                    <a:pt x="20" y="99"/>
                  </a:moveTo>
                  <a:cubicBezTo>
                    <a:pt x="19" y="98"/>
                    <a:pt x="19" y="98"/>
                    <a:pt x="19" y="98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100"/>
                    <a:pt x="19" y="100"/>
                    <a:pt x="19" y="100"/>
                  </a:cubicBezTo>
                  <a:lnTo>
                    <a:pt x="20" y="99"/>
                  </a:lnTo>
                  <a:close/>
                  <a:moveTo>
                    <a:pt x="41" y="78"/>
                  </a:moveTo>
                  <a:cubicBezTo>
                    <a:pt x="41" y="79"/>
                    <a:pt x="41" y="79"/>
                    <a:pt x="40" y="80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8"/>
                    <a:pt x="40" y="78"/>
                    <a:pt x="41" y="78"/>
                  </a:cubicBezTo>
                  <a:close/>
                  <a:moveTo>
                    <a:pt x="44" y="75"/>
                  </a:moveTo>
                  <a:cubicBezTo>
                    <a:pt x="44" y="75"/>
                    <a:pt x="44" y="75"/>
                    <a:pt x="44" y="75"/>
                  </a:cubicBezTo>
                  <a:cubicBezTo>
                    <a:pt x="43" y="76"/>
                    <a:pt x="43" y="76"/>
                    <a:pt x="43" y="76"/>
                  </a:cubicBezTo>
                  <a:lnTo>
                    <a:pt x="44" y="75"/>
                  </a:lnTo>
                  <a:close/>
                  <a:moveTo>
                    <a:pt x="46" y="78"/>
                  </a:move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79"/>
                    <a:pt x="45" y="79"/>
                    <a:pt x="45" y="79"/>
                  </a:cubicBezTo>
                  <a:lnTo>
                    <a:pt x="46" y="78"/>
                  </a:lnTo>
                  <a:close/>
                  <a:moveTo>
                    <a:pt x="50" y="81"/>
                  </a:moveTo>
                  <a:cubicBezTo>
                    <a:pt x="49" y="80"/>
                    <a:pt x="48" y="80"/>
                    <a:pt x="47" y="79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7" y="81"/>
                    <a:pt x="47" y="81"/>
                    <a:pt x="47" y="82"/>
                  </a:cubicBezTo>
                  <a:cubicBezTo>
                    <a:pt x="47" y="82"/>
                    <a:pt x="47" y="82"/>
                    <a:pt x="48" y="83"/>
                  </a:cubicBezTo>
                  <a:cubicBezTo>
                    <a:pt x="48" y="83"/>
                    <a:pt x="48" y="83"/>
                    <a:pt x="47" y="84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49" y="82"/>
                    <a:pt x="50" y="81"/>
                    <a:pt x="50" y="81"/>
                  </a:cubicBezTo>
                  <a:close/>
                  <a:moveTo>
                    <a:pt x="51" y="84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0" y="84"/>
                    <a:pt x="50" y="84"/>
                    <a:pt x="50" y="84"/>
                  </a:cubicBezTo>
                  <a:lnTo>
                    <a:pt x="51" y="84"/>
                  </a:lnTo>
                  <a:close/>
                  <a:moveTo>
                    <a:pt x="50" y="58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lose/>
                  <a:moveTo>
                    <a:pt x="56" y="88"/>
                  </a:moveTo>
                  <a:cubicBezTo>
                    <a:pt x="55" y="87"/>
                    <a:pt x="55" y="87"/>
                    <a:pt x="55" y="87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4" y="88"/>
                    <a:pt x="54" y="88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2" y="87"/>
                    <a:pt x="52" y="86"/>
                    <a:pt x="51" y="85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90"/>
                    <a:pt x="51" y="91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5" y="90"/>
                    <a:pt x="55" y="89"/>
                    <a:pt x="56" y="88"/>
                  </a:cubicBezTo>
                  <a:close/>
                  <a:moveTo>
                    <a:pt x="59" y="70"/>
                  </a:moveTo>
                  <a:cubicBezTo>
                    <a:pt x="59" y="71"/>
                    <a:pt x="59" y="71"/>
                    <a:pt x="59" y="71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9"/>
                    <a:pt x="59" y="69"/>
                    <a:pt x="59" y="70"/>
                  </a:cubicBezTo>
                  <a:close/>
                  <a:moveTo>
                    <a:pt x="60" y="74"/>
                  </a:moveTo>
                  <a:cubicBezTo>
                    <a:pt x="59" y="75"/>
                    <a:pt x="59" y="75"/>
                    <a:pt x="59" y="75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9" y="72"/>
                    <a:pt x="59" y="72"/>
                    <a:pt x="59" y="72"/>
                  </a:cubicBezTo>
                  <a:lnTo>
                    <a:pt x="60" y="74"/>
                  </a:lnTo>
                  <a:close/>
                  <a:moveTo>
                    <a:pt x="58" y="53"/>
                  </a:moveTo>
                  <a:cubicBezTo>
                    <a:pt x="58" y="52"/>
                    <a:pt x="58" y="51"/>
                    <a:pt x="58" y="51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7" y="52"/>
                    <a:pt x="57" y="52"/>
                    <a:pt x="57" y="52"/>
                  </a:cubicBezTo>
                  <a:lnTo>
                    <a:pt x="58" y="53"/>
                  </a:lnTo>
                  <a:close/>
                  <a:moveTo>
                    <a:pt x="62" y="71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2" y="70"/>
                    <a:pt x="62" y="70"/>
                  </a:cubicBezTo>
                  <a:lnTo>
                    <a:pt x="62" y="71"/>
                  </a:lnTo>
                  <a:close/>
                  <a:moveTo>
                    <a:pt x="62" y="61"/>
                  </a:moveTo>
                  <a:cubicBezTo>
                    <a:pt x="62" y="61"/>
                    <a:pt x="62" y="61"/>
                    <a:pt x="62" y="61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0"/>
                    <a:pt x="62" y="60"/>
                    <a:pt x="62" y="60"/>
                  </a:cubicBezTo>
                  <a:lnTo>
                    <a:pt x="62" y="61"/>
                  </a:lnTo>
                  <a:close/>
                  <a:moveTo>
                    <a:pt x="63" y="60"/>
                  </a:moveTo>
                  <a:cubicBezTo>
                    <a:pt x="63" y="62"/>
                    <a:pt x="63" y="62"/>
                    <a:pt x="63" y="62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0"/>
                    <a:pt x="63" y="60"/>
                    <a:pt x="63" y="60"/>
                  </a:cubicBezTo>
                  <a:close/>
                  <a:moveTo>
                    <a:pt x="76" y="86"/>
                  </a:moveTo>
                  <a:cubicBezTo>
                    <a:pt x="76" y="96"/>
                    <a:pt x="76" y="96"/>
                    <a:pt x="76" y="96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3" y="97"/>
                    <a:pt x="73" y="96"/>
                    <a:pt x="72" y="96"/>
                  </a:cubicBezTo>
                  <a:cubicBezTo>
                    <a:pt x="71" y="97"/>
                    <a:pt x="70" y="98"/>
                    <a:pt x="69" y="100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99"/>
                    <a:pt x="68" y="99"/>
                    <a:pt x="67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7" y="98"/>
                    <a:pt x="67" y="98"/>
                    <a:pt x="67" y="97"/>
                  </a:cubicBezTo>
                  <a:cubicBezTo>
                    <a:pt x="67" y="97"/>
                    <a:pt x="67" y="96"/>
                    <a:pt x="66" y="96"/>
                  </a:cubicBezTo>
                  <a:cubicBezTo>
                    <a:pt x="65" y="96"/>
                    <a:pt x="65" y="95"/>
                    <a:pt x="66" y="95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7" y="92"/>
                    <a:pt x="68" y="90"/>
                    <a:pt x="70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5"/>
                    <a:pt x="76" y="86"/>
                  </a:cubicBezTo>
                  <a:close/>
                  <a:moveTo>
                    <a:pt x="66" y="43"/>
                  </a:moveTo>
                  <a:cubicBezTo>
                    <a:pt x="66" y="44"/>
                    <a:pt x="66" y="44"/>
                    <a:pt x="65" y="45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2"/>
                    <a:pt x="65" y="42"/>
                    <a:pt x="65" y="42"/>
                  </a:cubicBezTo>
                  <a:lnTo>
                    <a:pt x="66" y="43"/>
                  </a:lnTo>
                  <a:close/>
                  <a:moveTo>
                    <a:pt x="74" y="64"/>
                  </a:moveTo>
                  <a:cubicBezTo>
                    <a:pt x="75" y="66"/>
                    <a:pt x="75" y="69"/>
                    <a:pt x="74" y="73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9" y="71"/>
                    <a:pt x="68" y="71"/>
                    <a:pt x="68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8" y="67"/>
                    <a:pt x="69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3" y="63"/>
                    <a:pt x="73" y="63"/>
                    <a:pt x="73" y="63"/>
                  </a:cubicBezTo>
                  <a:lnTo>
                    <a:pt x="74" y="64"/>
                  </a:lnTo>
                  <a:close/>
                  <a:moveTo>
                    <a:pt x="76" y="79"/>
                  </a:moveTo>
                  <a:cubicBezTo>
                    <a:pt x="75" y="80"/>
                    <a:pt x="74" y="81"/>
                    <a:pt x="74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2" y="82"/>
                    <a:pt x="71" y="82"/>
                    <a:pt x="71" y="82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0" y="79"/>
                    <a:pt x="70" y="78"/>
                    <a:pt x="70" y="77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8"/>
                    <a:pt x="7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AEEF"/>
                </a:solidFill>
              </a:endParaRPr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7045014" y="2827128"/>
              <a:ext cx="377433" cy="672818"/>
            </a:xfrm>
            <a:custGeom>
              <a:avLst/>
              <a:gdLst>
                <a:gd name="T0" fmla="*/ 55 w 56"/>
                <a:gd name="T1" fmla="*/ 84 h 98"/>
                <a:gd name="T2" fmla="*/ 56 w 56"/>
                <a:gd name="T3" fmla="*/ 91 h 98"/>
                <a:gd name="T4" fmla="*/ 51 w 56"/>
                <a:gd name="T5" fmla="*/ 93 h 98"/>
                <a:gd name="T6" fmla="*/ 48 w 56"/>
                <a:gd name="T7" fmla="*/ 93 h 98"/>
                <a:gd name="T8" fmla="*/ 44 w 56"/>
                <a:gd name="T9" fmla="*/ 94 h 98"/>
                <a:gd name="T10" fmla="*/ 40 w 56"/>
                <a:gd name="T11" fmla="*/ 94 h 98"/>
                <a:gd name="T12" fmla="*/ 33 w 56"/>
                <a:gd name="T13" fmla="*/ 95 h 98"/>
                <a:gd name="T14" fmla="*/ 31 w 56"/>
                <a:gd name="T15" fmla="*/ 95 h 98"/>
                <a:gd name="T16" fmla="*/ 28 w 56"/>
                <a:gd name="T17" fmla="*/ 95 h 98"/>
                <a:gd name="T18" fmla="*/ 23 w 56"/>
                <a:gd name="T19" fmla="*/ 97 h 98"/>
                <a:gd name="T20" fmla="*/ 20 w 56"/>
                <a:gd name="T21" fmla="*/ 97 h 98"/>
                <a:gd name="T22" fmla="*/ 11 w 56"/>
                <a:gd name="T23" fmla="*/ 98 h 98"/>
                <a:gd name="T24" fmla="*/ 9 w 56"/>
                <a:gd name="T25" fmla="*/ 96 h 98"/>
                <a:gd name="T26" fmla="*/ 8 w 56"/>
                <a:gd name="T27" fmla="*/ 88 h 98"/>
                <a:gd name="T28" fmla="*/ 7 w 56"/>
                <a:gd name="T29" fmla="*/ 81 h 98"/>
                <a:gd name="T30" fmla="*/ 4 w 56"/>
                <a:gd name="T31" fmla="*/ 43 h 98"/>
                <a:gd name="T32" fmla="*/ 1 w 56"/>
                <a:gd name="T33" fmla="*/ 34 h 98"/>
                <a:gd name="T34" fmla="*/ 1 w 56"/>
                <a:gd name="T35" fmla="*/ 17 h 98"/>
                <a:gd name="T36" fmla="*/ 1 w 56"/>
                <a:gd name="T37" fmla="*/ 11 h 98"/>
                <a:gd name="T38" fmla="*/ 12 w 56"/>
                <a:gd name="T39" fmla="*/ 2 h 98"/>
                <a:gd name="T40" fmla="*/ 17 w 56"/>
                <a:gd name="T41" fmla="*/ 2 h 98"/>
                <a:gd name="T42" fmla="*/ 20 w 56"/>
                <a:gd name="T43" fmla="*/ 2 h 98"/>
                <a:gd name="T44" fmla="*/ 23 w 56"/>
                <a:gd name="T45" fmla="*/ 1 h 98"/>
                <a:gd name="T46" fmla="*/ 28 w 56"/>
                <a:gd name="T47" fmla="*/ 1 h 98"/>
                <a:gd name="T48" fmla="*/ 32 w 56"/>
                <a:gd name="T49" fmla="*/ 1 h 98"/>
                <a:gd name="T50" fmla="*/ 38 w 56"/>
                <a:gd name="T51" fmla="*/ 1 h 98"/>
                <a:gd name="T52" fmla="*/ 43 w 56"/>
                <a:gd name="T53" fmla="*/ 0 h 98"/>
                <a:gd name="T54" fmla="*/ 46 w 56"/>
                <a:gd name="T55" fmla="*/ 0 h 98"/>
                <a:gd name="T56" fmla="*/ 50 w 56"/>
                <a:gd name="T57" fmla="*/ 14 h 98"/>
                <a:gd name="T58" fmla="*/ 42 w 56"/>
                <a:gd name="T59" fmla="*/ 24 h 98"/>
                <a:gd name="T60" fmla="*/ 35 w 56"/>
                <a:gd name="T61" fmla="*/ 24 h 98"/>
                <a:gd name="T62" fmla="*/ 30 w 56"/>
                <a:gd name="T63" fmla="*/ 28 h 98"/>
                <a:gd name="T64" fmla="*/ 43 w 56"/>
                <a:gd name="T65" fmla="*/ 35 h 98"/>
                <a:gd name="T66" fmla="*/ 49 w 56"/>
                <a:gd name="T67" fmla="*/ 45 h 98"/>
                <a:gd name="T68" fmla="*/ 47 w 56"/>
                <a:gd name="T69" fmla="*/ 56 h 98"/>
                <a:gd name="T70" fmla="*/ 42 w 56"/>
                <a:gd name="T71" fmla="*/ 57 h 98"/>
                <a:gd name="T72" fmla="*/ 38 w 56"/>
                <a:gd name="T73" fmla="*/ 57 h 98"/>
                <a:gd name="T74" fmla="*/ 32 w 56"/>
                <a:gd name="T75" fmla="*/ 57 h 98"/>
                <a:gd name="T76" fmla="*/ 32 w 56"/>
                <a:gd name="T77" fmla="*/ 64 h 98"/>
                <a:gd name="T78" fmla="*/ 33 w 56"/>
                <a:gd name="T79" fmla="*/ 69 h 98"/>
                <a:gd name="T80" fmla="*/ 38 w 56"/>
                <a:gd name="T81" fmla="*/ 70 h 98"/>
                <a:gd name="T82" fmla="*/ 42 w 56"/>
                <a:gd name="T83" fmla="*/ 71 h 98"/>
                <a:gd name="T84" fmla="*/ 46 w 56"/>
                <a:gd name="T85" fmla="*/ 70 h 98"/>
                <a:gd name="T86" fmla="*/ 54 w 56"/>
                <a:gd name="T87" fmla="*/ 71 h 98"/>
                <a:gd name="T88" fmla="*/ 56 w 56"/>
                <a:gd name="T89" fmla="*/ 8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98">
                  <a:moveTo>
                    <a:pt x="56" y="81"/>
                  </a:moveTo>
                  <a:cubicBezTo>
                    <a:pt x="56" y="81"/>
                    <a:pt x="56" y="81"/>
                    <a:pt x="56" y="82"/>
                  </a:cubicBezTo>
                  <a:cubicBezTo>
                    <a:pt x="55" y="83"/>
                    <a:pt x="55" y="84"/>
                    <a:pt x="55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8"/>
                    <a:pt x="56" y="90"/>
                    <a:pt x="56" y="91"/>
                  </a:cubicBezTo>
                  <a:cubicBezTo>
                    <a:pt x="55" y="91"/>
                    <a:pt x="55" y="91"/>
                    <a:pt x="54" y="92"/>
                  </a:cubicBezTo>
                  <a:cubicBezTo>
                    <a:pt x="53" y="93"/>
                    <a:pt x="52" y="93"/>
                    <a:pt x="52" y="93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94"/>
                    <a:pt x="45" y="94"/>
                    <a:pt x="44" y="94"/>
                  </a:cubicBezTo>
                  <a:cubicBezTo>
                    <a:pt x="44" y="94"/>
                    <a:pt x="43" y="94"/>
                    <a:pt x="43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5" y="94"/>
                    <a:pt x="34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5" y="96"/>
                    <a:pt x="24" y="97"/>
                    <a:pt x="23" y="97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15" y="97"/>
                    <a:pt x="12" y="98"/>
                    <a:pt x="12" y="98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9" y="97"/>
                    <a:pt x="9" y="97"/>
                    <a:pt x="9" y="96"/>
                  </a:cubicBezTo>
                  <a:cubicBezTo>
                    <a:pt x="8" y="96"/>
                    <a:pt x="8" y="95"/>
                    <a:pt x="8" y="94"/>
                  </a:cubicBezTo>
                  <a:cubicBezTo>
                    <a:pt x="8" y="93"/>
                    <a:pt x="8" y="92"/>
                    <a:pt x="8" y="91"/>
                  </a:cubicBezTo>
                  <a:cubicBezTo>
                    <a:pt x="8" y="89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7" y="83"/>
                    <a:pt x="7" y="81"/>
                  </a:cubicBezTo>
                  <a:cubicBezTo>
                    <a:pt x="6" y="79"/>
                    <a:pt x="6" y="74"/>
                    <a:pt x="5" y="67"/>
                  </a:cubicBezTo>
                  <a:cubicBezTo>
                    <a:pt x="4" y="59"/>
                    <a:pt x="4" y="54"/>
                    <a:pt x="4" y="52"/>
                  </a:cubicBezTo>
                  <a:cubicBezTo>
                    <a:pt x="4" y="49"/>
                    <a:pt x="4" y="46"/>
                    <a:pt x="4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0"/>
                    <a:pt x="3" y="40"/>
                  </a:cubicBezTo>
                  <a:cubicBezTo>
                    <a:pt x="3" y="37"/>
                    <a:pt x="2" y="35"/>
                    <a:pt x="1" y="34"/>
                  </a:cubicBezTo>
                  <a:cubicBezTo>
                    <a:pt x="2" y="29"/>
                    <a:pt x="2" y="25"/>
                    <a:pt x="1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5"/>
                    <a:pt x="1" y="13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6" y="3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30" y="1"/>
                    <a:pt x="31" y="1"/>
                    <a:pt x="31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4" y="0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7" y="1"/>
                    <a:pt x="3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7" y="1"/>
                    <a:pt x="48" y="1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0" y="7"/>
                    <a:pt x="50" y="9"/>
                    <a:pt x="50" y="14"/>
                  </a:cubicBezTo>
                  <a:cubicBezTo>
                    <a:pt x="50" y="20"/>
                    <a:pt x="49" y="23"/>
                    <a:pt x="48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3"/>
                    <a:pt x="43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0" y="24"/>
                    <a:pt x="38" y="24"/>
                    <a:pt x="35" y="24"/>
                  </a:cubicBezTo>
                  <a:cubicBezTo>
                    <a:pt x="34" y="24"/>
                    <a:pt x="33" y="24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6"/>
                    <a:pt x="30" y="27"/>
                    <a:pt x="30" y="28"/>
                  </a:cubicBezTo>
                  <a:cubicBezTo>
                    <a:pt x="30" y="30"/>
                    <a:pt x="31" y="32"/>
                    <a:pt x="33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6"/>
                    <a:pt x="49" y="38"/>
                  </a:cubicBezTo>
                  <a:cubicBezTo>
                    <a:pt x="49" y="40"/>
                    <a:pt x="49" y="41"/>
                    <a:pt x="49" y="42"/>
                  </a:cubicBezTo>
                  <a:cubicBezTo>
                    <a:pt x="49" y="43"/>
                    <a:pt x="48" y="44"/>
                    <a:pt x="49" y="45"/>
                  </a:cubicBezTo>
                  <a:cubicBezTo>
                    <a:pt x="49" y="46"/>
                    <a:pt x="49" y="47"/>
                    <a:pt x="50" y="48"/>
                  </a:cubicBezTo>
                  <a:cubicBezTo>
                    <a:pt x="49" y="51"/>
                    <a:pt x="49" y="53"/>
                    <a:pt x="49" y="54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6" y="58"/>
                    <a:pt x="35" y="57"/>
                    <a:pt x="33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9"/>
                    <a:pt x="32" y="60"/>
                  </a:cubicBezTo>
                  <a:cubicBezTo>
                    <a:pt x="32" y="62"/>
                    <a:pt x="32" y="63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4" y="71"/>
                    <a:pt x="44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2" y="70"/>
                    <a:pt x="53" y="70"/>
                    <a:pt x="54" y="71"/>
                  </a:cubicBezTo>
                  <a:cubicBezTo>
                    <a:pt x="54" y="71"/>
                    <a:pt x="54" y="73"/>
                    <a:pt x="54" y="75"/>
                  </a:cubicBezTo>
                  <a:cubicBezTo>
                    <a:pt x="54" y="76"/>
                    <a:pt x="55" y="77"/>
                    <a:pt x="55" y="78"/>
                  </a:cubicBezTo>
                  <a:cubicBezTo>
                    <a:pt x="56" y="79"/>
                    <a:pt x="56" y="80"/>
                    <a:pt x="56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AEEF"/>
                </a:solidFill>
              </a:endParaRPr>
            </a:p>
          </p:txBody>
        </p:sp>
        <p:sp>
          <p:nvSpPr>
            <p:cNvPr id="66" name="Freeform 57"/>
            <p:cNvSpPr>
              <a:spLocks noEditPoints="1"/>
            </p:cNvSpPr>
            <p:nvPr userDrawn="1"/>
          </p:nvSpPr>
          <p:spPr bwMode="auto">
            <a:xfrm>
              <a:off x="7461832" y="2751640"/>
              <a:ext cx="410253" cy="735176"/>
            </a:xfrm>
            <a:custGeom>
              <a:avLst/>
              <a:gdLst>
                <a:gd name="T0" fmla="*/ 4 w 61"/>
                <a:gd name="T1" fmla="*/ 75 h 107"/>
                <a:gd name="T2" fmla="*/ 9 w 61"/>
                <a:gd name="T3" fmla="*/ 77 h 107"/>
                <a:gd name="T4" fmla="*/ 13 w 61"/>
                <a:gd name="T5" fmla="*/ 78 h 107"/>
                <a:gd name="T6" fmla="*/ 15 w 61"/>
                <a:gd name="T7" fmla="*/ 79 h 107"/>
                <a:gd name="T8" fmla="*/ 20 w 61"/>
                <a:gd name="T9" fmla="*/ 80 h 107"/>
                <a:gd name="T10" fmla="*/ 21 w 61"/>
                <a:gd name="T11" fmla="*/ 81 h 107"/>
                <a:gd name="T12" fmla="*/ 24 w 61"/>
                <a:gd name="T13" fmla="*/ 80 h 107"/>
                <a:gd name="T14" fmla="*/ 30 w 61"/>
                <a:gd name="T15" fmla="*/ 74 h 107"/>
                <a:gd name="T16" fmla="*/ 30 w 61"/>
                <a:gd name="T17" fmla="*/ 73 h 107"/>
                <a:gd name="T18" fmla="*/ 29 w 61"/>
                <a:gd name="T19" fmla="*/ 70 h 107"/>
                <a:gd name="T20" fmla="*/ 26 w 61"/>
                <a:gd name="T21" fmla="*/ 67 h 107"/>
                <a:gd name="T22" fmla="*/ 7 w 61"/>
                <a:gd name="T23" fmla="*/ 53 h 107"/>
                <a:gd name="T24" fmla="*/ 2 w 61"/>
                <a:gd name="T25" fmla="*/ 43 h 107"/>
                <a:gd name="T26" fmla="*/ 1 w 61"/>
                <a:gd name="T27" fmla="*/ 39 h 107"/>
                <a:gd name="T28" fmla="*/ 0 w 61"/>
                <a:gd name="T29" fmla="*/ 36 h 107"/>
                <a:gd name="T30" fmla="*/ 7 w 61"/>
                <a:gd name="T31" fmla="*/ 14 h 107"/>
                <a:gd name="T32" fmla="*/ 22 w 61"/>
                <a:gd name="T33" fmla="*/ 2 h 107"/>
                <a:gd name="T34" fmla="*/ 27 w 61"/>
                <a:gd name="T35" fmla="*/ 1 h 107"/>
                <a:gd name="T36" fmla="*/ 33 w 61"/>
                <a:gd name="T37" fmla="*/ 0 h 107"/>
                <a:gd name="T38" fmla="*/ 39 w 61"/>
                <a:gd name="T39" fmla="*/ 2 h 107"/>
                <a:gd name="T40" fmla="*/ 45 w 61"/>
                <a:gd name="T41" fmla="*/ 3 h 107"/>
                <a:gd name="T42" fmla="*/ 53 w 61"/>
                <a:gd name="T43" fmla="*/ 8 h 107"/>
                <a:gd name="T44" fmla="*/ 53 w 61"/>
                <a:gd name="T45" fmla="*/ 9 h 107"/>
                <a:gd name="T46" fmla="*/ 54 w 61"/>
                <a:gd name="T47" fmla="*/ 14 h 107"/>
                <a:gd name="T48" fmla="*/ 54 w 61"/>
                <a:gd name="T49" fmla="*/ 15 h 107"/>
                <a:gd name="T50" fmla="*/ 54 w 61"/>
                <a:gd name="T51" fmla="*/ 15 h 107"/>
                <a:gd name="T52" fmla="*/ 54 w 61"/>
                <a:gd name="T53" fmla="*/ 25 h 107"/>
                <a:gd name="T54" fmla="*/ 52 w 61"/>
                <a:gd name="T55" fmla="*/ 29 h 107"/>
                <a:gd name="T56" fmla="*/ 49 w 61"/>
                <a:gd name="T57" fmla="*/ 29 h 107"/>
                <a:gd name="T58" fmla="*/ 46 w 61"/>
                <a:gd name="T59" fmla="*/ 27 h 107"/>
                <a:gd name="T60" fmla="*/ 42 w 61"/>
                <a:gd name="T61" fmla="*/ 26 h 107"/>
                <a:gd name="T62" fmla="*/ 38 w 61"/>
                <a:gd name="T63" fmla="*/ 27 h 107"/>
                <a:gd name="T64" fmla="*/ 31 w 61"/>
                <a:gd name="T65" fmla="*/ 29 h 107"/>
                <a:gd name="T66" fmla="*/ 31 w 61"/>
                <a:gd name="T67" fmla="*/ 35 h 107"/>
                <a:gd name="T68" fmla="*/ 32 w 61"/>
                <a:gd name="T69" fmla="*/ 37 h 107"/>
                <a:gd name="T70" fmla="*/ 47 w 61"/>
                <a:gd name="T71" fmla="*/ 49 h 107"/>
                <a:gd name="T72" fmla="*/ 47 w 61"/>
                <a:gd name="T73" fmla="*/ 49 h 107"/>
                <a:gd name="T74" fmla="*/ 49 w 61"/>
                <a:gd name="T75" fmla="*/ 49 h 107"/>
                <a:gd name="T76" fmla="*/ 51 w 61"/>
                <a:gd name="T77" fmla="*/ 52 h 107"/>
                <a:gd name="T78" fmla="*/ 50 w 61"/>
                <a:gd name="T79" fmla="*/ 98 h 107"/>
                <a:gd name="T80" fmla="*/ 50 w 61"/>
                <a:gd name="T81" fmla="*/ 99 h 107"/>
                <a:gd name="T82" fmla="*/ 41 w 61"/>
                <a:gd name="T83" fmla="*/ 104 h 107"/>
                <a:gd name="T84" fmla="*/ 38 w 61"/>
                <a:gd name="T85" fmla="*/ 105 h 107"/>
                <a:gd name="T86" fmla="*/ 36 w 61"/>
                <a:gd name="T87" fmla="*/ 106 h 107"/>
                <a:gd name="T88" fmla="*/ 32 w 61"/>
                <a:gd name="T89" fmla="*/ 107 h 107"/>
                <a:gd name="T90" fmla="*/ 29 w 61"/>
                <a:gd name="T91" fmla="*/ 107 h 107"/>
                <a:gd name="T92" fmla="*/ 24 w 61"/>
                <a:gd name="T93" fmla="*/ 107 h 107"/>
                <a:gd name="T94" fmla="*/ 18 w 61"/>
                <a:gd name="T95" fmla="*/ 106 h 107"/>
                <a:gd name="T96" fmla="*/ 14 w 61"/>
                <a:gd name="T97" fmla="*/ 106 h 107"/>
                <a:gd name="T98" fmla="*/ 9 w 61"/>
                <a:gd name="T99" fmla="*/ 104 h 107"/>
                <a:gd name="T100" fmla="*/ 6 w 61"/>
                <a:gd name="T101" fmla="*/ 104 h 107"/>
                <a:gd name="T102" fmla="*/ 5 w 61"/>
                <a:gd name="T103" fmla="*/ 103 h 107"/>
                <a:gd name="T104" fmla="*/ 1 w 61"/>
                <a:gd name="T105" fmla="*/ 94 h 107"/>
                <a:gd name="T106" fmla="*/ 1 w 61"/>
                <a:gd name="T107" fmla="*/ 79 h 107"/>
                <a:gd name="T108" fmla="*/ 3 w 61"/>
                <a:gd name="T109" fmla="*/ 75 h 107"/>
                <a:gd name="T110" fmla="*/ 3 w 61"/>
                <a:gd name="T111" fmla="*/ 75 h 107"/>
                <a:gd name="T112" fmla="*/ 3 w 61"/>
                <a:gd name="T113" fmla="*/ 75 h 107"/>
                <a:gd name="T114" fmla="*/ 3 w 61"/>
                <a:gd name="T115" fmla="*/ 75 h 107"/>
                <a:gd name="T116" fmla="*/ 4 w 61"/>
                <a:gd name="T117" fmla="*/ 75 h 107"/>
                <a:gd name="T118" fmla="*/ 3 w 61"/>
                <a:gd name="T119" fmla="*/ 76 h 107"/>
                <a:gd name="T120" fmla="*/ 4 w 61"/>
                <a:gd name="T121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" h="107">
                  <a:moveTo>
                    <a:pt x="4" y="75"/>
                  </a:moveTo>
                  <a:cubicBezTo>
                    <a:pt x="4" y="75"/>
                    <a:pt x="4" y="75"/>
                    <a:pt x="4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7" y="76"/>
                    <a:pt x="8" y="77"/>
                    <a:pt x="9" y="77"/>
                  </a:cubicBezTo>
                  <a:cubicBezTo>
                    <a:pt x="10" y="77"/>
                    <a:pt x="11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6" y="80"/>
                    <a:pt x="17" y="80"/>
                    <a:pt x="18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1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80"/>
                    <a:pt x="26" y="80"/>
                    <a:pt x="29" y="78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3" y="66"/>
                    <a:pt x="20" y="64"/>
                    <a:pt x="16" y="60"/>
                  </a:cubicBezTo>
                  <a:cubicBezTo>
                    <a:pt x="14" y="60"/>
                    <a:pt x="11" y="57"/>
                    <a:pt x="7" y="53"/>
                  </a:cubicBezTo>
                  <a:cubicBezTo>
                    <a:pt x="4" y="48"/>
                    <a:pt x="2" y="45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7"/>
                    <a:pt x="0" y="36"/>
                  </a:cubicBezTo>
                  <a:cubicBezTo>
                    <a:pt x="0" y="32"/>
                    <a:pt x="0" y="28"/>
                    <a:pt x="0" y="22"/>
                  </a:cubicBezTo>
                  <a:cubicBezTo>
                    <a:pt x="2" y="20"/>
                    <a:pt x="5" y="18"/>
                    <a:pt x="7" y="14"/>
                  </a:cubicBezTo>
                  <a:cubicBezTo>
                    <a:pt x="9" y="11"/>
                    <a:pt x="11" y="9"/>
                    <a:pt x="11" y="8"/>
                  </a:cubicBezTo>
                  <a:cubicBezTo>
                    <a:pt x="14" y="6"/>
                    <a:pt x="17" y="4"/>
                    <a:pt x="22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30" y="1"/>
                    <a:pt x="33" y="0"/>
                  </a:cubicBezTo>
                  <a:cubicBezTo>
                    <a:pt x="34" y="0"/>
                    <a:pt x="35" y="1"/>
                    <a:pt x="36" y="1"/>
                  </a:cubicBezTo>
                  <a:cubicBezTo>
                    <a:pt x="37" y="2"/>
                    <a:pt x="38" y="2"/>
                    <a:pt x="39" y="2"/>
                  </a:cubicBezTo>
                  <a:cubicBezTo>
                    <a:pt x="40" y="2"/>
                    <a:pt x="40" y="2"/>
                    <a:pt x="41" y="1"/>
                  </a:cubicBezTo>
                  <a:cubicBezTo>
                    <a:pt x="42" y="2"/>
                    <a:pt x="43" y="2"/>
                    <a:pt x="45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0" y="5"/>
                    <a:pt x="52" y="7"/>
                    <a:pt x="53" y="8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11"/>
                    <a:pt x="53" y="12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7"/>
                    <a:pt x="54" y="20"/>
                    <a:pt x="53" y="24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8"/>
                    <a:pt x="48" y="28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9" y="27"/>
                    <a:pt x="38" y="27"/>
                  </a:cubicBezTo>
                  <a:cubicBezTo>
                    <a:pt x="37" y="27"/>
                    <a:pt x="36" y="27"/>
                    <a:pt x="34" y="26"/>
                  </a:cubicBezTo>
                  <a:cubicBezTo>
                    <a:pt x="33" y="26"/>
                    <a:pt x="32" y="27"/>
                    <a:pt x="31" y="29"/>
                  </a:cubicBezTo>
                  <a:cubicBezTo>
                    <a:pt x="30" y="31"/>
                    <a:pt x="30" y="32"/>
                    <a:pt x="29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2" y="37"/>
                  </a:cubicBezTo>
                  <a:cubicBezTo>
                    <a:pt x="35" y="39"/>
                    <a:pt x="40" y="42"/>
                    <a:pt x="46" y="46"/>
                  </a:cubicBezTo>
                  <a:cubicBezTo>
                    <a:pt x="46" y="47"/>
                    <a:pt x="47" y="47"/>
                    <a:pt x="47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50"/>
                    <a:pt x="50" y="51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7" y="59"/>
                    <a:pt x="61" y="65"/>
                    <a:pt x="61" y="72"/>
                  </a:cubicBezTo>
                  <a:cubicBezTo>
                    <a:pt x="61" y="80"/>
                    <a:pt x="58" y="89"/>
                    <a:pt x="5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9"/>
                    <a:pt x="50" y="99"/>
                  </a:cubicBezTo>
                  <a:cubicBezTo>
                    <a:pt x="48" y="100"/>
                    <a:pt x="45" y="101"/>
                    <a:pt x="41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4"/>
                    <a:pt x="38" y="105"/>
                  </a:cubicBezTo>
                  <a:cubicBezTo>
                    <a:pt x="37" y="105"/>
                    <a:pt x="37" y="105"/>
                    <a:pt x="36" y="106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2" y="107"/>
                    <a:pt x="31" y="107"/>
                    <a:pt x="30" y="106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4" y="106"/>
                    <a:pt x="13" y="106"/>
                    <a:pt x="14" y="106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3" y="105"/>
                    <a:pt x="11" y="105"/>
                    <a:pt x="9" y="10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" y="98"/>
                    <a:pt x="1" y="96"/>
                    <a:pt x="1" y="94"/>
                  </a:cubicBezTo>
                  <a:cubicBezTo>
                    <a:pt x="1" y="92"/>
                    <a:pt x="1" y="91"/>
                    <a:pt x="2" y="89"/>
                  </a:cubicBezTo>
                  <a:cubicBezTo>
                    <a:pt x="1" y="86"/>
                    <a:pt x="1" y="83"/>
                    <a:pt x="1" y="79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6"/>
                    <a:pt x="3" y="76"/>
                  </a:cubicBezTo>
                  <a:cubicBezTo>
                    <a:pt x="3" y="75"/>
                    <a:pt x="3" y="75"/>
                    <a:pt x="3" y="75"/>
                  </a:cubicBezTo>
                  <a:lnTo>
                    <a:pt x="4" y="75"/>
                  </a:lnTo>
                  <a:close/>
                  <a:moveTo>
                    <a:pt x="4" y="75"/>
                  </a:move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AEEF"/>
                </a:solidFill>
              </a:endParaRPr>
            </a:p>
          </p:txBody>
        </p:sp>
        <p:sp>
          <p:nvSpPr>
            <p:cNvPr id="67" name="Freeform 58"/>
            <p:cNvSpPr>
              <a:spLocks noEditPoints="1"/>
            </p:cNvSpPr>
            <p:nvPr userDrawn="1"/>
          </p:nvSpPr>
          <p:spPr bwMode="auto">
            <a:xfrm>
              <a:off x="7885216" y="2781180"/>
              <a:ext cx="410253" cy="731895"/>
            </a:xfrm>
            <a:custGeom>
              <a:avLst/>
              <a:gdLst>
                <a:gd name="T0" fmla="*/ 3 w 61"/>
                <a:gd name="T1" fmla="*/ 75 h 107"/>
                <a:gd name="T2" fmla="*/ 8 w 61"/>
                <a:gd name="T3" fmla="*/ 76 h 107"/>
                <a:gd name="T4" fmla="*/ 13 w 61"/>
                <a:gd name="T5" fmla="*/ 78 h 107"/>
                <a:gd name="T6" fmla="*/ 15 w 61"/>
                <a:gd name="T7" fmla="*/ 78 h 107"/>
                <a:gd name="T8" fmla="*/ 20 w 61"/>
                <a:gd name="T9" fmla="*/ 80 h 107"/>
                <a:gd name="T10" fmla="*/ 21 w 61"/>
                <a:gd name="T11" fmla="*/ 80 h 107"/>
                <a:gd name="T12" fmla="*/ 24 w 61"/>
                <a:gd name="T13" fmla="*/ 80 h 107"/>
                <a:gd name="T14" fmla="*/ 30 w 61"/>
                <a:gd name="T15" fmla="*/ 74 h 107"/>
                <a:gd name="T16" fmla="*/ 30 w 61"/>
                <a:gd name="T17" fmla="*/ 73 h 107"/>
                <a:gd name="T18" fmla="*/ 29 w 61"/>
                <a:gd name="T19" fmla="*/ 70 h 107"/>
                <a:gd name="T20" fmla="*/ 26 w 61"/>
                <a:gd name="T21" fmla="*/ 67 h 107"/>
                <a:gd name="T22" fmla="*/ 7 w 61"/>
                <a:gd name="T23" fmla="*/ 52 h 107"/>
                <a:gd name="T24" fmla="*/ 1 w 61"/>
                <a:gd name="T25" fmla="*/ 43 h 107"/>
                <a:gd name="T26" fmla="*/ 1 w 61"/>
                <a:gd name="T27" fmla="*/ 38 h 107"/>
                <a:gd name="T28" fmla="*/ 0 w 61"/>
                <a:gd name="T29" fmla="*/ 35 h 107"/>
                <a:gd name="T30" fmla="*/ 7 w 61"/>
                <a:gd name="T31" fmla="*/ 14 h 107"/>
                <a:gd name="T32" fmla="*/ 22 w 61"/>
                <a:gd name="T33" fmla="*/ 2 h 107"/>
                <a:gd name="T34" fmla="*/ 27 w 61"/>
                <a:gd name="T35" fmla="*/ 1 h 107"/>
                <a:gd name="T36" fmla="*/ 32 w 61"/>
                <a:gd name="T37" fmla="*/ 0 h 107"/>
                <a:gd name="T38" fmla="*/ 39 w 61"/>
                <a:gd name="T39" fmla="*/ 2 h 107"/>
                <a:gd name="T40" fmla="*/ 44 w 61"/>
                <a:gd name="T41" fmla="*/ 3 h 107"/>
                <a:gd name="T42" fmla="*/ 53 w 61"/>
                <a:gd name="T43" fmla="*/ 8 h 107"/>
                <a:gd name="T44" fmla="*/ 53 w 61"/>
                <a:gd name="T45" fmla="*/ 9 h 107"/>
                <a:gd name="T46" fmla="*/ 53 w 61"/>
                <a:gd name="T47" fmla="*/ 14 h 107"/>
                <a:gd name="T48" fmla="*/ 54 w 61"/>
                <a:gd name="T49" fmla="*/ 15 h 107"/>
                <a:gd name="T50" fmla="*/ 54 w 61"/>
                <a:gd name="T51" fmla="*/ 15 h 107"/>
                <a:gd name="T52" fmla="*/ 54 w 61"/>
                <a:gd name="T53" fmla="*/ 25 h 107"/>
                <a:gd name="T54" fmla="*/ 52 w 61"/>
                <a:gd name="T55" fmla="*/ 29 h 107"/>
                <a:gd name="T56" fmla="*/ 49 w 61"/>
                <a:gd name="T57" fmla="*/ 29 h 107"/>
                <a:gd name="T58" fmla="*/ 46 w 61"/>
                <a:gd name="T59" fmla="*/ 27 h 107"/>
                <a:gd name="T60" fmla="*/ 42 w 61"/>
                <a:gd name="T61" fmla="*/ 26 h 107"/>
                <a:gd name="T62" fmla="*/ 38 w 61"/>
                <a:gd name="T63" fmla="*/ 26 h 107"/>
                <a:gd name="T64" fmla="*/ 31 w 61"/>
                <a:gd name="T65" fmla="*/ 28 h 107"/>
                <a:gd name="T66" fmla="*/ 31 w 61"/>
                <a:gd name="T67" fmla="*/ 35 h 107"/>
                <a:gd name="T68" fmla="*/ 32 w 61"/>
                <a:gd name="T69" fmla="*/ 36 h 107"/>
                <a:gd name="T70" fmla="*/ 47 w 61"/>
                <a:gd name="T71" fmla="*/ 48 h 107"/>
                <a:gd name="T72" fmla="*/ 47 w 61"/>
                <a:gd name="T73" fmla="*/ 48 h 107"/>
                <a:gd name="T74" fmla="*/ 49 w 61"/>
                <a:gd name="T75" fmla="*/ 49 h 107"/>
                <a:gd name="T76" fmla="*/ 51 w 61"/>
                <a:gd name="T77" fmla="*/ 51 h 107"/>
                <a:gd name="T78" fmla="*/ 50 w 61"/>
                <a:gd name="T79" fmla="*/ 98 h 107"/>
                <a:gd name="T80" fmla="*/ 49 w 61"/>
                <a:gd name="T81" fmla="*/ 98 h 107"/>
                <a:gd name="T82" fmla="*/ 41 w 61"/>
                <a:gd name="T83" fmla="*/ 103 h 107"/>
                <a:gd name="T84" fmla="*/ 38 w 61"/>
                <a:gd name="T85" fmla="*/ 104 h 107"/>
                <a:gd name="T86" fmla="*/ 36 w 61"/>
                <a:gd name="T87" fmla="*/ 105 h 107"/>
                <a:gd name="T88" fmla="*/ 32 w 61"/>
                <a:gd name="T89" fmla="*/ 106 h 107"/>
                <a:gd name="T90" fmla="*/ 29 w 61"/>
                <a:gd name="T91" fmla="*/ 107 h 107"/>
                <a:gd name="T92" fmla="*/ 24 w 61"/>
                <a:gd name="T93" fmla="*/ 107 h 107"/>
                <a:gd name="T94" fmla="*/ 17 w 61"/>
                <a:gd name="T95" fmla="*/ 106 h 107"/>
                <a:gd name="T96" fmla="*/ 14 w 61"/>
                <a:gd name="T97" fmla="*/ 106 h 107"/>
                <a:gd name="T98" fmla="*/ 9 w 61"/>
                <a:gd name="T99" fmla="*/ 104 h 107"/>
                <a:gd name="T100" fmla="*/ 6 w 61"/>
                <a:gd name="T101" fmla="*/ 103 h 107"/>
                <a:gd name="T102" fmla="*/ 4 w 61"/>
                <a:gd name="T103" fmla="*/ 103 h 107"/>
                <a:gd name="T104" fmla="*/ 0 w 61"/>
                <a:gd name="T105" fmla="*/ 93 h 107"/>
                <a:gd name="T106" fmla="*/ 1 w 61"/>
                <a:gd name="T107" fmla="*/ 78 h 107"/>
                <a:gd name="T108" fmla="*/ 3 w 61"/>
                <a:gd name="T109" fmla="*/ 75 h 107"/>
                <a:gd name="T110" fmla="*/ 3 w 61"/>
                <a:gd name="T111" fmla="*/ 74 h 107"/>
                <a:gd name="T112" fmla="*/ 3 w 61"/>
                <a:gd name="T113" fmla="*/ 75 h 107"/>
                <a:gd name="T114" fmla="*/ 3 w 61"/>
                <a:gd name="T115" fmla="*/ 75 h 107"/>
                <a:gd name="T116" fmla="*/ 3 w 61"/>
                <a:gd name="T117" fmla="*/ 75 h 107"/>
                <a:gd name="T118" fmla="*/ 3 w 61"/>
                <a:gd name="T119" fmla="*/ 76 h 107"/>
                <a:gd name="T120" fmla="*/ 4 w 61"/>
                <a:gd name="T121" fmla="*/ 7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" h="107"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" y="76"/>
                    <a:pt x="8" y="76"/>
                    <a:pt x="8" y="76"/>
                  </a:cubicBezTo>
                  <a:cubicBezTo>
                    <a:pt x="10" y="77"/>
                    <a:pt x="11" y="77"/>
                    <a:pt x="12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6" y="79"/>
                    <a:pt x="16" y="80"/>
                    <a:pt x="17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2" y="80"/>
                    <a:pt x="23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6" y="79"/>
                    <a:pt x="29" y="78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3" y="66"/>
                    <a:pt x="20" y="63"/>
                    <a:pt x="16" y="60"/>
                  </a:cubicBezTo>
                  <a:cubicBezTo>
                    <a:pt x="14" y="60"/>
                    <a:pt x="11" y="57"/>
                    <a:pt x="7" y="52"/>
                  </a:cubicBezTo>
                  <a:cubicBezTo>
                    <a:pt x="4" y="48"/>
                    <a:pt x="2" y="44"/>
                    <a:pt x="2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2"/>
                    <a:pt x="0" y="27"/>
                    <a:pt x="0" y="22"/>
                  </a:cubicBezTo>
                  <a:cubicBezTo>
                    <a:pt x="2" y="20"/>
                    <a:pt x="4" y="17"/>
                    <a:pt x="7" y="14"/>
                  </a:cubicBezTo>
                  <a:cubicBezTo>
                    <a:pt x="9" y="10"/>
                    <a:pt x="11" y="8"/>
                    <a:pt x="11" y="8"/>
                  </a:cubicBezTo>
                  <a:cubicBezTo>
                    <a:pt x="13" y="6"/>
                    <a:pt x="17" y="4"/>
                    <a:pt x="22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30" y="0"/>
                    <a:pt x="32" y="0"/>
                  </a:cubicBezTo>
                  <a:cubicBezTo>
                    <a:pt x="33" y="0"/>
                    <a:pt x="34" y="0"/>
                    <a:pt x="35" y="1"/>
                  </a:cubicBezTo>
                  <a:cubicBezTo>
                    <a:pt x="37" y="1"/>
                    <a:pt x="38" y="2"/>
                    <a:pt x="39" y="2"/>
                  </a:cubicBezTo>
                  <a:cubicBezTo>
                    <a:pt x="40" y="2"/>
                    <a:pt x="40" y="1"/>
                    <a:pt x="41" y="1"/>
                  </a:cubicBezTo>
                  <a:cubicBezTo>
                    <a:pt x="42" y="1"/>
                    <a:pt x="43" y="2"/>
                    <a:pt x="44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0" y="5"/>
                    <a:pt x="52" y="6"/>
                    <a:pt x="5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10"/>
                    <a:pt x="53" y="12"/>
                    <a:pt x="54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4" y="15"/>
                    <a:pt x="54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7"/>
                    <a:pt x="54" y="20"/>
                    <a:pt x="53" y="24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8"/>
                    <a:pt x="47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9" y="26"/>
                    <a:pt x="38" y="26"/>
                  </a:cubicBezTo>
                  <a:cubicBezTo>
                    <a:pt x="37" y="26"/>
                    <a:pt x="35" y="26"/>
                    <a:pt x="34" y="26"/>
                  </a:cubicBezTo>
                  <a:cubicBezTo>
                    <a:pt x="33" y="26"/>
                    <a:pt x="31" y="27"/>
                    <a:pt x="31" y="28"/>
                  </a:cubicBezTo>
                  <a:cubicBezTo>
                    <a:pt x="30" y="31"/>
                    <a:pt x="29" y="32"/>
                    <a:pt x="29" y="32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1" y="36"/>
                    <a:pt x="32" y="36"/>
                  </a:cubicBezTo>
                  <a:cubicBezTo>
                    <a:pt x="35" y="38"/>
                    <a:pt x="40" y="41"/>
                    <a:pt x="46" y="46"/>
                  </a:cubicBezTo>
                  <a:cubicBezTo>
                    <a:pt x="46" y="46"/>
                    <a:pt x="46" y="47"/>
                    <a:pt x="47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50"/>
                    <a:pt x="50" y="51"/>
                    <a:pt x="50" y="52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7" y="58"/>
                    <a:pt x="60" y="65"/>
                    <a:pt x="61" y="72"/>
                  </a:cubicBezTo>
                  <a:cubicBezTo>
                    <a:pt x="61" y="80"/>
                    <a:pt x="58" y="88"/>
                    <a:pt x="5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49" y="98"/>
                    <a:pt x="49" y="98"/>
                  </a:cubicBezTo>
                  <a:cubicBezTo>
                    <a:pt x="48" y="100"/>
                    <a:pt x="45" y="101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0" y="103"/>
                    <a:pt x="40" y="103"/>
                    <a:pt x="40" y="104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37" y="104"/>
                    <a:pt x="36" y="105"/>
                    <a:pt x="36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2" y="107"/>
                    <a:pt x="31" y="106"/>
                    <a:pt x="29" y="106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4" y="106"/>
                    <a:pt x="13" y="106"/>
                    <a:pt x="14" y="106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2" y="105"/>
                    <a:pt x="11" y="104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8"/>
                    <a:pt x="1" y="96"/>
                    <a:pt x="0" y="93"/>
                  </a:cubicBezTo>
                  <a:cubicBezTo>
                    <a:pt x="1" y="92"/>
                    <a:pt x="1" y="90"/>
                    <a:pt x="1" y="89"/>
                  </a:cubicBezTo>
                  <a:cubicBezTo>
                    <a:pt x="1" y="86"/>
                    <a:pt x="1" y="82"/>
                    <a:pt x="1" y="78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lose/>
                  <a:moveTo>
                    <a:pt x="4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lnTo>
                    <a:pt x="4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AEEF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263105" y="3764338"/>
            <a:ext cx="2620963" cy="415926"/>
            <a:chOff x="1513638" y="2600163"/>
            <a:chExt cx="2620963" cy="415926"/>
          </a:xfrm>
          <a:solidFill>
            <a:srgbClr val="FF0000"/>
          </a:solidFill>
        </p:grpSpPr>
        <p:sp>
          <p:nvSpPr>
            <p:cNvPr id="69" name="Freeform 5"/>
            <p:cNvSpPr>
              <a:spLocks noEditPoints="1"/>
            </p:cNvSpPr>
            <p:nvPr/>
          </p:nvSpPr>
          <p:spPr bwMode="auto">
            <a:xfrm>
              <a:off x="1513638" y="2754151"/>
              <a:ext cx="187325" cy="261938"/>
            </a:xfrm>
            <a:custGeom>
              <a:avLst/>
              <a:gdLst>
                <a:gd name="T0" fmla="*/ 50 w 50"/>
                <a:gd name="T1" fmla="*/ 38 h 68"/>
                <a:gd name="T2" fmla="*/ 49 w 50"/>
                <a:gd name="T3" fmla="*/ 43 h 68"/>
                <a:gd name="T4" fmla="*/ 45 w 50"/>
                <a:gd name="T5" fmla="*/ 54 h 68"/>
                <a:gd name="T6" fmla="*/ 38 w 50"/>
                <a:gd name="T7" fmla="*/ 62 h 68"/>
                <a:gd name="T8" fmla="*/ 34 w 50"/>
                <a:gd name="T9" fmla="*/ 64 h 68"/>
                <a:gd name="T10" fmla="*/ 30 w 50"/>
                <a:gd name="T11" fmla="*/ 65 h 68"/>
                <a:gd name="T12" fmla="*/ 27 w 50"/>
                <a:gd name="T13" fmla="*/ 66 h 68"/>
                <a:gd name="T14" fmla="*/ 26 w 50"/>
                <a:gd name="T15" fmla="*/ 66 h 68"/>
                <a:gd name="T16" fmla="*/ 22 w 50"/>
                <a:gd name="T17" fmla="*/ 66 h 68"/>
                <a:gd name="T18" fmla="*/ 22 w 50"/>
                <a:gd name="T19" fmla="*/ 67 h 68"/>
                <a:gd name="T20" fmla="*/ 19 w 50"/>
                <a:gd name="T21" fmla="*/ 67 h 68"/>
                <a:gd name="T22" fmla="*/ 16 w 50"/>
                <a:gd name="T23" fmla="*/ 68 h 68"/>
                <a:gd name="T24" fmla="*/ 13 w 50"/>
                <a:gd name="T25" fmla="*/ 67 h 68"/>
                <a:gd name="T26" fmla="*/ 11 w 50"/>
                <a:gd name="T27" fmla="*/ 67 h 68"/>
                <a:gd name="T28" fmla="*/ 7 w 50"/>
                <a:gd name="T29" fmla="*/ 68 h 68"/>
                <a:gd name="T30" fmla="*/ 4 w 50"/>
                <a:gd name="T31" fmla="*/ 58 h 68"/>
                <a:gd name="T32" fmla="*/ 3 w 50"/>
                <a:gd name="T33" fmla="*/ 49 h 68"/>
                <a:gd name="T34" fmla="*/ 2 w 50"/>
                <a:gd name="T35" fmla="*/ 40 h 68"/>
                <a:gd name="T36" fmla="*/ 2 w 50"/>
                <a:gd name="T37" fmla="*/ 34 h 68"/>
                <a:gd name="T38" fmla="*/ 2 w 50"/>
                <a:gd name="T39" fmla="*/ 26 h 68"/>
                <a:gd name="T40" fmla="*/ 2 w 50"/>
                <a:gd name="T41" fmla="*/ 20 h 68"/>
                <a:gd name="T42" fmla="*/ 1 w 50"/>
                <a:gd name="T43" fmla="*/ 20 h 68"/>
                <a:gd name="T44" fmla="*/ 1 w 50"/>
                <a:gd name="T45" fmla="*/ 17 h 68"/>
                <a:gd name="T46" fmla="*/ 3 w 50"/>
                <a:gd name="T47" fmla="*/ 2 h 68"/>
                <a:gd name="T48" fmla="*/ 7 w 50"/>
                <a:gd name="T49" fmla="*/ 2 h 68"/>
                <a:gd name="T50" fmla="*/ 10 w 50"/>
                <a:gd name="T51" fmla="*/ 1 h 68"/>
                <a:gd name="T52" fmla="*/ 17 w 50"/>
                <a:gd name="T53" fmla="*/ 1 h 68"/>
                <a:gd name="T54" fmla="*/ 21 w 50"/>
                <a:gd name="T55" fmla="*/ 0 h 68"/>
                <a:gd name="T56" fmla="*/ 35 w 50"/>
                <a:gd name="T57" fmla="*/ 4 h 68"/>
                <a:gd name="T58" fmla="*/ 36 w 50"/>
                <a:gd name="T59" fmla="*/ 5 h 68"/>
                <a:gd name="T60" fmla="*/ 44 w 50"/>
                <a:gd name="T61" fmla="*/ 12 h 68"/>
                <a:gd name="T62" fmla="*/ 47 w 50"/>
                <a:gd name="T63" fmla="*/ 19 h 68"/>
                <a:gd name="T64" fmla="*/ 48 w 50"/>
                <a:gd name="T65" fmla="*/ 25 h 68"/>
                <a:gd name="T66" fmla="*/ 18 w 50"/>
                <a:gd name="T67" fmla="*/ 49 h 68"/>
                <a:gd name="T68" fmla="*/ 18 w 50"/>
                <a:gd name="T69" fmla="*/ 49 h 68"/>
                <a:gd name="T70" fmla="*/ 17 w 50"/>
                <a:gd name="T71" fmla="*/ 50 h 68"/>
                <a:gd name="T72" fmla="*/ 30 w 50"/>
                <a:gd name="T73" fmla="*/ 41 h 68"/>
                <a:gd name="T74" fmla="*/ 26 w 50"/>
                <a:gd name="T75" fmla="*/ 22 h 68"/>
                <a:gd name="T76" fmla="*/ 23 w 50"/>
                <a:gd name="T77" fmla="*/ 19 h 68"/>
                <a:gd name="T78" fmla="*/ 21 w 50"/>
                <a:gd name="T79" fmla="*/ 25 h 68"/>
                <a:gd name="T80" fmla="*/ 22 w 50"/>
                <a:gd name="T81" fmla="*/ 31 h 68"/>
                <a:gd name="T82" fmla="*/ 22 w 50"/>
                <a:gd name="T83" fmla="*/ 40 h 68"/>
                <a:gd name="T84" fmla="*/ 23 w 50"/>
                <a:gd name="T85" fmla="*/ 43 h 68"/>
                <a:gd name="T86" fmla="*/ 25 w 50"/>
                <a:gd name="T87" fmla="*/ 49 h 68"/>
                <a:gd name="T88" fmla="*/ 26 w 50"/>
                <a:gd name="T89" fmla="*/ 49 h 68"/>
                <a:gd name="T90" fmla="*/ 28 w 50"/>
                <a:gd name="T91" fmla="*/ 48 h 68"/>
                <a:gd name="T92" fmla="*/ 28 w 50"/>
                <a:gd name="T93" fmla="*/ 46 h 68"/>
                <a:gd name="T94" fmla="*/ 30 w 50"/>
                <a:gd name="T95" fmla="*/ 4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68">
                  <a:moveTo>
                    <a:pt x="50" y="33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7"/>
                    <a:pt x="50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4"/>
                    <a:pt x="48" y="46"/>
                    <a:pt x="48" y="49"/>
                  </a:cubicBezTo>
                  <a:cubicBezTo>
                    <a:pt x="47" y="51"/>
                    <a:pt x="46" y="53"/>
                    <a:pt x="45" y="5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5"/>
                    <a:pt x="43" y="56"/>
                    <a:pt x="42" y="59"/>
                  </a:cubicBezTo>
                  <a:cubicBezTo>
                    <a:pt x="41" y="59"/>
                    <a:pt x="39" y="60"/>
                    <a:pt x="38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2" y="65"/>
                    <a:pt x="31" y="65"/>
                    <a:pt x="31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5" y="66"/>
                    <a:pt x="24" y="66"/>
                  </a:cubicBezTo>
                  <a:cubicBezTo>
                    <a:pt x="23" y="66"/>
                    <a:pt x="23" y="67"/>
                    <a:pt x="22" y="67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6"/>
                    <a:pt x="22" y="66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1" y="67"/>
                    <a:pt x="21" y="68"/>
                  </a:cubicBezTo>
                  <a:cubicBezTo>
                    <a:pt x="20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67"/>
                    <a:pt x="18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2" y="67"/>
                    <a:pt x="12" y="68"/>
                    <a:pt x="1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9" y="68"/>
                  </a:cubicBezTo>
                  <a:cubicBezTo>
                    <a:pt x="9" y="68"/>
                    <a:pt x="8" y="68"/>
                    <a:pt x="8" y="68"/>
                  </a:cubicBezTo>
                  <a:cubicBezTo>
                    <a:pt x="8" y="68"/>
                    <a:pt x="7" y="68"/>
                    <a:pt x="7" y="6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5"/>
                    <a:pt x="4" y="53"/>
                    <a:pt x="4" y="51"/>
                  </a:cubicBezTo>
                  <a:cubicBezTo>
                    <a:pt x="4" y="50"/>
                    <a:pt x="4" y="50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2" y="36"/>
                    <a:pt x="2" y="34"/>
                  </a:cubicBezTo>
                  <a:cubicBezTo>
                    <a:pt x="2" y="31"/>
                    <a:pt x="2" y="30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8"/>
                    <a:pt x="2" y="26"/>
                  </a:cubicBezTo>
                  <a:cubicBezTo>
                    <a:pt x="2" y="24"/>
                    <a:pt x="2" y="23"/>
                    <a:pt x="2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0" y="12"/>
                    <a:pt x="0" y="10"/>
                    <a:pt x="0" y="10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9" y="1"/>
                    <a:pt x="10" y="2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1"/>
                    <a:pt x="26" y="2"/>
                    <a:pt x="31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3"/>
                    <a:pt x="34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7" y="6"/>
                    <a:pt x="39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9"/>
                    <a:pt x="42" y="10"/>
                    <a:pt x="44" y="12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6"/>
                    <a:pt x="46" y="17"/>
                    <a:pt x="47" y="1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1"/>
                    <a:pt x="47" y="23"/>
                    <a:pt x="48" y="2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7"/>
                    <a:pt x="49" y="29"/>
                  </a:cubicBezTo>
                  <a:cubicBezTo>
                    <a:pt x="49" y="31"/>
                    <a:pt x="49" y="33"/>
                    <a:pt x="50" y="33"/>
                  </a:cubicBezTo>
                  <a:close/>
                  <a:moveTo>
                    <a:pt x="18" y="49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lnTo>
                    <a:pt x="19" y="48"/>
                  </a:lnTo>
                  <a:close/>
                  <a:moveTo>
                    <a:pt x="30" y="41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28"/>
                    <a:pt x="28" y="25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9"/>
                    <a:pt x="24" y="19"/>
                    <a:pt x="23" y="19"/>
                  </a:cubicBezTo>
                  <a:cubicBezTo>
                    <a:pt x="21" y="19"/>
                    <a:pt x="21" y="20"/>
                    <a:pt x="21" y="21"/>
                  </a:cubicBezTo>
                  <a:cubicBezTo>
                    <a:pt x="21" y="23"/>
                    <a:pt x="21" y="24"/>
                    <a:pt x="21" y="23"/>
                  </a:cubicBezTo>
                  <a:cubicBezTo>
                    <a:pt x="21" y="24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8"/>
                    <a:pt x="22" y="29"/>
                    <a:pt x="22" y="31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7"/>
                    <a:pt x="22" y="39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3" y="49"/>
                    <a:pt x="24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5"/>
                    <a:pt x="29" y="44"/>
                  </a:cubicBezTo>
                  <a:cubicBezTo>
                    <a:pt x="29" y="43"/>
                    <a:pt x="30" y="43"/>
                    <a:pt x="30" y="42"/>
                  </a:cubicBezTo>
                  <a:lnTo>
                    <a:pt x="30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1720013" y="2738276"/>
              <a:ext cx="177800" cy="247650"/>
            </a:xfrm>
            <a:custGeom>
              <a:avLst/>
              <a:gdLst>
                <a:gd name="T0" fmla="*/ 46 w 47"/>
                <a:gd name="T1" fmla="*/ 61 h 64"/>
                <a:gd name="T2" fmla="*/ 44 w 47"/>
                <a:gd name="T3" fmla="*/ 61 h 64"/>
                <a:gd name="T4" fmla="*/ 41 w 47"/>
                <a:gd name="T5" fmla="*/ 62 h 64"/>
                <a:gd name="T6" fmla="*/ 28 w 47"/>
                <a:gd name="T7" fmla="*/ 58 h 64"/>
                <a:gd name="T8" fmla="*/ 27 w 47"/>
                <a:gd name="T9" fmla="*/ 57 h 64"/>
                <a:gd name="T10" fmla="*/ 25 w 47"/>
                <a:gd name="T11" fmla="*/ 50 h 64"/>
                <a:gd name="T12" fmla="*/ 21 w 47"/>
                <a:gd name="T13" fmla="*/ 43 h 64"/>
                <a:gd name="T14" fmla="*/ 20 w 47"/>
                <a:gd name="T15" fmla="*/ 48 h 64"/>
                <a:gd name="T16" fmla="*/ 20 w 47"/>
                <a:gd name="T17" fmla="*/ 51 h 64"/>
                <a:gd name="T18" fmla="*/ 20 w 47"/>
                <a:gd name="T19" fmla="*/ 60 h 64"/>
                <a:gd name="T20" fmla="*/ 16 w 47"/>
                <a:gd name="T21" fmla="*/ 63 h 64"/>
                <a:gd name="T22" fmla="*/ 12 w 47"/>
                <a:gd name="T23" fmla="*/ 64 h 64"/>
                <a:gd name="T24" fmla="*/ 9 w 47"/>
                <a:gd name="T25" fmla="*/ 63 h 64"/>
                <a:gd name="T26" fmla="*/ 7 w 47"/>
                <a:gd name="T27" fmla="*/ 63 h 64"/>
                <a:gd name="T28" fmla="*/ 3 w 47"/>
                <a:gd name="T29" fmla="*/ 61 h 64"/>
                <a:gd name="T30" fmla="*/ 1 w 47"/>
                <a:gd name="T31" fmla="*/ 50 h 64"/>
                <a:gd name="T32" fmla="*/ 2 w 47"/>
                <a:gd name="T33" fmla="*/ 45 h 64"/>
                <a:gd name="T34" fmla="*/ 1 w 47"/>
                <a:gd name="T35" fmla="*/ 31 h 64"/>
                <a:gd name="T36" fmla="*/ 1 w 47"/>
                <a:gd name="T37" fmla="*/ 21 h 64"/>
                <a:gd name="T38" fmla="*/ 1 w 47"/>
                <a:gd name="T39" fmla="*/ 19 h 64"/>
                <a:gd name="T40" fmla="*/ 1 w 47"/>
                <a:gd name="T41" fmla="*/ 15 h 64"/>
                <a:gd name="T42" fmla="*/ 2 w 47"/>
                <a:gd name="T43" fmla="*/ 2 h 64"/>
                <a:gd name="T44" fmla="*/ 16 w 47"/>
                <a:gd name="T45" fmla="*/ 0 h 64"/>
                <a:gd name="T46" fmla="*/ 21 w 47"/>
                <a:gd name="T47" fmla="*/ 0 h 64"/>
                <a:gd name="T48" fmla="*/ 24 w 47"/>
                <a:gd name="T49" fmla="*/ 1 h 64"/>
                <a:gd name="T50" fmla="*/ 28 w 47"/>
                <a:gd name="T51" fmla="*/ 1 h 64"/>
                <a:gd name="T52" fmla="*/ 30 w 47"/>
                <a:gd name="T53" fmla="*/ 1 h 64"/>
                <a:gd name="T54" fmla="*/ 38 w 47"/>
                <a:gd name="T55" fmla="*/ 6 h 64"/>
                <a:gd name="T56" fmla="*/ 41 w 47"/>
                <a:gd name="T57" fmla="*/ 10 h 64"/>
                <a:gd name="T58" fmla="*/ 44 w 47"/>
                <a:gd name="T59" fmla="*/ 19 h 64"/>
                <a:gd name="T60" fmla="*/ 44 w 47"/>
                <a:gd name="T61" fmla="*/ 24 h 64"/>
                <a:gd name="T62" fmla="*/ 41 w 47"/>
                <a:gd name="T63" fmla="*/ 30 h 64"/>
                <a:gd name="T64" fmla="*/ 36 w 47"/>
                <a:gd name="T65" fmla="*/ 33 h 64"/>
                <a:gd name="T66" fmla="*/ 37 w 47"/>
                <a:gd name="T67" fmla="*/ 38 h 64"/>
                <a:gd name="T68" fmla="*/ 39 w 47"/>
                <a:gd name="T69" fmla="*/ 43 h 64"/>
                <a:gd name="T70" fmla="*/ 42 w 47"/>
                <a:gd name="T71" fmla="*/ 50 h 64"/>
                <a:gd name="T72" fmla="*/ 44 w 47"/>
                <a:gd name="T73" fmla="*/ 54 h 64"/>
                <a:gd name="T74" fmla="*/ 1 w 47"/>
                <a:gd name="T75" fmla="*/ 21 h 64"/>
                <a:gd name="T76" fmla="*/ 24 w 47"/>
                <a:gd name="T77" fmla="*/ 16 h 64"/>
                <a:gd name="T78" fmla="*/ 22 w 47"/>
                <a:gd name="T79" fmla="*/ 15 h 64"/>
                <a:gd name="T80" fmla="*/ 20 w 47"/>
                <a:gd name="T81" fmla="*/ 14 h 64"/>
                <a:gd name="T82" fmla="*/ 19 w 47"/>
                <a:gd name="T83" fmla="*/ 22 h 64"/>
                <a:gd name="T84" fmla="*/ 20 w 47"/>
                <a:gd name="T85" fmla="*/ 26 h 64"/>
                <a:gd name="T86" fmla="*/ 24 w 47"/>
                <a:gd name="T87" fmla="*/ 25 h 64"/>
                <a:gd name="T88" fmla="*/ 26 w 47"/>
                <a:gd name="T8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64">
                  <a:moveTo>
                    <a:pt x="47" y="60"/>
                  </a:moveTo>
                  <a:cubicBezTo>
                    <a:pt x="47" y="60"/>
                    <a:pt x="47" y="60"/>
                    <a:pt x="47" y="60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3" y="61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8" y="62"/>
                    <a:pt x="37" y="63"/>
                    <a:pt x="35" y="63"/>
                  </a:cubicBezTo>
                  <a:cubicBezTo>
                    <a:pt x="31" y="63"/>
                    <a:pt x="28" y="61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6"/>
                    <a:pt x="26" y="53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49"/>
                    <a:pt x="24" y="48"/>
                    <a:pt x="23" y="46"/>
                  </a:cubicBezTo>
                  <a:cubicBezTo>
                    <a:pt x="22" y="44"/>
                    <a:pt x="22" y="43"/>
                    <a:pt x="21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3"/>
                    <a:pt x="20" y="44"/>
                    <a:pt x="20" y="46"/>
                  </a:cubicBezTo>
                  <a:cubicBezTo>
                    <a:pt x="20" y="47"/>
                    <a:pt x="20" y="47"/>
                    <a:pt x="20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1"/>
                  </a:cubicBezTo>
                  <a:cubicBezTo>
                    <a:pt x="20" y="51"/>
                    <a:pt x="20" y="53"/>
                    <a:pt x="20" y="54"/>
                  </a:cubicBezTo>
                  <a:cubicBezTo>
                    <a:pt x="20" y="55"/>
                    <a:pt x="20" y="56"/>
                    <a:pt x="21" y="57"/>
                  </a:cubicBezTo>
                  <a:cubicBezTo>
                    <a:pt x="21" y="59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5" y="63"/>
                    <a:pt x="14" y="63"/>
                    <a:pt x="13" y="64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1" y="64"/>
                    <a:pt x="10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7" y="63"/>
                  </a:cubicBezTo>
                  <a:cubicBezTo>
                    <a:pt x="7" y="63"/>
                    <a:pt x="7" y="63"/>
                    <a:pt x="6" y="63"/>
                  </a:cubicBezTo>
                  <a:cubicBezTo>
                    <a:pt x="5" y="63"/>
                    <a:pt x="5" y="63"/>
                    <a:pt x="4" y="63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59"/>
                    <a:pt x="2" y="57"/>
                    <a:pt x="2" y="54"/>
                  </a:cubicBezTo>
                  <a:cubicBezTo>
                    <a:pt x="2" y="52"/>
                    <a:pt x="2" y="51"/>
                    <a:pt x="1" y="50"/>
                  </a:cubicBezTo>
                  <a:cubicBezTo>
                    <a:pt x="2" y="48"/>
                    <a:pt x="2" y="47"/>
                    <a:pt x="2" y="47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3"/>
                    <a:pt x="2" y="42"/>
                    <a:pt x="2" y="40"/>
                  </a:cubicBezTo>
                  <a:cubicBezTo>
                    <a:pt x="2" y="39"/>
                    <a:pt x="2" y="36"/>
                    <a:pt x="1" y="31"/>
                  </a:cubicBezTo>
                  <a:cubicBezTo>
                    <a:pt x="1" y="30"/>
                    <a:pt x="1" y="27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7"/>
                    <a:pt x="1" y="15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9"/>
                    <a:pt x="1" y="7"/>
                    <a:pt x="1" y="7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5" y="1"/>
                    <a:pt x="7" y="0"/>
                  </a:cubicBezTo>
                  <a:cubicBezTo>
                    <a:pt x="11" y="0"/>
                    <a:pt x="14" y="0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6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4" y="3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9" y="7"/>
                  </a:cubicBezTo>
                  <a:cubicBezTo>
                    <a:pt x="40" y="7"/>
                    <a:pt x="40" y="8"/>
                    <a:pt x="41" y="10"/>
                  </a:cubicBezTo>
                  <a:cubicBezTo>
                    <a:pt x="42" y="12"/>
                    <a:pt x="43" y="14"/>
                    <a:pt x="43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7"/>
                    <a:pt x="44" y="18"/>
                    <a:pt x="44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2" y="27"/>
                    <a:pt x="41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38" y="31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6"/>
                    <a:pt x="36" y="37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9"/>
                    <a:pt x="37" y="40"/>
                    <a:pt x="37" y="40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1" y="47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0"/>
                    <a:pt x="43" y="51"/>
                    <a:pt x="43" y="51"/>
                  </a:cubicBezTo>
                  <a:cubicBezTo>
                    <a:pt x="44" y="53"/>
                    <a:pt x="44" y="53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5"/>
                    <a:pt x="46" y="57"/>
                    <a:pt x="47" y="60"/>
                  </a:cubicBezTo>
                  <a:close/>
                  <a:moveTo>
                    <a:pt x="1" y="22"/>
                  </a:moveTo>
                  <a:cubicBezTo>
                    <a:pt x="1" y="22"/>
                    <a:pt x="1" y="22"/>
                    <a:pt x="1" y="21"/>
                  </a:cubicBezTo>
                  <a:lnTo>
                    <a:pt x="1" y="22"/>
                  </a:lnTo>
                  <a:close/>
                  <a:moveTo>
                    <a:pt x="26" y="21"/>
                  </a:moveTo>
                  <a:cubicBezTo>
                    <a:pt x="26" y="19"/>
                    <a:pt x="25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6"/>
                    <a:pt x="19" y="19"/>
                  </a:cubicBezTo>
                  <a:cubicBezTo>
                    <a:pt x="19" y="20"/>
                    <a:pt x="19" y="21"/>
                    <a:pt x="19" y="22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1" y="27"/>
                    <a:pt x="21" y="26"/>
                    <a:pt x="22" y="26"/>
                  </a:cubicBezTo>
                  <a:cubicBezTo>
                    <a:pt x="23" y="26"/>
                    <a:pt x="24" y="26"/>
                    <a:pt x="24" y="25"/>
                  </a:cubicBezTo>
                  <a:cubicBezTo>
                    <a:pt x="24" y="25"/>
                    <a:pt x="25" y="24"/>
                    <a:pt x="25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7"/>
            <p:cNvSpPr>
              <a:spLocks noEditPoints="1"/>
            </p:cNvSpPr>
            <p:nvPr/>
          </p:nvSpPr>
          <p:spPr bwMode="auto">
            <a:xfrm>
              <a:off x="1915276" y="2738276"/>
              <a:ext cx="169863" cy="234950"/>
            </a:xfrm>
            <a:custGeom>
              <a:avLst/>
              <a:gdLst>
                <a:gd name="T0" fmla="*/ 22 w 45"/>
                <a:gd name="T1" fmla="*/ 53 h 61"/>
                <a:gd name="T2" fmla="*/ 21 w 45"/>
                <a:gd name="T3" fmla="*/ 54 h 61"/>
                <a:gd name="T4" fmla="*/ 19 w 45"/>
                <a:gd name="T5" fmla="*/ 50 h 61"/>
                <a:gd name="T6" fmla="*/ 17 w 45"/>
                <a:gd name="T7" fmla="*/ 49 h 61"/>
                <a:gd name="T8" fmla="*/ 18 w 45"/>
                <a:gd name="T9" fmla="*/ 53 h 61"/>
                <a:gd name="T10" fmla="*/ 17 w 45"/>
                <a:gd name="T11" fmla="*/ 58 h 61"/>
                <a:gd name="T12" fmla="*/ 15 w 45"/>
                <a:gd name="T13" fmla="*/ 57 h 61"/>
                <a:gd name="T14" fmla="*/ 11 w 45"/>
                <a:gd name="T15" fmla="*/ 50 h 61"/>
                <a:gd name="T16" fmla="*/ 9 w 45"/>
                <a:gd name="T17" fmla="*/ 44 h 61"/>
                <a:gd name="T18" fmla="*/ 7 w 45"/>
                <a:gd name="T19" fmla="*/ 45 h 61"/>
                <a:gd name="T20" fmla="*/ 7 w 45"/>
                <a:gd name="T21" fmla="*/ 48 h 61"/>
                <a:gd name="T22" fmla="*/ 4 w 45"/>
                <a:gd name="T23" fmla="*/ 47 h 61"/>
                <a:gd name="T24" fmla="*/ 0 w 45"/>
                <a:gd name="T25" fmla="*/ 32 h 61"/>
                <a:gd name="T26" fmla="*/ 19 w 45"/>
                <a:gd name="T27" fmla="*/ 1 h 61"/>
                <a:gd name="T28" fmla="*/ 45 w 45"/>
                <a:gd name="T29" fmla="*/ 28 h 61"/>
                <a:gd name="T30" fmla="*/ 39 w 45"/>
                <a:gd name="T31" fmla="*/ 50 h 61"/>
                <a:gd name="T32" fmla="*/ 36 w 45"/>
                <a:gd name="T33" fmla="*/ 51 h 61"/>
                <a:gd name="T34" fmla="*/ 35 w 45"/>
                <a:gd name="T35" fmla="*/ 46 h 61"/>
                <a:gd name="T36" fmla="*/ 33 w 45"/>
                <a:gd name="T37" fmla="*/ 47 h 61"/>
                <a:gd name="T38" fmla="*/ 27 w 45"/>
                <a:gd name="T39" fmla="*/ 47 h 61"/>
                <a:gd name="T40" fmla="*/ 25 w 45"/>
                <a:gd name="T41" fmla="*/ 46 h 61"/>
                <a:gd name="T42" fmla="*/ 28 w 45"/>
                <a:gd name="T43" fmla="*/ 36 h 61"/>
                <a:gd name="T44" fmla="*/ 28 w 45"/>
                <a:gd name="T45" fmla="*/ 24 h 61"/>
                <a:gd name="T46" fmla="*/ 25 w 45"/>
                <a:gd name="T47" fmla="*/ 17 h 61"/>
                <a:gd name="T48" fmla="*/ 19 w 45"/>
                <a:gd name="T49" fmla="*/ 18 h 61"/>
                <a:gd name="T50" fmla="*/ 17 w 45"/>
                <a:gd name="T51" fmla="*/ 33 h 61"/>
                <a:gd name="T52" fmla="*/ 22 w 45"/>
                <a:gd name="T53" fmla="*/ 47 h 61"/>
                <a:gd name="T54" fmla="*/ 26 w 45"/>
                <a:gd name="T55" fmla="*/ 50 h 61"/>
                <a:gd name="T56" fmla="*/ 27 w 45"/>
                <a:gd name="T57" fmla="*/ 56 h 61"/>
                <a:gd name="T58" fmla="*/ 24 w 45"/>
                <a:gd name="T59" fmla="*/ 52 h 61"/>
                <a:gd name="T60" fmla="*/ 11 w 45"/>
                <a:gd name="T61" fmla="*/ 57 h 61"/>
                <a:gd name="T62" fmla="*/ 7 w 45"/>
                <a:gd name="T63" fmla="*/ 53 h 61"/>
                <a:gd name="T64" fmla="*/ 10 w 45"/>
                <a:gd name="T65" fmla="*/ 51 h 61"/>
                <a:gd name="T66" fmla="*/ 25 w 45"/>
                <a:gd name="T67" fmla="*/ 50 h 61"/>
                <a:gd name="T68" fmla="*/ 23 w 45"/>
                <a:gd name="T69" fmla="*/ 52 h 61"/>
                <a:gd name="T70" fmla="*/ 24 w 45"/>
                <a:gd name="T71" fmla="*/ 51 h 61"/>
                <a:gd name="T72" fmla="*/ 25 w 45"/>
                <a:gd name="T73" fmla="*/ 61 h 61"/>
                <a:gd name="T74" fmla="*/ 25 w 45"/>
                <a:gd name="T75" fmla="*/ 58 h 61"/>
                <a:gd name="T76" fmla="*/ 27 w 45"/>
                <a:gd name="T77" fmla="*/ 58 h 61"/>
                <a:gd name="T78" fmla="*/ 27 w 45"/>
                <a:gd name="T79" fmla="*/ 50 h 61"/>
                <a:gd name="T80" fmla="*/ 27 w 45"/>
                <a:gd name="T81" fmla="*/ 57 h 61"/>
                <a:gd name="T82" fmla="*/ 29 w 45"/>
                <a:gd name="T83" fmla="*/ 52 h 61"/>
                <a:gd name="T84" fmla="*/ 39 w 45"/>
                <a:gd name="T85" fmla="*/ 54 h 61"/>
                <a:gd name="T86" fmla="*/ 34 w 45"/>
                <a:gd name="T87" fmla="*/ 59 h 61"/>
                <a:gd name="T88" fmla="*/ 30 w 45"/>
                <a:gd name="T89" fmla="*/ 60 h 61"/>
                <a:gd name="T90" fmla="*/ 32 w 45"/>
                <a:gd name="T91" fmla="*/ 55 h 61"/>
                <a:gd name="T92" fmla="*/ 34 w 45"/>
                <a:gd name="T93" fmla="*/ 52 h 61"/>
                <a:gd name="T94" fmla="*/ 38 w 45"/>
                <a:gd name="T95" fmla="*/ 54 h 61"/>
                <a:gd name="T96" fmla="*/ 33 w 45"/>
                <a:gd name="T97" fmla="*/ 51 h 61"/>
                <a:gd name="T98" fmla="*/ 32 w 45"/>
                <a:gd name="T99" fmla="*/ 48 h 61"/>
                <a:gd name="T100" fmla="*/ 33 w 45"/>
                <a:gd name="T101" fmla="*/ 4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" h="61">
                  <a:moveTo>
                    <a:pt x="23" y="52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1" y="55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3"/>
                    <a:pt x="19" y="52"/>
                    <a:pt x="19" y="51"/>
                  </a:cubicBezTo>
                  <a:cubicBezTo>
                    <a:pt x="19" y="51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7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8"/>
                  </a:cubicBezTo>
                  <a:cubicBezTo>
                    <a:pt x="17" y="47"/>
                    <a:pt x="17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51"/>
                    <a:pt x="18" y="53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9"/>
                    <a:pt x="17" y="60"/>
                  </a:cubicBezTo>
                  <a:cubicBezTo>
                    <a:pt x="16" y="59"/>
                    <a:pt x="15" y="59"/>
                    <a:pt x="14" y="59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6"/>
                    <a:pt x="14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1"/>
                    <a:pt x="13" y="51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9" y="48"/>
                    <a:pt x="8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6" y="47"/>
                    <a:pt x="5" y="48"/>
                  </a:cubicBezTo>
                  <a:cubicBezTo>
                    <a:pt x="5" y="48"/>
                    <a:pt x="6" y="48"/>
                    <a:pt x="6" y="48"/>
                  </a:cubicBezTo>
                  <a:cubicBezTo>
                    <a:pt x="6" y="48"/>
                    <a:pt x="7" y="48"/>
                    <a:pt x="6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5" y="48"/>
                    <a:pt x="5" y="48"/>
                    <a:pt x="4" y="47"/>
                  </a:cubicBezTo>
                  <a:cubicBezTo>
                    <a:pt x="3" y="46"/>
                    <a:pt x="2" y="43"/>
                    <a:pt x="0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7"/>
                    <a:pt x="0" y="36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2" y="15"/>
                    <a:pt x="6" y="7"/>
                    <a:pt x="12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5" y="1"/>
                    <a:pt x="16" y="1"/>
                    <a:pt x="1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8" y="0"/>
                    <a:pt x="33" y="2"/>
                    <a:pt x="37" y="7"/>
                  </a:cubicBezTo>
                  <a:cubicBezTo>
                    <a:pt x="41" y="12"/>
                    <a:pt x="44" y="17"/>
                    <a:pt x="44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33"/>
                    <a:pt x="45" y="37"/>
                    <a:pt x="44" y="41"/>
                  </a:cubicBezTo>
                  <a:cubicBezTo>
                    <a:pt x="43" y="48"/>
                    <a:pt x="42" y="51"/>
                    <a:pt x="40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50"/>
                    <a:pt x="37" y="51"/>
                    <a:pt x="36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5"/>
                    <a:pt x="32" y="46"/>
                    <a:pt x="33" y="47"/>
                  </a:cubicBezTo>
                  <a:cubicBezTo>
                    <a:pt x="32" y="48"/>
                    <a:pt x="31" y="48"/>
                    <a:pt x="31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7"/>
                    <a:pt x="28" y="47"/>
                    <a:pt x="27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4"/>
                    <a:pt x="28" y="43"/>
                  </a:cubicBezTo>
                  <a:cubicBezTo>
                    <a:pt x="28" y="41"/>
                    <a:pt x="28" y="40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5"/>
                    <a:pt x="28" y="34"/>
                    <a:pt x="27" y="33"/>
                  </a:cubicBezTo>
                  <a:cubicBezTo>
                    <a:pt x="28" y="32"/>
                    <a:pt x="28" y="31"/>
                    <a:pt x="28" y="29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8"/>
                    <a:pt x="28" y="27"/>
                    <a:pt x="28" y="27"/>
                  </a:cubicBezTo>
                  <a:cubicBezTo>
                    <a:pt x="28" y="27"/>
                    <a:pt x="28" y="26"/>
                    <a:pt x="28" y="24"/>
                  </a:cubicBezTo>
                  <a:cubicBezTo>
                    <a:pt x="28" y="23"/>
                    <a:pt x="27" y="22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7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7" y="21"/>
                    <a:pt x="17" y="24"/>
                    <a:pt x="17" y="27"/>
                  </a:cubicBezTo>
                  <a:cubicBezTo>
                    <a:pt x="17" y="29"/>
                    <a:pt x="17" y="30"/>
                    <a:pt x="18" y="31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4"/>
                    <a:pt x="18" y="35"/>
                    <a:pt x="18" y="36"/>
                  </a:cubicBezTo>
                  <a:cubicBezTo>
                    <a:pt x="18" y="37"/>
                    <a:pt x="18" y="37"/>
                    <a:pt x="18" y="38"/>
                  </a:cubicBezTo>
                  <a:cubicBezTo>
                    <a:pt x="18" y="39"/>
                    <a:pt x="18" y="39"/>
                    <a:pt x="18" y="4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4"/>
                    <a:pt x="20" y="46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6" y="56"/>
                    <a:pt x="26" y="56"/>
                    <a:pt x="25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2"/>
                    <a:pt x="23" y="52"/>
                    <a:pt x="23" y="52"/>
                  </a:cubicBezTo>
                  <a:close/>
                  <a:moveTo>
                    <a:pt x="13" y="56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9" y="54"/>
                    <a:pt x="8" y="54"/>
                  </a:cubicBezTo>
                  <a:cubicBezTo>
                    <a:pt x="8" y="54"/>
                    <a:pt x="8" y="54"/>
                    <a:pt x="7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6"/>
                    <a:pt x="12" y="56"/>
                    <a:pt x="12" y="56"/>
                  </a:cubicBezTo>
                  <a:lnTo>
                    <a:pt x="13" y="56"/>
                  </a:lnTo>
                  <a:close/>
                  <a:moveTo>
                    <a:pt x="25" y="50"/>
                  </a:moveTo>
                  <a:cubicBezTo>
                    <a:pt x="25" y="50"/>
                    <a:pt x="24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50"/>
                    <a:pt x="22" y="50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lnTo>
                    <a:pt x="25" y="50"/>
                  </a:lnTo>
                  <a:close/>
                  <a:moveTo>
                    <a:pt x="28" y="60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6" y="58"/>
                    <a:pt x="26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9"/>
                    <a:pt x="28" y="59"/>
                  </a:cubicBezTo>
                  <a:lnTo>
                    <a:pt x="28" y="60"/>
                  </a:lnTo>
                  <a:close/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lose/>
                  <a:moveTo>
                    <a:pt x="2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6"/>
                    <a:pt x="27" y="56"/>
                    <a:pt x="28" y="55"/>
                  </a:cubicBezTo>
                  <a:lnTo>
                    <a:pt x="29" y="57"/>
                  </a:lnTo>
                  <a:close/>
                  <a:moveTo>
                    <a:pt x="30" y="52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lnTo>
                    <a:pt x="30" y="52"/>
                  </a:lnTo>
                  <a:close/>
                  <a:moveTo>
                    <a:pt x="39" y="54"/>
                  </a:moveTo>
                  <a:cubicBezTo>
                    <a:pt x="38" y="54"/>
                    <a:pt x="38" y="55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5" y="57"/>
                    <a:pt x="35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3" y="59"/>
                    <a:pt x="33" y="59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1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1" y="59"/>
                    <a:pt x="31" y="59"/>
                    <a:pt x="31" y="58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1" y="55"/>
                    <a:pt x="31" y="55"/>
                  </a:cubicBezTo>
                  <a:cubicBezTo>
                    <a:pt x="31" y="54"/>
                    <a:pt x="31" y="54"/>
                    <a:pt x="31" y="53"/>
                  </a:cubicBezTo>
                  <a:cubicBezTo>
                    <a:pt x="32" y="53"/>
                    <a:pt x="32" y="54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4"/>
                    <a:pt x="34" y="53"/>
                    <a:pt x="34" y="52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7" y="53"/>
                    <a:pt x="37" y="53"/>
                  </a:cubicBezTo>
                  <a:cubicBezTo>
                    <a:pt x="37" y="53"/>
                    <a:pt x="38" y="53"/>
                    <a:pt x="38" y="54"/>
                  </a:cubicBezTo>
                  <a:cubicBezTo>
                    <a:pt x="39" y="53"/>
                    <a:pt x="39" y="53"/>
                    <a:pt x="39" y="53"/>
                  </a:cubicBezTo>
                  <a:lnTo>
                    <a:pt x="39" y="54"/>
                  </a:lnTo>
                  <a:close/>
                  <a:moveTo>
                    <a:pt x="34" y="49"/>
                  </a:moveTo>
                  <a:cubicBezTo>
                    <a:pt x="33" y="49"/>
                    <a:pt x="33" y="50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lnTo>
                    <a:pt x="34" y="49"/>
                  </a:lnTo>
                  <a:close/>
                  <a:moveTo>
                    <a:pt x="34" y="44"/>
                  </a:move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3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8"/>
            <p:cNvSpPr>
              <a:spLocks noEditPoints="1"/>
            </p:cNvSpPr>
            <p:nvPr/>
          </p:nvSpPr>
          <p:spPr bwMode="auto">
            <a:xfrm>
              <a:off x="2096251" y="2711288"/>
              <a:ext cx="188913" cy="269875"/>
            </a:xfrm>
            <a:custGeom>
              <a:avLst/>
              <a:gdLst>
                <a:gd name="T0" fmla="*/ 49 w 50"/>
                <a:gd name="T1" fmla="*/ 31 h 70"/>
                <a:gd name="T2" fmla="*/ 41 w 50"/>
                <a:gd name="T3" fmla="*/ 43 h 70"/>
                <a:gd name="T4" fmla="*/ 36 w 50"/>
                <a:gd name="T5" fmla="*/ 45 h 70"/>
                <a:gd name="T6" fmla="*/ 33 w 50"/>
                <a:gd name="T7" fmla="*/ 46 h 70"/>
                <a:gd name="T8" fmla="*/ 35 w 50"/>
                <a:gd name="T9" fmla="*/ 43 h 70"/>
                <a:gd name="T10" fmla="*/ 36 w 50"/>
                <a:gd name="T11" fmla="*/ 39 h 70"/>
                <a:gd name="T12" fmla="*/ 34 w 50"/>
                <a:gd name="T13" fmla="*/ 35 h 70"/>
                <a:gd name="T14" fmla="*/ 32 w 50"/>
                <a:gd name="T15" fmla="*/ 36 h 70"/>
                <a:gd name="T16" fmla="*/ 30 w 50"/>
                <a:gd name="T17" fmla="*/ 37 h 70"/>
                <a:gd name="T18" fmla="*/ 29 w 50"/>
                <a:gd name="T19" fmla="*/ 40 h 70"/>
                <a:gd name="T20" fmla="*/ 27 w 50"/>
                <a:gd name="T21" fmla="*/ 38 h 70"/>
                <a:gd name="T22" fmla="*/ 24 w 50"/>
                <a:gd name="T23" fmla="*/ 39 h 70"/>
                <a:gd name="T24" fmla="*/ 22 w 50"/>
                <a:gd name="T25" fmla="*/ 43 h 70"/>
                <a:gd name="T26" fmla="*/ 28 w 50"/>
                <a:gd name="T27" fmla="*/ 46 h 70"/>
                <a:gd name="T28" fmla="*/ 23 w 50"/>
                <a:gd name="T29" fmla="*/ 49 h 70"/>
                <a:gd name="T30" fmla="*/ 17 w 50"/>
                <a:gd name="T31" fmla="*/ 50 h 70"/>
                <a:gd name="T32" fmla="*/ 12 w 50"/>
                <a:gd name="T33" fmla="*/ 49 h 70"/>
                <a:gd name="T34" fmla="*/ 10 w 50"/>
                <a:gd name="T35" fmla="*/ 51 h 70"/>
                <a:gd name="T36" fmla="*/ 9 w 50"/>
                <a:gd name="T37" fmla="*/ 49 h 70"/>
                <a:gd name="T38" fmla="*/ 7 w 50"/>
                <a:gd name="T39" fmla="*/ 53 h 70"/>
                <a:gd name="T40" fmla="*/ 4 w 50"/>
                <a:gd name="T41" fmla="*/ 48 h 70"/>
                <a:gd name="T42" fmla="*/ 2 w 50"/>
                <a:gd name="T43" fmla="*/ 18 h 70"/>
                <a:gd name="T44" fmla="*/ 5 w 50"/>
                <a:gd name="T45" fmla="*/ 1 h 70"/>
                <a:gd name="T46" fmla="*/ 16 w 50"/>
                <a:gd name="T47" fmla="*/ 1 h 70"/>
                <a:gd name="T48" fmla="*/ 28 w 50"/>
                <a:gd name="T49" fmla="*/ 1 h 70"/>
                <a:gd name="T50" fmla="*/ 41 w 50"/>
                <a:gd name="T51" fmla="*/ 5 h 70"/>
                <a:gd name="T52" fmla="*/ 48 w 50"/>
                <a:gd name="T53" fmla="*/ 11 h 70"/>
                <a:gd name="T54" fmla="*/ 49 w 50"/>
                <a:gd name="T55" fmla="*/ 20 h 70"/>
                <a:gd name="T56" fmla="*/ 21 w 50"/>
                <a:gd name="T57" fmla="*/ 69 h 70"/>
                <a:gd name="T58" fmla="*/ 19 w 50"/>
                <a:gd name="T59" fmla="*/ 69 h 70"/>
                <a:gd name="T60" fmla="*/ 11 w 50"/>
                <a:gd name="T61" fmla="*/ 70 h 70"/>
                <a:gd name="T62" fmla="*/ 4 w 50"/>
                <a:gd name="T63" fmla="*/ 58 h 70"/>
                <a:gd name="T64" fmla="*/ 8 w 50"/>
                <a:gd name="T65" fmla="*/ 58 h 70"/>
                <a:gd name="T66" fmla="*/ 12 w 50"/>
                <a:gd name="T67" fmla="*/ 61 h 70"/>
                <a:gd name="T68" fmla="*/ 17 w 50"/>
                <a:gd name="T69" fmla="*/ 67 h 70"/>
                <a:gd name="T70" fmla="*/ 19 w 50"/>
                <a:gd name="T71" fmla="*/ 60 h 70"/>
                <a:gd name="T72" fmla="*/ 20 w 50"/>
                <a:gd name="T73" fmla="*/ 58 h 70"/>
                <a:gd name="T74" fmla="*/ 21 w 50"/>
                <a:gd name="T75" fmla="*/ 51 h 70"/>
                <a:gd name="T76" fmla="*/ 22 w 50"/>
                <a:gd name="T77" fmla="*/ 51 h 70"/>
                <a:gd name="T78" fmla="*/ 24 w 50"/>
                <a:gd name="T79" fmla="*/ 60 h 70"/>
                <a:gd name="T80" fmla="*/ 5 w 50"/>
                <a:gd name="T81" fmla="*/ 51 h 70"/>
                <a:gd name="T82" fmla="*/ 10 w 50"/>
                <a:gd name="T83" fmla="*/ 56 h 70"/>
                <a:gd name="T84" fmla="*/ 12 w 50"/>
                <a:gd name="T85" fmla="*/ 48 h 70"/>
                <a:gd name="T86" fmla="*/ 19 w 50"/>
                <a:gd name="T87" fmla="*/ 58 h 70"/>
                <a:gd name="T88" fmla="*/ 13 w 50"/>
                <a:gd name="T89" fmla="*/ 60 h 70"/>
                <a:gd name="T90" fmla="*/ 18 w 50"/>
                <a:gd name="T91" fmla="*/ 55 h 70"/>
                <a:gd name="T92" fmla="*/ 13 w 50"/>
                <a:gd name="T93" fmla="*/ 51 h 70"/>
                <a:gd name="T94" fmla="*/ 14 w 50"/>
                <a:gd name="T95" fmla="*/ 31 h 70"/>
                <a:gd name="T96" fmla="*/ 15 w 50"/>
                <a:gd name="T97" fmla="*/ 30 h 70"/>
                <a:gd name="T98" fmla="*/ 15 w 50"/>
                <a:gd name="T99" fmla="*/ 31 h 70"/>
                <a:gd name="T100" fmla="*/ 16 w 50"/>
                <a:gd name="T101" fmla="*/ 33 h 70"/>
                <a:gd name="T102" fmla="*/ 30 w 50"/>
                <a:gd name="T103" fmla="*/ 21 h 70"/>
                <a:gd name="T104" fmla="*/ 23 w 50"/>
                <a:gd name="T105" fmla="*/ 15 h 70"/>
                <a:gd name="T106" fmla="*/ 22 w 50"/>
                <a:gd name="T107" fmla="*/ 31 h 70"/>
                <a:gd name="T108" fmla="*/ 29 w 50"/>
                <a:gd name="T109" fmla="*/ 29 h 70"/>
                <a:gd name="T110" fmla="*/ 22 w 50"/>
                <a:gd name="T111" fmla="*/ 32 h 70"/>
                <a:gd name="T112" fmla="*/ 23 w 50"/>
                <a:gd name="T113" fmla="*/ 44 h 70"/>
                <a:gd name="T114" fmla="*/ 29 w 50"/>
                <a:gd name="T115" fmla="*/ 43 h 70"/>
                <a:gd name="T116" fmla="*/ 33 w 50"/>
                <a:gd name="T117" fmla="*/ 41 h 70"/>
                <a:gd name="T118" fmla="*/ 33 w 50"/>
                <a:gd name="T119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" h="70">
                  <a:moveTo>
                    <a:pt x="50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6"/>
                    <a:pt x="50" y="27"/>
                    <a:pt x="49" y="28"/>
                  </a:cubicBezTo>
                  <a:cubicBezTo>
                    <a:pt x="49" y="29"/>
                    <a:pt x="49" y="30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1"/>
                    <a:pt x="48" y="32"/>
                    <a:pt x="48" y="35"/>
                  </a:cubicBezTo>
                  <a:cubicBezTo>
                    <a:pt x="47" y="35"/>
                    <a:pt x="47" y="36"/>
                    <a:pt x="46" y="37"/>
                  </a:cubicBezTo>
                  <a:cubicBezTo>
                    <a:pt x="46" y="38"/>
                    <a:pt x="46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4" y="40"/>
                    <a:pt x="43" y="41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0" y="43"/>
                  </a:cubicBezTo>
                  <a:cubicBezTo>
                    <a:pt x="39" y="43"/>
                    <a:pt x="39" y="43"/>
                    <a:pt x="39" y="44"/>
                  </a:cubicBezTo>
                  <a:cubicBezTo>
                    <a:pt x="38" y="44"/>
                    <a:pt x="38" y="43"/>
                    <a:pt x="38" y="43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4" y="42"/>
                    <a:pt x="34" y="41"/>
                  </a:cubicBezTo>
                  <a:cubicBezTo>
                    <a:pt x="35" y="42"/>
                    <a:pt x="35" y="42"/>
                    <a:pt x="35" y="43"/>
                  </a:cubicBezTo>
                  <a:cubicBezTo>
                    <a:pt x="35" y="43"/>
                    <a:pt x="36" y="44"/>
                    <a:pt x="36" y="44"/>
                  </a:cubicBezTo>
                  <a:cubicBezTo>
                    <a:pt x="36" y="44"/>
                    <a:pt x="37" y="44"/>
                    <a:pt x="37" y="44"/>
                  </a:cubicBezTo>
                  <a:cubicBezTo>
                    <a:pt x="37" y="44"/>
                    <a:pt x="37" y="43"/>
                    <a:pt x="37" y="42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4" y="37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2" y="36"/>
                  </a:cubicBezTo>
                  <a:cubicBezTo>
                    <a:pt x="32" y="36"/>
                    <a:pt x="32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30" y="40"/>
                    <a:pt x="30" y="40"/>
                    <a:pt x="31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3" y="40"/>
                    <a:pt x="23" y="41"/>
                  </a:cubicBezTo>
                  <a:cubicBezTo>
                    <a:pt x="22" y="41"/>
                    <a:pt x="21" y="40"/>
                    <a:pt x="20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2" y="42"/>
                    <a:pt x="22" y="4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4" y="42"/>
                    <a:pt x="24" y="42"/>
                  </a:cubicBezTo>
                  <a:cubicBezTo>
                    <a:pt x="25" y="42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4"/>
                    <a:pt x="28" y="46"/>
                  </a:cubicBezTo>
                  <a:cubicBezTo>
                    <a:pt x="28" y="46"/>
                    <a:pt x="27" y="46"/>
                    <a:pt x="26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9"/>
                    <a:pt x="23" y="49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0" y="49"/>
                    <a:pt x="19" y="49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7" y="51"/>
                    <a:pt x="17" y="51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6" y="50"/>
                    <a:pt x="15" y="49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50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3"/>
                    <a:pt x="7" y="53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49"/>
                    <a:pt x="5" y="49"/>
                  </a:cubicBezTo>
                  <a:cubicBezTo>
                    <a:pt x="5" y="48"/>
                    <a:pt x="5" y="48"/>
                    <a:pt x="4" y="48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2"/>
                    <a:pt x="3" y="29"/>
                    <a:pt x="2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19"/>
                    <a:pt x="2" y="18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5"/>
                    <a:pt x="1" y="13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6" y="1"/>
                    <a:pt x="17" y="1"/>
                    <a:pt x="19" y="1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3" y="1"/>
                    <a:pt x="24" y="0"/>
                  </a:cubicBezTo>
                  <a:cubicBezTo>
                    <a:pt x="25" y="1"/>
                    <a:pt x="26" y="1"/>
                    <a:pt x="28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2" y="1"/>
                    <a:pt x="33" y="1"/>
                  </a:cubicBezTo>
                  <a:cubicBezTo>
                    <a:pt x="35" y="2"/>
                    <a:pt x="38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5"/>
                    <a:pt x="43" y="6"/>
                    <a:pt x="45" y="8"/>
                  </a:cubicBezTo>
                  <a:cubicBezTo>
                    <a:pt x="47" y="10"/>
                    <a:pt x="48" y="11"/>
                    <a:pt x="48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8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2"/>
                    <a:pt x="48" y="14"/>
                    <a:pt x="49" y="15"/>
                  </a:cubicBezTo>
                  <a:cubicBezTo>
                    <a:pt x="49" y="16"/>
                    <a:pt x="49" y="16"/>
                    <a:pt x="49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1"/>
                    <a:pt x="50" y="22"/>
                    <a:pt x="50" y="23"/>
                  </a:cubicBezTo>
                  <a:close/>
                  <a:moveTo>
                    <a:pt x="24" y="62"/>
                  </a:moveTo>
                  <a:cubicBezTo>
                    <a:pt x="24" y="64"/>
                    <a:pt x="24" y="66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8" y="69"/>
                    <a:pt x="18" y="69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7" y="70"/>
                    <a:pt x="16" y="69"/>
                    <a:pt x="14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0"/>
                    <a:pt x="13" y="69"/>
                    <a:pt x="12" y="68"/>
                  </a:cubicBezTo>
                  <a:cubicBezTo>
                    <a:pt x="11" y="68"/>
                    <a:pt x="10" y="69"/>
                    <a:pt x="11" y="70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9" y="70"/>
                    <a:pt x="7" y="70"/>
                  </a:cubicBezTo>
                  <a:cubicBezTo>
                    <a:pt x="6" y="70"/>
                    <a:pt x="6" y="70"/>
                    <a:pt x="5" y="69"/>
                  </a:cubicBezTo>
                  <a:cubicBezTo>
                    <a:pt x="5" y="68"/>
                    <a:pt x="4" y="67"/>
                    <a:pt x="4" y="6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7"/>
                    <a:pt x="5" y="57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6" y="54"/>
                    <a:pt x="6" y="54"/>
                  </a:cubicBezTo>
                  <a:cubicBezTo>
                    <a:pt x="7" y="55"/>
                    <a:pt x="7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3" y="63"/>
                  </a:cubicBezTo>
                  <a:cubicBezTo>
                    <a:pt x="13" y="64"/>
                    <a:pt x="14" y="64"/>
                    <a:pt x="15" y="65"/>
                  </a:cubicBezTo>
                  <a:cubicBezTo>
                    <a:pt x="15" y="66"/>
                    <a:pt x="16" y="67"/>
                    <a:pt x="17" y="67"/>
                  </a:cubicBezTo>
                  <a:cubicBezTo>
                    <a:pt x="17" y="67"/>
                    <a:pt x="18" y="67"/>
                    <a:pt x="18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2"/>
                    <a:pt x="17" y="61"/>
                    <a:pt x="18" y="61"/>
                  </a:cubicBezTo>
                  <a:cubicBezTo>
                    <a:pt x="18" y="61"/>
                    <a:pt x="19" y="60"/>
                    <a:pt x="19" y="60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20" y="61"/>
                    <a:pt x="20" y="61"/>
                  </a:cubicBezTo>
                  <a:cubicBezTo>
                    <a:pt x="20" y="61"/>
                    <a:pt x="20" y="62"/>
                    <a:pt x="21" y="63"/>
                  </a:cubicBezTo>
                  <a:cubicBezTo>
                    <a:pt x="21" y="62"/>
                    <a:pt x="22" y="61"/>
                    <a:pt x="23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1" y="56"/>
                    <a:pt x="21" y="54"/>
                  </a:cubicBezTo>
                  <a:cubicBezTo>
                    <a:pt x="21" y="53"/>
                    <a:pt x="21" y="53"/>
                    <a:pt x="20" y="5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1"/>
                    <a:pt x="22" y="51"/>
                  </a:cubicBezTo>
                  <a:cubicBezTo>
                    <a:pt x="23" y="52"/>
                    <a:pt x="23" y="53"/>
                    <a:pt x="23" y="53"/>
                  </a:cubicBezTo>
                  <a:cubicBezTo>
                    <a:pt x="23" y="54"/>
                    <a:pt x="23" y="55"/>
                    <a:pt x="22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8"/>
                    <a:pt x="24" y="59"/>
                    <a:pt x="24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4" y="60"/>
                  </a:cubicBezTo>
                  <a:lnTo>
                    <a:pt x="24" y="62"/>
                  </a:lnTo>
                  <a:close/>
                  <a:moveTo>
                    <a:pt x="5" y="51"/>
                  </a:moveTo>
                  <a:cubicBezTo>
                    <a:pt x="4" y="51"/>
                    <a:pt x="4" y="51"/>
                    <a:pt x="4" y="5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lnTo>
                    <a:pt x="5" y="51"/>
                  </a:lnTo>
                  <a:close/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lose/>
                  <a:moveTo>
                    <a:pt x="12" y="57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10" y="54"/>
                    <a:pt x="10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5"/>
                    <a:pt x="11" y="55"/>
                    <a:pt x="11" y="55"/>
                  </a:cubicBezTo>
                  <a:lnTo>
                    <a:pt x="12" y="57"/>
                  </a:lnTo>
                  <a:close/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9"/>
                    <a:pt x="12" y="49"/>
                    <a:pt x="12" y="49"/>
                  </a:cubicBezTo>
                  <a:lnTo>
                    <a:pt x="12" y="48"/>
                  </a:lnTo>
                  <a:close/>
                  <a:moveTo>
                    <a:pt x="19" y="56"/>
                  </a:moveTo>
                  <a:cubicBezTo>
                    <a:pt x="19" y="57"/>
                    <a:pt x="19" y="58"/>
                    <a:pt x="19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9"/>
                    <a:pt x="14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3" y="57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14" y="5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2"/>
                    <a:pt x="13" y="52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lnTo>
                    <a:pt x="14" y="52"/>
                  </a:lnTo>
                  <a:close/>
                  <a:moveTo>
                    <a:pt x="15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5" y="31"/>
                  </a:lnTo>
                  <a:close/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6" y="29"/>
                    <a:pt x="16" y="30"/>
                    <a:pt x="15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2"/>
                    <a:pt x="16" y="31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lnTo>
                    <a:pt x="17" y="29"/>
                  </a:ln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4"/>
                  </a:cubicBezTo>
                  <a:lnTo>
                    <a:pt x="16" y="33"/>
                  </a:lnTo>
                  <a:close/>
                  <a:moveTo>
                    <a:pt x="31" y="23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28" y="18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7"/>
                    <a:pt x="21" y="20"/>
                    <a:pt x="22" y="2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7" y="31"/>
                  </a:cubicBezTo>
                  <a:cubicBezTo>
                    <a:pt x="28" y="30"/>
                    <a:pt x="29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8"/>
                    <a:pt x="30" y="28"/>
                  </a:cubicBezTo>
                  <a:cubicBezTo>
                    <a:pt x="30" y="27"/>
                    <a:pt x="30" y="26"/>
                    <a:pt x="30" y="26"/>
                  </a:cubicBezTo>
                  <a:cubicBezTo>
                    <a:pt x="30" y="25"/>
                    <a:pt x="30" y="25"/>
                    <a:pt x="31" y="23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3" y="44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3" y="44"/>
                  </a:lnTo>
                  <a:close/>
                  <a:moveTo>
                    <a:pt x="31" y="46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30" y="46"/>
                    <a:pt x="30" y="46"/>
                    <a:pt x="29" y="46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4"/>
                    <a:pt x="29" y="43"/>
                    <a:pt x="29" y="43"/>
                  </a:cubicBezTo>
                  <a:cubicBezTo>
                    <a:pt x="29" y="43"/>
                    <a:pt x="29" y="42"/>
                    <a:pt x="29" y="42"/>
                  </a:cubicBezTo>
                  <a:cubicBezTo>
                    <a:pt x="29" y="42"/>
                    <a:pt x="30" y="42"/>
                    <a:pt x="30" y="43"/>
                  </a:cubicBezTo>
                  <a:cubicBezTo>
                    <a:pt x="30" y="43"/>
                    <a:pt x="31" y="43"/>
                    <a:pt x="31" y="43"/>
                  </a:cubicBezTo>
                  <a:cubicBezTo>
                    <a:pt x="31" y="43"/>
                    <a:pt x="31" y="44"/>
                    <a:pt x="31" y="46"/>
                  </a:cubicBezTo>
                  <a:close/>
                  <a:moveTo>
                    <a:pt x="34" y="40"/>
                  </a:moveTo>
                  <a:cubicBezTo>
                    <a:pt x="34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38"/>
                    <a:pt x="34" y="38"/>
                    <a:pt x="34" y="38"/>
                  </a:cubicBezTo>
                  <a:lnTo>
                    <a:pt x="3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9"/>
            <p:cNvSpPr>
              <a:spLocks noEditPoints="1"/>
            </p:cNvSpPr>
            <p:nvPr/>
          </p:nvSpPr>
          <p:spPr bwMode="auto">
            <a:xfrm>
              <a:off x="2293101" y="2703351"/>
              <a:ext cx="187325" cy="266700"/>
            </a:xfrm>
            <a:custGeom>
              <a:avLst/>
              <a:gdLst>
                <a:gd name="T0" fmla="*/ 48 w 50"/>
                <a:gd name="T1" fmla="*/ 30 h 69"/>
                <a:gd name="T2" fmla="*/ 41 w 50"/>
                <a:gd name="T3" fmla="*/ 42 h 69"/>
                <a:gd name="T4" fmla="*/ 36 w 50"/>
                <a:gd name="T5" fmla="*/ 44 h 69"/>
                <a:gd name="T6" fmla="*/ 33 w 50"/>
                <a:gd name="T7" fmla="*/ 46 h 69"/>
                <a:gd name="T8" fmla="*/ 34 w 50"/>
                <a:gd name="T9" fmla="*/ 43 h 69"/>
                <a:gd name="T10" fmla="*/ 36 w 50"/>
                <a:gd name="T11" fmla="*/ 38 h 69"/>
                <a:gd name="T12" fmla="*/ 33 w 50"/>
                <a:gd name="T13" fmla="*/ 35 h 69"/>
                <a:gd name="T14" fmla="*/ 31 w 50"/>
                <a:gd name="T15" fmla="*/ 35 h 69"/>
                <a:gd name="T16" fmla="*/ 30 w 50"/>
                <a:gd name="T17" fmla="*/ 37 h 69"/>
                <a:gd name="T18" fmla="*/ 28 w 50"/>
                <a:gd name="T19" fmla="*/ 39 h 69"/>
                <a:gd name="T20" fmla="*/ 27 w 50"/>
                <a:gd name="T21" fmla="*/ 37 h 69"/>
                <a:gd name="T22" fmla="*/ 23 w 50"/>
                <a:gd name="T23" fmla="*/ 38 h 69"/>
                <a:gd name="T24" fmla="*/ 22 w 50"/>
                <a:gd name="T25" fmla="*/ 42 h 69"/>
                <a:gd name="T26" fmla="*/ 28 w 50"/>
                <a:gd name="T27" fmla="*/ 45 h 69"/>
                <a:gd name="T28" fmla="*/ 22 w 50"/>
                <a:gd name="T29" fmla="*/ 48 h 69"/>
                <a:gd name="T30" fmla="*/ 17 w 50"/>
                <a:gd name="T31" fmla="*/ 50 h 69"/>
                <a:gd name="T32" fmla="*/ 12 w 50"/>
                <a:gd name="T33" fmla="*/ 48 h 69"/>
                <a:gd name="T34" fmla="*/ 10 w 50"/>
                <a:gd name="T35" fmla="*/ 50 h 69"/>
                <a:gd name="T36" fmla="*/ 8 w 50"/>
                <a:gd name="T37" fmla="*/ 48 h 69"/>
                <a:gd name="T38" fmla="*/ 6 w 50"/>
                <a:gd name="T39" fmla="*/ 52 h 69"/>
                <a:gd name="T40" fmla="*/ 3 w 50"/>
                <a:gd name="T41" fmla="*/ 48 h 69"/>
                <a:gd name="T42" fmla="*/ 1 w 50"/>
                <a:gd name="T43" fmla="*/ 18 h 69"/>
                <a:gd name="T44" fmla="*/ 5 w 50"/>
                <a:gd name="T45" fmla="*/ 1 h 69"/>
                <a:gd name="T46" fmla="*/ 15 w 50"/>
                <a:gd name="T47" fmla="*/ 0 h 69"/>
                <a:gd name="T48" fmla="*/ 27 w 50"/>
                <a:gd name="T49" fmla="*/ 0 h 69"/>
                <a:gd name="T50" fmla="*/ 40 w 50"/>
                <a:gd name="T51" fmla="*/ 4 h 69"/>
                <a:gd name="T52" fmla="*/ 47 w 50"/>
                <a:gd name="T53" fmla="*/ 11 h 69"/>
                <a:gd name="T54" fmla="*/ 49 w 50"/>
                <a:gd name="T55" fmla="*/ 19 h 69"/>
                <a:gd name="T56" fmla="*/ 21 w 50"/>
                <a:gd name="T57" fmla="*/ 68 h 69"/>
                <a:gd name="T58" fmla="*/ 18 w 50"/>
                <a:gd name="T59" fmla="*/ 69 h 69"/>
                <a:gd name="T60" fmla="*/ 10 w 50"/>
                <a:gd name="T61" fmla="*/ 69 h 69"/>
                <a:gd name="T62" fmla="*/ 3 w 50"/>
                <a:gd name="T63" fmla="*/ 57 h 69"/>
                <a:gd name="T64" fmla="*/ 8 w 50"/>
                <a:gd name="T65" fmla="*/ 57 h 69"/>
                <a:gd name="T66" fmla="*/ 12 w 50"/>
                <a:gd name="T67" fmla="*/ 60 h 69"/>
                <a:gd name="T68" fmla="*/ 16 w 50"/>
                <a:gd name="T69" fmla="*/ 66 h 69"/>
                <a:gd name="T70" fmla="*/ 18 w 50"/>
                <a:gd name="T71" fmla="*/ 60 h 69"/>
                <a:gd name="T72" fmla="*/ 20 w 50"/>
                <a:gd name="T73" fmla="*/ 57 h 69"/>
                <a:gd name="T74" fmla="*/ 20 w 50"/>
                <a:gd name="T75" fmla="*/ 50 h 69"/>
                <a:gd name="T76" fmla="*/ 22 w 50"/>
                <a:gd name="T77" fmla="*/ 50 h 69"/>
                <a:gd name="T78" fmla="*/ 23 w 50"/>
                <a:gd name="T79" fmla="*/ 60 h 69"/>
                <a:gd name="T80" fmla="*/ 4 w 50"/>
                <a:gd name="T81" fmla="*/ 50 h 69"/>
                <a:gd name="T82" fmla="*/ 11 w 50"/>
                <a:gd name="T83" fmla="*/ 56 h 69"/>
                <a:gd name="T84" fmla="*/ 11 w 50"/>
                <a:gd name="T85" fmla="*/ 56 h 69"/>
                <a:gd name="T86" fmla="*/ 19 w 50"/>
                <a:gd name="T87" fmla="*/ 55 h 69"/>
                <a:gd name="T88" fmla="*/ 13 w 50"/>
                <a:gd name="T89" fmla="*/ 59 h 69"/>
                <a:gd name="T90" fmla="*/ 16 w 50"/>
                <a:gd name="T91" fmla="*/ 54 h 69"/>
                <a:gd name="T92" fmla="*/ 13 w 50"/>
                <a:gd name="T93" fmla="*/ 51 h 69"/>
                <a:gd name="T94" fmla="*/ 13 w 50"/>
                <a:gd name="T95" fmla="*/ 31 h 69"/>
                <a:gd name="T96" fmla="*/ 15 w 50"/>
                <a:gd name="T97" fmla="*/ 28 h 69"/>
                <a:gd name="T98" fmla="*/ 14 w 50"/>
                <a:gd name="T99" fmla="*/ 31 h 69"/>
                <a:gd name="T100" fmla="*/ 16 w 50"/>
                <a:gd name="T101" fmla="*/ 28 h 69"/>
                <a:gd name="T102" fmla="*/ 30 w 50"/>
                <a:gd name="T103" fmla="*/ 23 h 69"/>
                <a:gd name="T104" fmla="*/ 23 w 50"/>
                <a:gd name="T105" fmla="*/ 15 h 69"/>
                <a:gd name="T106" fmla="*/ 21 w 50"/>
                <a:gd name="T107" fmla="*/ 28 h 69"/>
                <a:gd name="T108" fmla="*/ 29 w 50"/>
                <a:gd name="T109" fmla="*/ 29 h 69"/>
                <a:gd name="T110" fmla="*/ 21 w 50"/>
                <a:gd name="T111" fmla="*/ 31 h 69"/>
                <a:gd name="T112" fmla="*/ 21 w 50"/>
                <a:gd name="T113" fmla="*/ 44 h 69"/>
                <a:gd name="T114" fmla="*/ 28 w 50"/>
                <a:gd name="T115" fmla="*/ 44 h 69"/>
                <a:gd name="T116" fmla="*/ 31 w 50"/>
                <a:gd name="T117" fmla="*/ 45 h 69"/>
                <a:gd name="T118" fmla="*/ 31 w 50"/>
                <a:gd name="T119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" h="69">
                  <a:moveTo>
                    <a:pt x="50" y="22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5"/>
                    <a:pt x="49" y="26"/>
                    <a:pt x="49" y="27"/>
                  </a:cubicBezTo>
                  <a:cubicBezTo>
                    <a:pt x="49" y="29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7" y="32"/>
                    <a:pt x="47" y="34"/>
                  </a:cubicBezTo>
                  <a:cubicBezTo>
                    <a:pt x="47" y="35"/>
                    <a:pt x="46" y="36"/>
                    <a:pt x="46" y="36"/>
                  </a:cubicBezTo>
                  <a:cubicBezTo>
                    <a:pt x="45" y="37"/>
                    <a:pt x="45" y="38"/>
                    <a:pt x="45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9"/>
                    <a:pt x="43" y="40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0" y="42"/>
                    <a:pt x="39" y="42"/>
                  </a:cubicBezTo>
                  <a:cubicBezTo>
                    <a:pt x="39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2"/>
                  </a:cubicBezTo>
                  <a:cubicBezTo>
                    <a:pt x="37" y="43"/>
                    <a:pt x="37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2"/>
                    <a:pt x="33" y="41"/>
                    <a:pt x="34" y="41"/>
                  </a:cubicBezTo>
                  <a:cubicBezTo>
                    <a:pt x="34" y="41"/>
                    <a:pt x="35" y="42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4"/>
                  </a:cubicBezTo>
                  <a:cubicBezTo>
                    <a:pt x="36" y="43"/>
                    <a:pt x="37" y="42"/>
                    <a:pt x="37" y="41"/>
                  </a:cubicBezTo>
                  <a:cubicBezTo>
                    <a:pt x="37" y="40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4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3" y="39"/>
                    <a:pt x="22" y="40"/>
                  </a:cubicBezTo>
                  <a:cubicBezTo>
                    <a:pt x="21" y="40"/>
                    <a:pt x="21" y="39"/>
                    <a:pt x="20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1"/>
                    <a:pt x="21" y="42"/>
                    <a:pt x="22" y="42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4" y="41"/>
                  </a:cubicBezTo>
                  <a:cubicBezTo>
                    <a:pt x="24" y="42"/>
                    <a:pt x="25" y="42"/>
                    <a:pt x="25" y="4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4"/>
                    <a:pt x="28" y="45"/>
                  </a:cubicBezTo>
                  <a:cubicBezTo>
                    <a:pt x="27" y="45"/>
                    <a:pt x="26" y="46"/>
                    <a:pt x="25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0" y="48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50"/>
                    <a:pt x="17" y="51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8"/>
                    <a:pt x="12" y="48"/>
                  </a:cubicBezTo>
                  <a:cubicBezTo>
                    <a:pt x="12" y="48"/>
                    <a:pt x="11" y="48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48"/>
                    <a:pt x="6" y="49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8"/>
                  </a:cubicBezTo>
                  <a:cubicBezTo>
                    <a:pt x="4" y="48"/>
                    <a:pt x="4" y="48"/>
                    <a:pt x="3" y="48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1"/>
                    <a:pt x="2" y="28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6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1"/>
                    <a:pt x="33" y="0"/>
                  </a:cubicBezTo>
                  <a:cubicBezTo>
                    <a:pt x="35" y="1"/>
                    <a:pt x="37" y="3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3" y="5"/>
                    <a:pt x="44" y="7"/>
                  </a:cubicBezTo>
                  <a:cubicBezTo>
                    <a:pt x="46" y="9"/>
                    <a:pt x="47" y="10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8" y="13"/>
                    <a:pt x="48" y="15"/>
                  </a:cubicBezTo>
                  <a:cubicBezTo>
                    <a:pt x="48" y="15"/>
                    <a:pt x="48" y="16"/>
                    <a:pt x="49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9" y="21"/>
                    <a:pt x="50" y="22"/>
                  </a:cubicBezTo>
                  <a:close/>
                  <a:moveTo>
                    <a:pt x="23" y="61"/>
                  </a:moveTo>
                  <a:cubicBezTo>
                    <a:pt x="23" y="63"/>
                    <a:pt x="23" y="65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1" y="68"/>
                    <a:pt x="21" y="69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19" y="69"/>
                    <a:pt x="18" y="69"/>
                  </a:cubicBezTo>
                  <a:cubicBezTo>
                    <a:pt x="18" y="69"/>
                    <a:pt x="18" y="69"/>
                    <a:pt x="18" y="68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5" y="69"/>
                    <a:pt x="14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2" y="69"/>
                    <a:pt x="12" y="68"/>
                    <a:pt x="12" y="67"/>
                  </a:cubicBezTo>
                  <a:cubicBezTo>
                    <a:pt x="10" y="68"/>
                    <a:pt x="10" y="68"/>
                    <a:pt x="10" y="69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9"/>
                    <a:pt x="9" y="69"/>
                    <a:pt x="6" y="69"/>
                  </a:cubicBezTo>
                  <a:cubicBezTo>
                    <a:pt x="6" y="69"/>
                    <a:pt x="5" y="69"/>
                    <a:pt x="5" y="68"/>
                  </a:cubicBezTo>
                  <a:cubicBezTo>
                    <a:pt x="4" y="67"/>
                    <a:pt x="4" y="66"/>
                    <a:pt x="4" y="6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4" y="56"/>
                    <a:pt x="5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4"/>
                    <a:pt x="5" y="54"/>
                    <a:pt x="6" y="53"/>
                  </a:cubicBezTo>
                  <a:cubicBezTo>
                    <a:pt x="6" y="54"/>
                    <a:pt x="7" y="56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60"/>
                    <a:pt x="10" y="61"/>
                    <a:pt x="11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2" y="62"/>
                    <a:pt x="12" y="63"/>
                  </a:cubicBezTo>
                  <a:cubicBezTo>
                    <a:pt x="13" y="63"/>
                    <a:pt x="13" y="63"/>
                    <a:pt x="14" y="64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7" y="66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7" y="61"/>
                    <a:pt x="17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0" y="61"/>
                    <a:pt x="20" y="62"/>
                  </a:cubicBezTo>
                  <a:cubicBezTo>
                    <a:pt x="21" y="61"/>
                    <a:pt x="21" y="60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5"/>
                    <a:pt x="20" y="54"/>
                  </a:cubicBezTo>
                  <a:cubicBezTo>
                    <a:pt x="20" y="52"/>
                    <a:pt x="20" y="52"/>
                    <a:pt x="19" y="5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1"/>
                    <a:pt x="23" y="52"/>
                    <a:pt x="23" y="53"/>
                  </a:cubicBezTo>
                  <a:cubicBezTo>
                    <a:pt x="23" y="53"/>
                    <a:pt x="22" y="54"/>
                    <a:pt x="22" y="55"/>
                  </a:cubicBezTo>
                  <a:cubicBezTo>
                    <a:pt x="22" y="55"/>
                    <a:pt x="22" y="56"/>
                    <a:pt x="23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0"/>
                    <a:pt x="23" y="60"/>
                    <a:pt x="23" y="60"/>
                  </a:cubicBezTo>
                  <a:lnTo>
                    <a:pt x="23" y="61"/>
                  </a:lnTo>
                  <a:close/>
                  <a:moveTo>
                    <a:pt x="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4" y="49"/>
                    <a:pt x="4" y="49"/>
                  </a:cubicBezTo>
                  <a:lnTo>
                    <a:pt x="4" y="50"/>
                  </a:lnTo>
                  <a:close/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9" y="26"/>
                  </a:lnTo>
                  <a:close/>
                  <a:moveTo>
                    <a:pt x="11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3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lnTo>
                    <a:pt x="11" y="56"/>
                  </a:lnTo>
                  <a:close/>
                  <a:moveTo>
                    <a:pt x="12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2" y="48"/>
                  </a:lnTo>
                  <a:close/>
                  <a:moveTo>
                    <a:pt x="19" y="55"/>
                  </a:moveTo>
                  <a:cubicBezTo>
                    <a:pt x="18" y="56"/>
                    <a:pt x="18" y="57"/>
                    <a:pt x="18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6"/>
                    <a:pt x="14" y="55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7" y="54"/>
                    <a:pt x="17" y="54"/>
                  </a:cubicBez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8" y="55"/>
                    <a:pt x="19" y="55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2" y="51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lnTo>
                    <a:pt x="13" y="51"/>
                  </a:lnTo>
                  <a:close/>
                  <a:moveTo>
                    <a:pt x="14" y="31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lnTo>
                    <a:pt x="14" y="31"/>
                  </a:lnTo>
                  <a:close/>
                  <a:moveTo>
                    <a:pt x="16" y="28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6" y="30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8"/>
                    <a:pt x="15" y="28"/>
                    <a:pt x="15" y="28"/>
                  </a:cubicBezTo>
                  <a:lnTo>
                    <a:pt x="16" y="28"/>
                  </a:lnTo>
                  <a:close/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lnTo>
                    <a:pt x="16" y="32"/>
                  </a:lnTo>
                  <a:close/>
                  <a:moveTo>
                    <a:pt x="30" y="23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7" y="17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6"/>
                    <a:pt x="21" y="20"/>
                    <a:pt x="21" y="2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5" y="31"/>
                  </a:cubicBezTo>
                  <a:cubicBezTo>
                    <a:pt x="25" y="31"/>
                    <a:pt x="26" y="30"/>
                    <a:pt x="27" y="30"/>
                  </a:cubicBezTo>
                  <a:cubicBezTo>
                    <a:pt x="27" y="29"/>
                    <a:pt x="28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8"/>
                    <a:pt x="29" y="28"/>
                    <a:pt x="29" y="27"/>
                  </a:cubicBezTo>
                  <a:cubicBezTo>
                    <a:pt x="29" y="26"/>
                    <a:pt x="30" y="26"/>
                    <a:pt x="30" y="25"/>
                  </a:cubicBezTo>
                  <a:cubicBezTo>
                    <a:pt x="30" y="25"/>
                    <a:pt x="30" y="24"/>
                    <a:pt x="30" y="23"/>
                  </a:cubicBezTo>
                  <a:close/>
                  <a:moveTo>
                    <a:pt x="22" y="32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2" y="32"/>
                  </a:lnTo>
                  <a:close/>
                  <a:moveTo>
                    <a:pt x="22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2" y="44"/>
                    <a:pt x="22" y="44"/>
                    <a:pt x="22" y="44"/>
                  </a:cubicBezTo>
                  <a:lnTo>
                    <a:pt x="22" y="43"/>
                  </a:lnTo>
                  <a:close/>
                  <a:moveTo>
                    <a:pt x="31" y="45"/>
                  </a:move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29" y="45"/>
                    <a:pt x="28" y="45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9" y="44"/>
                    <a:pt x="29" y="43"/>
                  </a:cubicBezTo>
                  <a:cubicBezTo>
                    <a:pt x="29" y="43"/>
                    <a:pt x="28" y="43"/>
                    <a:pt x="28" y="42"/>
                  </a:cubicBezTo>
                  <a:cubicBezTo>
                    <a:pt x="28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4"/>
                    <a:pt x="31" y="45"/>
                  </a:cubicBezTo>
                  <a:close/>
                  <a:moveTo>
                    <a:pt x="34" y="40"/>
                  </a:moveTo>
                  <a:cubicBezTo>
                    <a:pt x="33" y="40"/>
                    <a:pt x="32" y="40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39"/>
                    <a:pt x="32" y="39"/>
                    <a:pt x="31" y="39"/>
                  </a:cubicBezTo>
                  <a:cubicBezTo>
                    <a:pt x="31" y="39"/>
                    <a:pt x="31" y="39"/>
                    <a:pt x="31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lnTo>
                    <a:pt x="3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2485188" y="2700176"/>
              <a:ext cx="146050" cy="258763"/>
            </a:xfrm>
            <a:custGeom>
              <a:avLst/>
              <a:gdLst>
                <a:gd name="T0" fmla="*/ 38 w 39"/>
                <a:gd name="T1" fmla="*/ 58 h 67"/>
                <a:gd name="T2" fmla="*/ 39 w 39"/>
                <a:gd name="T3" fmla="*/ 63 h 67"/>
                <a:gd name="T4" fmla="*/ 36 w 39"/>
                <a:gd name="T5" fmla="*/ 64 h 67"/>
                <a:gd name="T6" fmla="*/ 34 w 39"/>
                <a:gd name="T7" fmla="*/ 64 h 67"/>
                <a:gd name="T8" fmla="*/ 31 w 39"/>
                <a:gd name="T9" fmla="*/ 65 h 67"/>
                <a:gd name="T10" fmla="*/ 28 w 39"/>
                <a:gd name="T11" fmla="*/ 65 h 67"/>
                <a:gd name="T12" fmla="*/ 23 w 39"/>
                <a:gd name="T13" fmla="*/ 65 h 67"/>
                <a:gd name="T14" fmla="*/ 22 w 39"/>
                <a:gd name="T15" fmla="*/ 66 h 67"/>
                <a:gd name="T16" fmla="*/ 19 w 39"/>
                <a:gd name="T17" fmla="*/ 65 h 67"/>
                <a:gd name="T18" fmla="*/ 16 w 39"/>
                <a:gd name="T19" fmla="*/ 66 h 67"/>
                <a:gd name="T20" fmla="*/ 14 w 39"/>
                <a:gd name="T21" fmla="*/ 67 h 67"/>
                <a:gd name="T22" fmla="*/ 8 w 39"/>
                <a:gd name="T23" fmla="*/ 67 h 67"/>
                <a:gd name="T24" fmla="*/ 6 w 39"/>
                <a:gd name="T25" fmla="*/ 66 h 67"/>
                <a:gd name="T26" fmla="*/ 6 w 39"/>
                <a:gd name="T27" fmla="*/ 61 h 67"/>
                <a:gd name="T28" fmla="*/ 5 w 39"/>
                <a:gd name="T29" fmla="*/ 56 h 67"/>
                <a:gd name="T30" fmla="*/ 3 w 39"/>
                <a:gd name="T31" fmla="*/ 30 h 67"/>
                <a:gd name="T32" fmla="*/ 1 w 39"/>
                <a:gd name="T33" fmla="*/ 23 h 67"/>
                <a:gd name="T34" fmla="*/ 1 w 39"/>
                <a:gd name="T35" fmla="*/ 11 h 67"/>
                <a:gd name="T36" fmla="*/ 1 w 39"/>
                <a:gd name="T37" fmla="*/ 7 h 67"/>
                <a:gd name="T38" fmla="*/ 8 w 39"/>
                <a:gd name="T39" fmla="*/ 1 h 67"/>
                <a:gd name="T40" fmla="*/ 12 w 39"/>
                <a:gd name="T41" fmla="*/ 1 h 67"/>
                <a:gd name="T42" fmla="*/ 14 w 39"/>
                <a:gd name="T43" fmla="*/ 1 h 67"/>
                <a:gd name="T44" fmla="*/ 16 w 39"/>
                <a:gd name="T45" fmla="*/ 0 h 67"/>
                <a:gd name="T46" fmla="*/ 19 w 39"/>
                <a:gd name="T47" fmla="*/ 0 h 67"/>
                <a:gd name="T48" fmla="*/ 22 w 39"/>
                <a:gd name="T49" fmla="*/ 0 h 67"/>
                <a:gd name="T50" fmla="*/ 26 w 39"/>
                <a:gd name="T51" fmla="*/ 0 h 67"/>
                <a:gd name="T52" fmla="*/ 30 w 39"/>
                <a:gd name="T53" fmla="*/ 0 h 67"/>
                <a:gd name="T54" fmla="*/ 32 w 39"/>
                <a:gd name="T55" fmla="*/ 0 h 67"/>
                <a:gd name="T56" fmla="*/ 35 w 39"/>
                <a:gd name="T57" fmla="*/ 10 h 67"/>
                <a:gd name="T58" fmla="*/ 29 w 39"/>
                <a:gd name="T59" fmla="*/ 16 h 67"/>
                <a:gd name="T60" fmla="*/ 24 w 39"/>
                <a:gd name="T61" fmla="*/ 16 h 67"/>
                <a:gd name="T62" fmla="*/ 21 w 39"/>
                <a:gd name="T63" fmla="*/ 19 h 67"/>
                <a:gd name="T64" fmla="*/ 30 w 39"/>
                <a:gd name="T65" fmla="*/ 24 h 67"/>
                <a:gd name="T66" fmla="*/ 34 w 39"/>
                <a:gd name="T67" fmla="*/ 31 h 67"/>
                <a:gd name="T68" fmla="*/ 33 w 39"/>
                <a:gd name="T69" fmla="*/ 39 h 67"/>
                <a:gd name="T70" fmla="*/ 29 w 39"/>
                <a:gd name="T71" fmla="*/ 39 h 67"/>
                <a:gd name="T72" fmla="*/ 27 w 39"/>
                <a:gd name="T73" fmla="*/ 39 h 67"/>
                <a:gd name="T74" fmla="*/ 22 w 39"/>
                <a:gd name="T75" fmla="*/ 39 h 67"/>
                <a:gd name="T76" fmla="*/ 22 w 39"/>
                <a:gd name="T77" fmla="*/ 44 h 67"/>
                <a:gd name="T78" fmla="*/ 23 w 39"/>
                <a:gd name="T79" fmla="*/ 48 h 67"/>
                <a:gd name="T80" fmla="*/ 26 w 39"/>
                <a:gd name="T81" fmla="*/ 48 h 67"/>
                <a:gd name="T82" fmla="*/ 29 w 39"/>
                <a:gd name="T83" fmla="*/ 49 h 67"/>
                <a:gd name="T84" fmla="*/ 32 w 39"/>
                <a:gd name="T85" fmla="*/ 48 h 67"/>
                <a:gd name="T86" fmla="*/ 37 w 39"/>
                <a:gd name="T87" fmla="*/ 49 h 67"/>
                <a:gd name="T88" fmla="*/ 39 w 39"/>
                <a:gd name="T89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7">
                  <a:moveTo>
                    <a:pt x="39" y="55"/>
                  </a:moveTo>
                  <a:cubicBezTo>
                    <a:pt x="39" y="56"/>
                    <a:pt x="39" y="56"/>
                    <a:pt x="39" y="57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9" y="62"/>
                    <a:pt x="39" y="63"/>
                  </a:cubicBezTo>
                  <a:cubicBezTo>
                    <a:pt x="38" y="63"/>
                    <a:pt x="38" y="63"/>
                    <a:pt x="37" y="63"/>
                  </a:cubicBezTo>
                  <a:cubicBezTo>
                    <a:pt x="37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4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6"/>
                    <a:pt x="17" y="66"/>
                    <a:pt x="16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67"/>
                    <a:pt x="9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6" y="67"/>
                    <a:pt x="6" y="66"/>
                  </a:cubicBezTo>
                  <a:cubicBezTo>
                    <a:pt x="6" y="66"/>
                    <a:pt x="5" y="66"/>
                    <a:pt x="5" y="65"/>
                  </a:cubicBezTo>
                  <a:cubicBezTo>
                    <a:pt x="5" y="64"/>
                    <a:pt x="5" y="64"/>
                    <a:pt x="5" y="62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" y="58"/>
                    <a:pt x="5" y="57"/>
                    <a:pt x="5" y="56"/>
                  </a:cubicBezTo>
                  <a:cubicBezTo>
                    <a:pt x="5" y="54"/>
                    <a:pt x="4" y="51"/>
                    <a:pt x="4" y="46"/>
                  </a:cubicBezTo>
                  <a:cubicBezTo>
                    <a:pt x="3" y="41"/>
                    <a:pt x="3" y="37"/>
                    <a:pt x="3" y="36"/>
                  </a:cubicBezTo>
                  <a:cubicBezTo>
                    <a:pt x="3" y="33"/>
                    <a:pt x="3" y="31"/>
                    <a:pt x="3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2" y="25"/>
                    <a:pt x="2" y="24"/>
                    <a:pt x="1" y="23"/>
                  </a:cubicBezTo>
                  <a:cubicBezTo>
                    <a:pt x="1" y="20"/>
                    <a:pt x="1" y="17"/>
                    <a:pt x="1" y="15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4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0" y="1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6"/>
                    <a:pt x="35" y="10"/>
                  </a:cubicBezTo>
                  <a:cubicBezTo>
                    <a:pt x="34" y="13"/>
                    <a:pt x="34" y="15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20"/>
                    <a:pt x="22" y="22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3" y="25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29"/>
                    <a:pt x="34" y="30"/>
                    <a:pt x="34" y="31"/>
                  </a:cubicBezTo>
                  <a:cubicBezTo>
                    <a:pt x="34" y="31"/>
                    <a:pt x="34" y="32"/>
                    <a:pt x="34" y="33"/>
                  </a:cubicBezTo>
                  <a:cubicBezTo>
                    <a:pt x="34" y="35"/>
                    <a:pt x="34" y="37"/>
                    <a:pt x="34" y="3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9"/>
                    <a:pt x="30" y="49"/>
                    <a:pt x="31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8"/>
                    <a:pt x="37" y="49"/>
                  </a:cubicBezTo>
                  <a:cubicBezTo>
                    <a:pt x="38" y="49"/>
                    <a:pt x="38" y="50"/>
                    <a:pt x="38" y="52"/>
                  </a:cubicBezTo>
                  <a:cubicBezTo>
                    <a:pt x="38" y="52"/>
                    <a:pt x="38" y="53"/>
                    <a:pt x="38" y="54"/>
                  </a:cubicBezTo>
                  <a:cubicBezTo>
                    <a:pt x="39" y="54"/>
                    <a:pt x="39" y="55"/>
                    <a:pt x="39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1"/>
            <p:cNvSpPr>
              <a:spLocks noEditPoints="1"/>
            </p:cNvSpPr>
            <p:nvPr/>
          </p:nvSpPr>
          <p:spPr bwMode="auto">
            <a:xfrm>
              <a:off x="2650288" y="2692238"/>
              <a:ext cx="188913" cy="261938"/>
            </a:xfrm>
            <a:custGeom>
              <a:avLst/>
              <a:gdLst>
                <a:gd name="T0" fmla="*/ 50 w 50"/>
                <a:gd name="T1" fmla="*/ 38 h 68"/>
                <a:gd name="T2" fmla="*/ 49 w 50"/>
                <a:gd name="T3" fmla="*/ 43 h 68"/>
                <a:gd name="T4" fmla="*/ 45 w 50"/>
                <a:gd name="T5" fmla="*/ 54 h 68"/>
                <a:gd name="T6" fmla="*/ 38 w 50"/>
                <a:gd name="T7" fmla="*/ 62 h 68"/>
                <a:gd name="T8" fmla="*/ 35 w 50"/>
                <a:gd name="T9" fmla="*/ 64 h 68"/>
                <a:gd name="T10" fmla="*/ 30 w 50"/>
                <a:gd name="T11" fmla="*/ 65 h 68"/>
                <a:gd name="T12" fmla="*/ 28 w 50"/>
                <a:gd name="T13" fmla="*/ 66 h 68"/>
                <a:gd name="T14" fmla="*/ 26 w 50"/>
                <a:gd name="T15" fmla="*/ 66 h 68"/>
                <a:gd name="T16" fmla="*/ 23 w 50"/>
                <a:gd name="T17" fmla="*/ 67 h 68"/>
                <a:gd name="T18" fmla="*/ 22 w 50"/>
                <a:gd name="T19" fmla="*/ 67 h 68"/>
                <a:gd name="T20" fmla="*/ 19 w 50"/>
                <a:gd name="T21" fmla="*/ 67 h 68"/>
                <a:gd name="T22" fmla="*/ 16 w 50"/>
                <a:gd name="T23" fmla="*/ 68 h 68"/>
                <a:gd name="T24" fmla="*/ 13 w 50"/>
                <a:gd name="T25" fmla="*/ 68 h 68"/>
                <a:gd name="T26" fmla="*/ 11 w 50"/>
                <a:gd name="T27" fmla="*/ 68 h 68"/>
                <a:gd name="T28" fmla="*/ 7 w 50"/>
                <a:gd name="T29" fmla="*/ 68 h 68"/>
                <a:gd name="T30" fmla="*/ 5 w 50"/>
                <a:gd name="T31" fmla="*/ 58 h 68"/>
                <a:gd name="T32" fmla="*/ 3 w 50"/>
                <a:gd name="T33" fmla="*/ 49 h 68"/>
                <a:gd name="T34" fmla="*/ 3 w 50"/>
                <a:gd name="T35" fmla="*/ 40 h 68"/>
                <a:gd name="T36" fmla="*/ 2 w 50"/>
                <a:gd name="T37" fmla="*/ 34 h 68"/>
                <a:gd name="T38" fmla="*/ 2 w 50"/>
                <a:gd name="T39" fmla="*/ 26 h 68"/>
                <a:gd name="T40" fmla="*/ 2 w 50"/>
                <a:gd name="T41" fmla="*/ 20 h 68"/>
                <a:gd name="T42" fmla="*/ 1 w 50"/>
                <a:gd name="T43" fmla="*/ 20 h 68"/>
                <a:gd name="T44" fmla="*/ 1 w 50"/>
                <a:gd name="T45" fmla="*/ 17 h 68"/>
                <a:gd name="T46" fmla="*/ 3 w 50"/>
                <a:gd name="T47" fmla="*/ 2 h 68"/>
                <a:gd name="T48" fmla="*/ 7 w 50"/>
                <a:gd name="T49" fmla="*/ 2 h 68"/>
                <a:gd name="T50" fmla="*/ 11 w 50"/>
                <a:gd name="T51" fmla="*/ 2 h 68"/>
                <a:gd name="T52" fmla="*/ 17 w 50"/>
                <a:gd name="T53" fmla="*/ 1 h 68"/>
                <a:gd name="T54" fmla="*/ 21 w 50"/>
                <a:gd name="T55" fmla="*/ 0 h 68"/>
                <a:gd name="T56" fmla="*/ 35 w 50"/>
                <a:gd name="T57" fmla="*/ 5 h 68"/>
                <a:gd name="T58" fmla="*/ 37 w 50"/>
                <a:gd name="T59" fmla="*/ 5 h 68"/>
                <a:gd name="T60" fmla="*/ 44 w 50"/>
                <a:gd name="T61" fmla="*/ 12 h 68"/>
                <a:gd name="T62" fmla="*/ 47 w 50"/>
                <a:gd name="T63" fmla="*/ 20 h 68"/>
                <a:gd name="T64" fmla="*/ 48 w 50"/>
                <a:gd name="T65" fmla="*/ 25 h 68"/>
                <a:gd name="T66" fmla="*/ 18 w 50"/>
                <a:gd name="T67" fmla="*/ 49 h 68"/>
                <a:gd name="T68" fmla="*/ 18 w 50"/>
                <a:gd name="T69" fmla="*/ 49 h 68"/>
                <a:gd name="T70" fmla="*/ 18 w 50"/>
                <a:gd name="T71" fmla="*/ 50 h 68"/>
                <a:gd name="T72" fmla="*/ 30 w 50"/>
                <a:gd name="T73" fmla="*/ 41 h 68"/>
                <a:gd name="T74" fmla="*/ 26 w 50"/>
                <a:gd name="T75" fmla="*/ 23 h 68"/>
                <a:gd name="T76" fmla="*/ 23 w 50"/>
                <a:gd name="T77" fmla="*/ 19 h 68"/>
                <a:gd name="T78" fmla="*/ 21 w 50"/>
                <a:gd name="T79" fmla="*/ 25 h 68"/>
                <a:gd name="T80" fmla="*/ 22 w 50"/>
                <a:gd name="T81" fmla="*/ 31 h 68"/>
                <a:gd name="T82" fmla="*/ 23 w 50"/>
                <a:gd name="T83" fmla="*/ 40 h 68"/>
                <a:gd name="T84" fmla="*/ 23 w 50"/>
                <a:gd name="T85" fmla="*/ 43 h 68"/>
                <a:gd name="T86" fmla="*/ 25 w 50"/>
                <a:gd name="T87" fmla="*/ 49 h 68"/>
                <a:gd name="T88" fmla="*/ 27 w 50"/>
                <a:gd name="T89" fmla="*/ 49 h 68"/>
                <a:gd name="T90" fmla="*/ 28 w 50"/>
                <a:gd name="T91" fmla="*/ 48 h 68"/>
                <a:gd name="T92" fmla="*/ 28 w 50"/>
                <a:gd name="T93" fmla="*/ 46 h 68"/>
                <a:gd name="T94" fmla="*/ 30 w 50"/>
                <a:gd name="T95" fmla="*/ 4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68">
                  <a:moveTo>
                    <a:pt x="50" y="33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7"/>
                    <a:pt x="50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4"/>
                    <a:pt x="48" y="46"/>
                    <a:pt x="48" y="49"/>
                  </a:cubicBezTo>
                  <a:cubicBezTo>
                    <a:pt x="47" y="51"/>
                    <a:pt x="46" y="53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4" y="55"/>
                    <a:pt x="43" y="57"/>
                    <a:pt x="42" y="59"/>
                  </a:cubicBezTo>
                  <a:cubicBezTo>
                    <a:pt x="41" y="59"/>
                    <a:pt x="39" y="60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2" y="65"/>
                    <a:pt x="31" y="65"/>
                    <a:pt x="31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5" y="66"/>
                    <a:pt x="24" y="67"/>
                  </a:cubicBezTo>
                  <a:cubicBezTo>
                    <a:pt x="24" y="67"/>
                    <a:pt x="23" y="67"/>
                    <a:pt x="22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1" y="67"/>
                    <a:pt x="21" y="68"/>
                  </a:cubicBezTo>
                  <a:cubicBezTo>
                    <a:pt x="20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7" y="67"/>
                    <a:pt x="17" y="67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8"/>
                    <a:pt x="10" y="68"/>
                    <a:pt x="9" y="68"/>
                  </a:cubicBezTo>
                  <a:cubicBezTo>
                    <a:pt x="9" y="68"/>
                    <a:pt x="8" y="68"/>
                    <a:pt x="8" y="68"/>
                  </a:cubicBezTo>
                  <a:cubicBezTo>
                    <a:pt x="8" y="68"/>
                    <a:pt x="7" y="68"/>
                    <a:pt x="7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5"/>
                    <a:pt x="4" y="53"/>
                    <a:pt x="4" y="52"/>
                  </a:cubicBezTo>
                  <a:cubicBezTo>
                    <a:pt x="4" y="51"/>
                    <a:pt x="4" y="50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2" y="36"/>
                    <a:pt x="2" y="34"/>
                  </a:cubicBezTo>
                  <a:cubicBezTo>
                    <a:pt x="2" y="32"/>
                    <a:pt x="2" y="30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8"/>
                    <a:pt x="2" y="26"/>
                  </a:cubicBezTo>
                  <a:cubicBezTo>
                    <a:pt x="2" y="24"/>
                    <a:pt x="2" y="23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7" y="2"/>
                    <a:pt x="31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8" y="6"/>
                    <a:pt x="40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9"/>
                    <a:pt x="42" y="10"/>
                    <a:pt x="44" y="12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6"/>
                    <a:pt x="46" y="17"/>
                    <a:pt x="47" y="18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2"/>
                    <a:pt x="47" y="23"/>
                    <a:pt x="48" y="2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7"/>
                    <a:pt x="49" y="29"/>
                  </a:cubicBezTo>
                  <a:cubicBezTo>
                    <a:pt x="49" y="32"/>
                    <a:pt x="49" y="33"/>
                    <a:pt x="50" y="33"/>
                  </a:cubicBezTo>
                  <a:close/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lose/>
                  <a:moveTo>
                    <a:pt x="19" y="49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lnTo>
                    <a:pt x="19" y="49"/>
                  </a:lnTo>
                  <a:close/>
                  <a:moveTo>
                    <a:pt x="30" y="41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28"/>
                    <a:pt x="28" y="25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2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19"/>
                    <a:pt x="24" y="19"/>
                    <a:pt x="23" y="19"/>
                  </a:cubicBezTo>
                  <a:cubicBezTo>
                    <a:pt x="22" y="19"/>
                    <a:pt x="21" y="20"/>
                    <a:pt x="21" y="21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4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8"/>
                    <a:pt x="22" y="29"/>
                    <a:pt x="22" y="31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7"/>
                    <a:pt x="23" y="39"/>
                    <a:pt x="23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7"/>
                    <a:pt x="23" y="49"/>
                    <a:pt x="24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5"/>
                    <a:pt x="29" y="44"/>
                  </a:cubicBezTo>
                  <a:cubicBezTo>
                    <a:pt x="30" y="43"/>
                    <a:pt x="30" y="43"/>
                    <a:pt x="30" y="42"/>
                  </a:cubicBezTo>
                  <a:lnTo>
                    <a:pt x="30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2"/>
            <p:cNvSpPr>
              <a:spLocks noEditPoints="1"/>
            </p:cNvSpPr>
            <p:nvPr/>
          </p:nvSpPr>
          <p:spPr bwMode="auto">
            <a:xfrm>
              <a:off x="2936038" y="2684301"/>
              <a:ext cx="169863" cy="234950"/>
            </a:xfrm>
            <a:custGeom>
              <a:avLst/>
              <a:gdLst>
                <a:gd name="T0" fmla="*/ 22 w 45"/>
                <a:gd name="T1" fmla="*/ 53 h 61"/>
                <a:gd name="T2" fmla="*/ 21 w 45"/>
                <a:gd name="T3" fmla="*/ 53 h 61"/>
                <a:gd name="T4" fmla="*/ 19 w 45"/>
                <a:gd name="T5" fmla="*/ 49 h 61"/>
                <a:gd name="T6" fmla="*/ 17 w 45"/>
                <a:gd name="T7" fmla="*/ 49 h 61"/>
                <a:gd name="T8" fmla="*/ 18 w 45"/>
                <a:gd name="T9" fmla="*/ 52 h 61"/>
                <a:gd name="T10" fmla="*/ 17 w 45"/>
                <a:gd name="T11" fmla="*/ 58 h 61"/>
                <a:gd name="T12" fmla="*/ 15 w 45"/>
                <a:gd name="T13" fmla="*/ 57 h 61"/>
                <a:gd name="T14" fmla="*/ 11 w 45"/>
                <a:gd name="T15" fmla="*/ 50 h 61"/>
                <a:gd name="T16" fmla="*/ 9 w 45"/>
                <a:gd name="T17" fmla="*/ 44 h 61"/>
                <a:gd name="T18" fmla="*/ 7 w 45"/>
                <a:gd name="T19" fmla="*/ 45 h 61"/>
                <a:gd name="T20" fmla="*/ 7 w 45"/>
                <a:gd name="T21" fmla="*/ 48 h 61"/>
                <a:gd name="T22" fmla="*/ 4 w 45"/>
                <a:gd name="T23" fmla="*/ 47 h 61"/>
                <a:gd name="T24" fmla="*/ 0 w 45"/>
                <a:gd name="T25" fmla="*/ 32 h 61"/>
                <a:gd name="T26" fmla="*/ 19 w 45"/>
                <a:gd name="T27" fmla="*/ 1 h 61"/>
                <a:gd name="T28" fmla="*/ 45 w 45"/>
                <a:gd name="T29" fmla="*/ 28 h 61"/>
                <a:gd name="T30" fmla="*/ 39 w 45"/>
                <a:gd name="T31" fmla="*/ 49 h 61"/>
                <a:gd name="T32" fmla="*/ 36 w 45"/>
                <a:gd name="T33" fmla="*/ 51 h 61"/>
                <a:gd name="T34" fmla="*/ 35 w 45"/>
                <a:gd name="T35" fmla="*/ 46 h 61"/>
                <a:gd name="T36" fmla="*/ 33 w 45"/>
                <a:gd name="T37" fmla="*/ 47 h 61"/>
                <a:gd name="T38" fmla="*/ 27 w 45"/>
                <a:gd name="T39" fmla="*/ 47 h 61"/>
                <a:gd name="T40" fmla="*/ 25 w 45"/>
                <a:gd name="T41" fmla="*/ 46 h 61"/>
                <a:gd name="T42" fmla="*/ 28 w 45"/>
                <a:gd name="T43" fmla="*/ 36 h 61"/>
                <a:gd name="T44" fmla="*/ 28 w 45"/>
                <a:gd name="T45" fmla="*/ 24 h 61"/>
                <a:gd name="T46" fmla="*/ 25 w 45"/>
                <a:gd name="T47" fmla="*/ 16 h 61"/>
                <a:gd name="T48" fmla="*/ 19 w 45"/>
                <a:gd name="T49" fmla="*/ 17 h 61"/>
                <a:gd name="T50" fmla="*/ 17 w 45"/>
                <a:gd name="T51" fmla="*/ 33 h 61"/>
                <a:gd name="T52" fmla="*/ 22 w 45"/>
                <a:gd name="T53" fmla="*/ 47 h 61"/>
                <a:gd name="T54" fmla="*/ 26 w 45"/>
                <a:gd name="T55" fmla="*/ 50 h 61"/>
                <a:gd name="T56" fmla="*/ 27 w 45"/>
                <a:gd name="T57" fmla="*/ 56 h 61"/>
                <a:gd name="T58" fmla="*/ 24 w 45"/>
                <a:gd name="T59" fmla="*/ 52 h 61"/>
                <a:gd name="T60" fmla="*/ 11 w 45"/>
                <a:gd name="T61" fmla="*/ 56 h 61"/>
                <a:gd name="T62" fmla="*/ 7 w 45"/>
                <a:gd name="T63" fmla="*/ 53 h 61"/>
                <a:gd name="T64" fmla="*/ 10 w 45"/>
                <a:gd name="T65" fmla="*/ 51 h 61"/>
                <a:gd name="T66" fmla="*/ 25 w 45"/>
                <a:gd name="T67" fmla="*/ 50 h 61"/>
                <a:gd name="T68" fmla="*/ 23 w 45"/>
                <a:gd name="T69" fmla="*/ 51 h 61"/>
                <a:gd name="T70" fmla="*/ 24 w 45"/>
                <a:gd name="T71" fmla="*/ 51 h 61"/>
                <a:gd name="T72" fmla="*/ 25 w 45"/>
                <a:gd name="T73" fmla="*/ 61 h 61"/>
                <a:gd name="T74" fmla="*/ 25 w 45"/>
                <a:gd name="T75" fmla="*/ 58 h 61"/>
                <a:gd name="T76" fmla="*/ 27 w 45"/>
                <a:gd name="T77" fmla="*/ 58 h 61"/>
                <a:gd name="T78" fmla="*/ 27 w 45"/>
                <a:gd name="T79" fmla="*/ 50 h 61"/>
                <a:gd name="T80" fmla="*/ 27 w 45"/>
                <a:gd name="T81" fmla="*/ 57 h 61"/>
                <a:gd name="T82" fmla="*/ 29 w 45"/>
                <a:gd name="T83" fmla="*/ 52 h 61"/>
                <a:gd name="T84" fmla="*/ 39 w 45"/>
                <a:gd name="T85" fmla="*/ 54 h 61"/>
                <a:gd name="T86" fmla="*/ 34 w 45"/>
                <a:gd name="T87" fmla="*/ 58 h 61"/>
                <a:gd name="T88" fmla="*/ 30 w 45"/>
                <a:gd name="T89" fmla="*/ 59 h 61"/>
                <a:gd name="T90" fmla="*/ 32 w 45"/>
                <a:gd name="T91" fmla="*/ 55 h 61"/>
                <a:gd name="T92" fmla="*/ 34 w 45"/>
                <a:gd name="T93" fmla="*/ 52 h 61"/>
                <a:gd name="T94" fmla="*/ 38 w 45"/>
                <a:gd name="T95" fmla="*/ 53 h 61"/>
                <a:gd name="T96" fmla="*/ 33 w 45"/>
                <a:gd name="T97" fmla="*/ 50 h 61"/>
                <a:gd name="T98" fmla="*/ 32 w 45"/>
                <a:gd name="T99" fmla="*/ 48 h 61"/>
                <a:gd name="T100" fmla="*/ 33 w 45"/>
                <a:gd name="T101" fmla="*/ 4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" h="61">
                  <a:moveTo>
                    <a:pt x="23" y="51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1" y="55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3"/>
                    <a:pt x="19" y="52"/>
                    <a:pt x="19" y="51"/>
                  </a:cubicBezTo>
                  <a:cubicBezTo>
                    <a:pt x="19" y="51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7" y="49"/>
                    <a:pt x="18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8"/>
                  </a:cubicBezTo>
                  <a:cubicBezTo>
                    <a:pt x="17" y="47"/>
                    <a:pt x="17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51"/>
                    <a:pt x="18" y="52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9"/>
                    <a:pt x="17" y="59"/>
                  </a:cubicBezTo>
                  <a:cubicBezTo>
                    <a:pt x="16" y="59"/>
                    <a:pt x="15" y="58"/>
                    <a:pt x="14" y="59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6"/>
                    <a:pt x="15" y="56"/>
                    <a:pt x="14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3" y="51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8"/>
                  </a:cubicBezTo>
                  <a:cubicBezTo>
                    <a:pt x="9" y="48"/>
                    <a:pt x="9" y="47"/>
                    <a:pt x="8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6" y="47"/>
                    <a:pt x="5" y="48"/>
                  </a:cubicBezTo>
                  <a:cubicBezTo>
                    <a:pt x="5" y="48"/>
                    <a:pt x="6" y="48"/>
                    <a:pt x="6" y="48"/>
                  </a:cubicBezTo>
                  <a:cubicBezTo>
                    <a:pt x="6" y="48"/>
                    <a:pt x="7" y="48"/>
                    <a:pt x="6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9"/>
                    <a:pt x="6" y="48"/>
                    <a:pt x="6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5" y="48"/>
                    <a:pt x="5" y="47"/>
                    <a:pt x="4" y="47"/>
                  </a:cubicBezTo>
                  <a:cubicBezTo>
                    <a:pt x="3" y="45"/>
                    <a:pt x="2" y="43"/>
                    <a:pt x="0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7"/>
                    <a:pt x="0" y="36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2" y="15"/>
                    <a:pt x="6" y="7"/>
                    <a:pt x="12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5" y="1"/>
                    <a:pt x="16" y="1"/>
                    <a:pt x="19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3" y="2"/>
                    <a:pt x="37" y="7"/>
                  </a:cubicBezTo>
                  <a:cubicBezTo>
                    <a:pt x="41" y="11"/>
                    <a:pt x="44" y="17"/>
                    <a:pt x="44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7"/>
                    <a:pt x="45" y="28"/>
                  </a:cubicBezTo>
                  <a:cubicBezTo>
                    <a:pt x="45" y="32"/>
                    <a:pt x="45" y="37"/>
                    <a:pt x="44" y="41"/>
                  </a:cubicBezTo>
                  <a:cubicBezTo>
                    <a:pt x="43" y="48"/>
                    <a:pt x="42" y="51"/>
                    <a:pt x="40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50"/>
                    <a:pt x="37" y="51"/>
                    <a:pt x="36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5"/>
                    <a:pt x="32" y="46"/>
                    <a:pt x="33" y="47"/>
                  </a:cubicBezTo>
                  <a:cubicBezTo>
                    <a:pt x="32" y="47"/>
                    <a:pt x="31" y="48"/>
                    <a:pt x="31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7"/>
                    <a:pt x="28" y="47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5" y="47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5"/>
                    <a:pt x="27" y="44"/>
                    <a:pt x="28" y="43"/>
                  </a:cubicBezTo>
                  <a:cubicBezTo>
                    <a:pt x="28" y="41"/>
                    <a:pt x="28" y="40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4"/>
                    <a:pt x="28" y="33"/>
                    <a:pt x="27" y="33"/>
                  </a:cubicBezTo>
                  <a:cubicBezTo>
                    <a:pt x="28" y="32"/>
                    <a:pt x="28" y="30"/>
                    <a:pt x="28" y="29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8"/>
                    <a:pt x="28" y="27"/>
                    <a:pt x="28" y="27"/>
                  </a:cubicBezTo>
                  <a:cubicBezTo>
                    <a:pt x="28" y="27"/>
                    <a:pt x="28" y="26"/>
                    <a:pt x="28" y="24"/>
                  </a:cubicBezTo>
                  <a:cubicBezTo>
                    <a:pt x="28" y="22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7"/>
                    <a:pt x="25" y="17"/>
                    <a:pt x="25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7" y="21"/>
                    <a:pt x="17" y="24"/>
                    <a:pt x="17" y="27"/>
                  </a:cubicBezTo>
                  <a:cubicBezTo>
                    <a:pt x="17" y="28"/>
                    <a:pt x="17" y="30"/>
                    <a:pt x="18" y="31"/>
                  </a:cubicBezTo>
                  <a:cubicBezTo>
                    <a:pt x="17" y="31"/>
                    <a:pt x="17" y="32"/>
                    <a:pt x="17" y="33"/>
                  </a:cubicBezTo>
                  <a:cubicBezTo>
                    <a:pt x="17" y="34"/>
                    <a:pt x="18" y="35"/>
                    <a:pt x="18" y="36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9"/>
                    <a:pt x="18" y="39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4"/>
                    <a:pt x="20" y="46"/>
                    <a:pt x="22" y="47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6" y="56"/>
                    <a:pt x="26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1"/>
                    <a:pt x="23" y="51"/>
                    <a:pt x="23" y="51"/>
                  </a:cubicBezTo>
                  <a:close/>
                  <a:moveTo>
                    <a:pt x="13" y="56"/>
                  </a:moveTo>
                  <a:cubicBezTo>
                    <a:pt x="12" y="57"/>
                    <a:pt x="12" y="57"/>
                    <a:pt x="12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7"/>
                    <a:pt x="11" y="57"/>
                    <a:pt x="11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4"/>
                  </a:cubicBezTo>
                  <a:cubicBezTo>
                    <a:pt x="8" y="54"/>
                    <a:pt x="8" y="53"/>
                    <a:pt x="7" y="5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2" y="53"/>
                    <a:pt x="12" y="54"/>
                  </a:cubicBezTo>
                  <a:cubicBezTo>
                    <a:pt x="12" y="56"/>
                    <a:pt x="12" y="56"/>
                    <a:pt x="12" y="56"/>
                  </a:cubicBezTo>
                  <a:lnTo>
                    <a:pt x="13" y="56"/>
                  </a:lnTo>
                  <a:close/>
                  <a:moveTo>
                    <a:pt x="25" y="50"/>
                  </a:moveTo>
                  <a:cubicBezTo>
                    <a:pt x="25" y="50"/>
                    <a:pt x="24" y="49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50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lnTo>
                    <a:pt x="25" y="50"/>
                  </a:lnTo>
                  <a:close/>
                  <a:moveTo>
                    <a:pt x="28" y="60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58"/>
                    <a:pt x="24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6" y="58"/>
                    <a:pt x="26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8" y="58"/>
                  </a:cubicBezTo>
                  <a:lnTo>
                    <a:pt x="28" y="60"/>
                  </a:lnTo>
                  <a:close/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lose/>
                  <a:moveTo>
                    <a:pt x="29" y="56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6"/>
                    <a:pt x="27" y="56"/>
                    <a:pt x="28" y="55"/>
                  </a:cubicBezTo>
                  <a:lnTo>
                    <a:pt x="29" y="56"/>
                  </a:lnTo>
                  <a:close/>
                  <a:moveTo>
                    <a:pt x="30" y="52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50"/>
                    <a:pt x="30" y="50"/>
                    <a:pt x="30" y="50"/>
                  </a:cubicBezTo>
                  <a:lnTo>
                    <a:pt x="30" y="52"/>
                  </a:lnTo>
                  <a:close/>
                  <a:moveTo>
                    <a:pt x="39" y="54"/>
                  </a:moveTo>
                  <a:cubicBezTo>
                    <a:pt x="38" y="54"/>
                    <a:pt x="38" y="55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5" y="57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3" y="58"/>
                    <a:pt x="33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9"/>
                    <a:pt x="31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1" y="59"/>
                    <a:pt x="31" y="58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5"/>
                    <a:pt x="31" y="55"/>
                    <a:pt x="31" y="54"/>
                  </a:cubicBezTo>
                  <a:cubicBezTo>
                    <a:pt x="31" y="54"/>
                    <a:pt x="31" y="54"/>
                    <a:pt x="32" y="53"/>
                  </a:cubicBezTo>
                  <a:cubicBezTo>
                    <a:pt x="32" y="53"/>
                    <a:pt x="32" y="54"/>
                    <a:pt x="32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4" y="53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7" y="53"/>
                    <a:pt x="37" y="53"/>
                  </a:cubicBezTo>
                  <a:cubicBezTo>
                    <a:pt x="37" y="53"/>
                    <a:pt x="38" y="53"/>
                    <a:pt x="38" y="53"/>
                  </a:cubicBezTo>
                  <a:cubicBezTo>
                    <a:pt x="39" y="53"/>
                    <a:pt x="39" y="53"/>
                    <a:pt x="39" y="53"/>
                  </a:cubicBezTo>
                  <a:lnTo>
                    <a:pt x="39" y="54"/>
                  </a:lnTo>
                  <a:close/>
                  <a:moveTo>
                    <a:pt x="34" y="49"/>
                  </a:moveTo>
                  <a:cubicBezTo>
                    <a:pt x="33" y="49"/>
                    <a:pt x="33" y="50"/>
                    <a:pt x="33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0"/>
                    <a:pt x="31" y="50"/>
                  </a:cubicBezTo>
                  <a:cubicBezTo>
                    <a:pt x="31" y="49"/>
                    <a:pt x="31" y="49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lnTo>
                    <a:pt x="34" y="49"/>
                  </a:lnTo>
                  <a:close/>
                  <a:moveTo>
                    <a:pt x="34" y="44"/>
                  </a:move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3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3"/>
            <p:cNvSpPr>
              <a:spLocks noEditPoints="1"/>
            </p:cNvSpPr>
            <p:nvPr/>
          </p:nvSpPr>
          <p:spPr bwMode="auto">
            <a:xfrm>
              <a:off x="3109076" y="2654138"/>
              <a:ext cx="180975" cy="273050"/>
            </a:xfrm>
            <a:custGeom>
              <a:avLst/>
              <a:gdLst>
                <a:gd name="T0" fmla="*/ 44 w 48"/>
                <a:gd name="T1" fmla="*/ 62 h 71"/>
                <a:gd name="T2" fmla="*/ 37 w 48"/>
                <a:gd name="T3" fmla="*/ 67 h 71"/>
                <a:gd name="T4" fmla="*/ 34 w 48"/>
                <a:gd name="T5" fmla="*/ 67 h 71"/>
                <a:gd name="T6" fmla="*/ 28 w 48"/>
                <a:gd name="T7" fmla="*/ 68 h 71"/>
                <a:gd name="T8" fmla="*/ 24 w 48"/>
                <a:gd name="T9" fmla="*/ 69 h 71"/>
                <a:gd name="T10" fmla="*/ 21 w 48"/>
                <a:gd name="T11" fmla="*/ 69 h 71"/>
                <a:gd name="T12" fmla="*/ 16 w 48"/>
                <a:gd name="T13" fmla="*/ 69 h 71"/>
                <a:gd name="T14" fmla="*/ 12 w 48"/>
                <a:gd name="T15" fmla="*/ 69 h 71"/>
                <a:gd name="T16" fmla="*/ 10 w 48"/>
                <a:gd name="T17" fmla="*/ 70 h 71"/>
                <a:gd name="T18" fmla="*/ 4 w 48"/>
                <a:gd name="T19" fmla="*/ 66 h 71"/>
                <a:gd name="T20" fmla="*/ 3 w 48"/>
                <a:gd name="T21" fmla="*/ 54 h 71"/>
                <a:gd name="T22" fmla="*/ 2 w 48"/>
                <a:gd name="T23" fmla="*/ 48 h 71"/>
                <a:gd name="T24" fmla="*/ 2 w 48"/>
                <a:gd name="T25" fmla="*/ 36 h 71"/>
                <a:gd name="T26" fmla="*/ 1 w 48"/>
                <a:gd name="T27" fmla="*/ 25 h 71"/>
                <a:gd name="T28" fmla="*/ 0 w 48"/>
                <a:gd name="T29" fmla="*/ 7 h 71"/>
                <a:gd name="T30" fmla="*/ 6 w 48"/>
                <a:gd name="T31" fmla="*/ 2 h 71"/>
                <a:gd name="T32" fmla="*/ 12 w 48"/>
                <a:gd name="T33" fmla="*/ 1 h 71"/>
                <a:gd name="T34" fmla="*/ 20 w 48"/>
                <a:gd name="T35" fmla="*/ 1 h 71"/>
                <a:gd name="T36" fmla="*/ 24 w 48"/>
                <a:gd name="T37" fmla="*/ 0 h 71"/>
                <a:gd name="T38" fmla="*/ 31 w 48"/>
                <a:gd name="T39" fmla="*/ 1 h 71"/>
                <a:gd name="T40" fmla="*/ 38 w 48"/>
                <a:gd name="T41" fmla="*/ 3 h 71"/>
                <a:gd name="T42" fmla="*/ 46 w 48"/>
                <a:gd name="T43" fmla="*/ 17 h 71"/>
                <a:gd name="T44" fmla="*/ 41 w 48"/>
                <a:gd name="T45" fmla="*/ 29 h 71"/>
                <a:gd name="T46" fmla="*/ 43 w 48"/>
                <a:gd name="T47" fmla="*/ 35 h 71"/>
                <a:gd name="T48" fmla="*/ 47 w 48"/>
                <a:gd name="T49" fmla="*/ 44 h 71"/>
                <a:gd name="T50" fmla="*/ 46 w 48"/>
                <a:gd name="T51" fmla="*/ 49 h 71"/>
                <a:gd name="T52" fmla="*/ 41 w 48"/>
                <a:gd name="T53" fmla="*/ 54 h 71"/>
                <a:gd name="T54" fmla="*/ 41 w 48"/>
                <a:gd name="T55" fmla="*/ 58 h 71"/>
                <a:gd name="T56" fmla="*/ 48 w 48"/>
                <a:gd name="T57" fmla="*/ 54 h 71"/>
                <a:gd name="T58" fmla="*/ 18 w 48"/>
                <a:gd name="T59" fmla="*/ 58 h 71"/>
                <a:gd name="T60" fmla="*/ 16 w 48"/>
                <a:gd name="T61" fmla="*/ 55 h 71"/>
                <a:gd name="T62" fmla="*/ 15 w 48"/>
                <a:gd name="T63" fmla="*/ 56 h 71"/>
                <a:gd name="T64" fmla="*/ 11 w 48"/>
                <a:gd name="T65" fmla="*/ 54 h 71"/>
                <a:gd name="T66" fmla="*/ 13 w 48"/>
                <a:gd name="T67" fmla="*/ 56 h 71"/>
                <a:gd name="T68" fmla="*/ 14 w 48"/>
                <a:gd name="T69" fmla="*/ 60 h 71"/>
                <a:gd name="T70" fmla="*/ 14 w 48"/>
                <a:gd name="T71" fmla="*/ 61 h 71"/>
                <a:gd name="T72" fmla="*/ 18 w 48"/>
                <a:gd name="T73" fmla="*/ 59 h 71"/>
                <a:gd name="T74" fmla="*/ 14 w 48"/>
                <a:gd name="T75" fmla="*/ 67 h 71"/>
                <a:gd name="T76" fmla="*/ 24 w 48"/>
                <a:gd name="T77" fmla="*/ 17 h 71"/>
                <a:gd name="T78" fmla="*/ 22 w 48"/>
                <a:gd name="T79" fmla="*/ 24 h 71"/>
                <a:gd name="T80" fmla="*/ 24 w 48"/>
                <a:gd name="T81" fmla="*/ 26 h 71"/>
                <a:gd name="T82" fmla="*/ 28 w 48"/>
                <a:gd name="T83" fmla="*/ 42 h 71"/>
                <a:gd name="T84" fmla="*/ 25 w 48"/>
                <a:gd name="T85" fmla="*/ 41 h 71"/>
                <a:gd name="T86" fmla="*/ 22 w 48"/>
                <a:gd name="T87" fmla="*/ 44 h 71"/>
                <a:gd name="T88" fmla="*/ 26 w 48"/>
                <a:gd name="T89" fmla="*/ 53 h 71"/>
                <a:gd name="T90" fmla="*/ 30 w 48"/>
                <a:gd name="T91" fmla="*/ 49 h 71"/>
                <a:gd name="T92" fmla="*/ 39 w 48"/>
                <a:gd name="T93" fmla="*/ 42 h 71"/>
                <a:gd name="T94" fmla="*/ 37 w 48"/>
                <a:gd name="T95" fmla="*/ 43 h 71"/>
                <a:gd name="T96" fmla="*/ 34 w 48"/>
                <a:gd name="T97" fmla="*/ 49 h 71"/>
                <a:gd name="T98" fmla="*/ 34 w 48"/>
                <a:gd name="T99" fmla="*/ 53 h 71"/>
                <a:gd name="T100" fmla="*/ 32 w 48"/>
                <a:gd name="T101" fmla="*/ 53 h 71"/>
                <a:gd name="T102" fmla="*/ 32 w 48"/>
                <a:gd name="T103" fmla="*/ 54 h 71"/>
                <a:gd name="T104" fmla="*/ 34 w 48"/>
                <a:gd name="T105" fmla="*/ 55 h 71"/>
                <a:gd name="T106" fmla="*/ 36 w 48"/>
                <a:gd name="T107" fmla="*/ 55 h 71"/>
                <a:gd name="T108" fmla="*/ 38 w 48"/>
                <a:gd name="T109" fmla="*/ 52 h 71"/>
                <a:gd name="T110" fmla="*/ 38 w 48"/>
                <a:gd name="T111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1">
                  <a:moveTo>
                    <a:pt x="48" y="55"/>
                  </a:moveTo>
                  <a:cubicBezTo>
                    <a:pt x="48" y="57"/>
                    <a:pt x="46" y="59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3"/>
                    <a:pt x="42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6"/>
                    <a:pt x="38" y="66"/>
                    <a:pt x="37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8"/>
                    <a:pt x="30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5" y="68"/>
                    <a:pt x="24" y="68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1" y="68"/>
                    <a:pt x="22" y="68"/>
                  </a:cubicBezTo>
                  <a:cubicBezTo>
                    <a:pt x="21" y="68"/>
                    <a:pt x="21" y="68"/>
                    <a:pt x="21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2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9" y="71"/>
                    <a:pt x="8" y="71"/>
                    <a:pt x="7" y="71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6" y="71"/>
                    <a:pt x="5" y="70"/>
                    <a:pt x="5" y="69"/>
                  </a:cubicBezTo>
                  <a:cubicBezTo>
                    <a:pt x="4" y="67"/>
                    <a:pt x="4" y="66"/>
                    <a:pt x="4" y="66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4" y="56"/>
                    <a:pt x="3" y="54"/>
                    <a:pt x="3" y="54"/>
                  </a:cubicBezTo>
                  <a:cubicBezTo>
                    <a:pt x="4" y="53"/>
                    <a:pt x="4" y="53"/>
                    <a:pt x="4" y="52"/>
                  </a:cubicBezTo>
                  <a:cubicBezTo>
                    <a:pt x="4" y="51"/>
                    <a:pt x="3" y="50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6"/>
                  </a:cubicBezTo>
                  <a:cubicBezTo>
                    <a:pt x="3" y="45"/>
                    <a:pt x="3" y="44"/>
                    <a:pt x="3" y="44"/>
                  </a:cubicBezTo>
                  <a:cubicBezTo>
                    <a:pt x="3" y="44"/>
                    <a:pt x="3" y="42"/>
                    <a:pt x="3" y="40"/>
                  </a:cubicBezTo>
                  <a:cubicBezTo>
                    <a:pt x="2" y="39"/>
                    <a:pt x="2" y="38"/>
                    <a:pt x="2" y="36"/>
                  </a:cubicBezTo>
                  <a:cubicBezTo>
                    <a:pt x="2" y="36"/>
                    <a:pt x="2" y="35"/>
                    <a:pt x="2" y="34"/>
                  </a:cubicBezTo>
                  <a:cubicBezTo>
                    <a:pt x="2" y="33"/>
                    <a:pt x="2" y="32"/>
                    <a:pt x="2" y="31"/>
                  </a:cubicBezTo>
                  <a:cubicBezTo>
                    <a:pt x="2" y="29"/>
                    <a:pt x="2" y="28"/>
                    <a:pt x="2" y="27"/>
                  </a:cubicBezTo>
                  <a:cubicBezTo>
                    <a:pt x="2" y="26"/>
                    <a:pt x="2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6" y="0"/>
                  </a:cubicBezTo>
                  <a:cubicBezTo>
                    <a:pt x="17" y="0"/>
                    <a:pt x="18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1" y="1"/>
                    <a:pt x="31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3" y="2"/>
                    <a:pt x="34" y="2"/>
                    <a:pt x="37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3" y="8"/>
                    <a:pt x="44" y="10"/>
                  </a:cubicBezTo>
                  <a:cubicBezTo>
                    <a:pt x="45" y="13"/>
                    <a:pt x="46" y="14"/>
                    <a:pt x="46" y="14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6" y="19"/>
                    <a:pt x="46" y="20"/>
                  </a:cubicBezTo>
                  <a:cubicBezTo>
                    <a:pt x="46" y="21"/>
                    <a:pt x="45" y="23"/>
                    <a:pt x="43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2" y="28"/>
                    <a:pt x="41" y="29"/>
                  </a:cubicBezTo>
                  <a:cubicBezTo>
                    <a:pt x="40" y="30"/>
                    <a:pt x="40" y="30"/>
                    <a:pt x="39" y="30"/>
                  </a:cubicBezTo>
                  <a:cubicBezTo>
                    <a:pt x="39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41" y="34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8"/>
                    <a:pt x="43" y="39"/>
                    <a:pt x="43" y="39"/>
                  </a:cubicBezTo>
                  <a:cubicBezTo>
                    <a:pt x="44" y="40"/>
                    <a:pt x="45" y="41"/>
                    <a:pt x="46" y="41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6" y="46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0"/>
                    <a:pt x="44" y="51"/>
                    <a:pt x="43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2"/>
                    <a:pt x="42" y="53"/>
                    <a:pt x="41" y="5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5" y="57"/>
                    <a:pt x="47" y="55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lose/>
                  <a:moveTo>
                    <a:pt x="18" y="59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6" y="56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9"/>
                    <a:pt x="13" y="59"/>
                    <a:pt x="13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0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8" y="59"/>
                  </a:lnTo>
                  <a:close/>
                  <a:moveTo>
                    <a:pt x="14" y="67"/>
                  </a:moveTo>
                  <a:cubicBezTo>
                    <a:pt x="14" y="66"/>
                    <a:pt x="14" y="66"/>
                    <a:pt x="14" y="66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lose/>
                  <a:moveTo>
                    <a:pt x="27" y="21"/>
                  </a:moveTo>
                  <a:cubicBezTo>
                    <a:pt x="27" y="20"/>
                    <a:pt x="27" y="19"/>
                    <a:pt x="26" y="18"/>
                  </a:cubicBezTo>
                  <a:cubicBezTo>
                    <a:pt x="26" y="17"/>
                    <a:pt x="25" y="17"/>
                    <a:pt x="24" y="17"/>
                  </a:cubicBezTo>
                  <a:cubicBezTo>
                    <a:pt x="23" y="17"/>
                    <a:pt x="22" y="17"/>
                    <a:pt x="22" y="18"/>
                  </a:cubicBezTo>
                  <a:cubicBezTo>
                    <a:pt x="21" y="18"/>
                    <a:pt x="21" y="20"/>
                    <a:pt x="21" y="21"/>
                  </a:cubicBezTo>
                  <a:cubicBezTo>
                    <a:pt x="22" y="23"/>
                    <a:pt x="22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2" y="25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7" y="21"/>
                  </a:lnTo>
                  <a:close/>
                  <a:moveTo>
                    <a:pt x="31" y="47"/>
                  </a:moveTo>
                  <a:cubicBezTo>
                    <a:pt x="30" y="46"/>
                    <a:pt x="29" y="44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3" y="41"/>
                    <a:pt x="22" y="42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50"/>
                    <a:pt x="23" y="53"/>
                    <a:pt x="25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3"/>
                    <a:pt x="28" y="53"/>
                    <a:pt x="28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8"/>
                    <a:pt x="30" y="48"/>
                    <a:pt x="31" y="47"/>
                  </a:cubicBezTo>
                  <a:close/>
                  <a:moveTo>
                    <a:pt x="39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7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4"/>
                    <a:pt x="35" y="46"/>
                    <a:pt x="34" y="47"/>
                  </a:cubicBezTo>
                  <a:cubicBezTo>
                    <a:pt x="34" y="47"/>
                    <a:pt x="33" y="47"/>
                    <a:pt x="33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4" y="48"/>
                    <a:pt x="34" y="49"/>
                  </a:cubicBezTo>
                  <a:cubicBezTo>
                    <a:pt x="35" y="49"/>
                    <a:pt x="36" y="50"/>
                    <a:pt x="36" y="50"/>
                  </a:cubicBezTo>
                  <a:cubicBezTo>
                    <a:pt x="35" y="51"/>
                    <a:pt x="35" y="51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4" y="52"/>
                    <a:pt x="34" y="53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6" y="53"/>
                    <a:pt x="37" y="52"/>
                    <a:pt x="38" y="5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8" y="48"/>
                    <a:pt x="38" y="48"/>
                  </a:cubicBezTo>
                  <a:cubicBezTo>
                    <a:pt x="38" y="45"/>
                    <a:pt x="39" y="44"/>
                    <a:pt x="39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14"/>
            <p:cNvSpPr>
              <a:spLocks noEditPoints="1"/>
            </p:cNvSpPr>
            <p:nvPr/>
          </p:nvSpPr>
          <p:spPr bwMode="auto">
            <a:xfrm>
              <a:off x="3305926" y="2643026"/>
              <a:ext cx="120650" cy="268288"/>
            </a:xfrm>
            <a:custGeom>
              <a:avLst/>
              <a:gdLst>
                <a:gd name="T0" fmla="*/ 31 w 32"/>
                <a:gd name="T1" fmla="*/ 32 h 70"/>
                <a:gd name="T2" fmla="*/ 31 w 32"/>
                <a:gd name="T3" fmla="*/ 35 h 70"/>
                <a:gd name="T4" fmla="*/ 31 w 32"/>
                <a:gd name="T5" fmla="*/ 43 h 70"/>
                <a:gd name="T6" fmla="*/ 31 w 32"/>
                <a:gd name="T7" fmla="*/ 50 h 70"/>
                <a:gd name="T8" fmla="*/ 30 w 32"/>
                <a:gd name="T9" fmla="*/ 55 h 70"/>
                <a:gd name="T10" fmla="*/ 26 w 32"/>
                <a:gd name="T11" fmla="*/ 63 h 70"/>
                <a:gd name="T12" fmla="*/ 23 w 32"/>
                <a:gd name="T13" fmla="*/ 67 h 70"/>
                <a:gd name="T14" fmla="*/ 18 w 32"/>
                <a:gd name="T15" fmla="*/ 69 h 70"/>
                <a:gd name="T16" fmla="*/ 17 w 32"/>
                <a:gd name="T17" fmla="*/ 69 h 70"/>
                <a:gd name="T18" fmla="*/ 15 w 32"/>
                <a:gd name="T19" fmla="*/ 69 h 70"/>
                <a:gd name="T20" fmla="*/ 12 w 32"/>
                <a:gd name="T21" fmla="*/ 70 h 70"/>
                <a:gd name="T22" fmla="*/ 10 w 32"/>
                <a:gd name="T23" fmla="*/ 70 h 70"/>
                <a:gd name="T24" fmla="*/ 8 w 32"/>
                <a:gd name="T25" fmla="*/ 69 h 70"/>
                <a:gd name="T26" fmla="*/ 7 w 32"/>
                <a:gd name="T27" fmla="*/ 69 h 70"/>
                <a:gd name="T28" fmla="*/ 2 w 32"/>
                <a:gd name="T29" fmla="*/ 68 h 70"/>
                <a:gd name="T30" fmla="*/ 0 w 32"/>
                <a:gd name="T31" fmla="*/ 65 h 70"/>
                <a:gd name="T32" fmla="*/ 0 w 32"/>
                <a:gd name="T33" fmla="*/ 63 h 70"/>
                <a:gd name="T34" fmla="*/ 0 w 32"/>
                <a:gd name="T35" fmla="*/ 55 h 70"/>
                <a:gd name="T36" fmla="*/ 0 w 32"/>
                <a:gd name="T37" fmla="*/ 54 h 70"/>
                <a:gd name="T38" fmla="*/ 1 w 32"/>
                <a:gd name="T39" fmla="*/ 51 h 70"/>
                <a:gd name="T40" fmla="*/ 2 w 32"/>
                <a:gd name="T41" fmla="*/ 51 h 70"/>
                <a:gd name="T42" fmla="*/ 4 w 32"/>
                <a:gd name="T43" fmla="*/ 52 h 70"/>
                <a:gd name="T44" fmla="*/ 5 w 32"/>
                <a:gd name="T45" fmla="*/ 52 h 70"/>
                <a:gd name="T46" fmla="*/ 6 w 32"/>
                <a:gd name="T47" fmla="*/ 52 h 70"/>
                <a:gd name="T48" fmla="*/ 11 w 32"/>
                <a:gd name="T49" fmla="*/ 48 h 70"/>
                <a:gd name="T50" fmla="*/ 11 w 32"/>
                <a:gd name="T51" fmla="*/ 42 h 70"/>
                <a:gd name="T52" fmla="*/ 10 w 32"/>
                <a:gd name="T53" fmla="*/ 32 h 70"/>
                <a:gd name="T54" fmla="*/ 10 w 32"/>
                <a:gd name="T55" fmla="*/ 19 h 70"/>
                <a:gd name="T56" fmla="*/ 10 w 32"/>
                <a:gd name="T57" fmla="*/ 9 h 70"/>
                <a:gd name="T58" fmla="*/ 9 w 32"/>
                <a:gd name="T59" fmla="*/ 5 h 70"/>
                <a:gd name="T60" fmla="*/ 11 w 32"/>
                <a:gd name="T61" fmla="*/ 2 h 70"/>
                <a:gd name="T62" fmla="*/ 14 w 32"/>
                <a:gd name="T63" fmla="*/ 1 h 70"/>
                <a:gd name="T64" fmla="*/ 15 w 32"/>
                <a:gd name="T65" fmla="*/ 1 h 70"/>
                <a:gd name="T66" fmla="*/ 15 w 32"/>
                <a:gd name="T67" fmla="*/ 1 h 70"/>
                <a:gd name="T68" fmla="*/ 18 w 32"/>
                <a:gd name="T69" fmla="*/ 1 h 70"/>
                <a:gd name="T70" fmla="*/ 21 w 32"/>
                <a:gd name="T71" fmla="*/ 1 h 70"/>
                <a:gd name="T72" fmla="*/ 26 w 32"/>
                <a:gd name="T73" fmla="*/ 0 h 70"/>
                <a:gd name="T74" fmla="*/ 29 w 32"/>
                <a:gd name="T75" fmla="*/ 2 h 70"/>
                <a:gd name="T76" fmla="*/ 29 w 32"/>
                <a:gd name="T77" fmla="*/ 8 h 70"/>
                <a:gd name="T78" fmla="*/ 30 w 32"/>
                <a:gd name="T79" fmla="*/ 20 h 70"/>
                <a:gd name="T80" fmla="*/ 30 w 32"/>
                <a:gd name="T81" fmla="*/ 29 h 70"/>
                <a:gd name="T82" fmla="*/ 21 w 32"/>
                <a:gd name="T83" fmla="*/ 64 h 70"/>
                <a:gd name="T84" fmla="*/ 20 w 32"/>
                <a:gd name="T85" fmla="*/ 64 h 70"/>
                <a:gd name="T86" fmla="*/ 20 w 32"/>
                <a:gd name="T87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" h="70">
                  <a:moveTo>
                    <a:pt x="31" y="30"/>
                  </a:moveTo>
                  <a:cubicBezTo>
                    <a:pt x="31" y="30"/>
                    <a:pt x="31" y="31"/>
                    <a:pt x="31" y="32"/>
                  </a:cubicBezTo>
                  <a:cubicBezTo>
                    <a:pt x="31" y="33"/>
                    <a:pt x="31" y="34"/>
                    <a:pt x="31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5"/>
                    <a:pt x="31" y="47"/>
                    <a:pt x="31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3"/>
                    <a:pt x="30" y="55"/>
                  </a:cubicBezTo>
                  <a:cubicBezTo>
                    <a:pt x="30" y="57"/>
                    <a:pt x="29" y="58"/>
                    <a:pt x="29" y="58"/>
                  </a:cubicBezTo>
                  <a:cubicBezTo>
                    <a:pt x="29" y="59"/>
                    <a:pt x="28" y="61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5"/>
                    <a:pt x="23" y="66"/>
                    <a:pt x="23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8"/>
                    <a:pt x="19" y="69"/>
                    <a:pt x="18" y="69"/>
                  </a:cubicBezTo>
                  <a:cubicBezTo>
                    <a:pt x="18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0"/>
                    <a:pt x="13" y="70"/>
                    <a:pt x="12" y="70"/>
                  </a:cubicBezTo>
                  <a:cubicBezTo>
                    <a:pt x="12" y="70"/>
                    <a:pt x="11" y="70"/>
                    <a:pt x="11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8" y="70"/>
                    <a:pt x="8" y="70"/>
                  </a:cubicBezTo>
                  <a:cubicBezTo>
                    <a:pt x="8" y="70"/>
                    <a:pt x="7" y="69"/>
                    <a:pt x="7" y="69"/>
                  </a:cubicBezTo>
                  <a:cubicBezTo>
                    <a:pt x="5" y="69"/>
                    <a:pt x="4" y="69"/>
                    <a:pt x="3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1" y="67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1"/>
                    <a:pt x="0" y="59"/>
                  </a:cubicBezTo>
                  <a:cubicBezTo>
                    <a:pt x="0" y="57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3"/>
                  </a:cubicBezTo>
                  <a:cubicBezTo>
                    <a:pt x="0" y="52"/>
                    <a:pt x="1" y="51"/>
                    <a:pt x="1" y="51"/>
                  </a:cubicBezTo>
                  <a:cubicBezTo>
                    <a:pt x="1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1"/>
                    <a:pt x="4" y="51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2"/>
                    <a:pt x="6" y="52"/>
                  </a:cubicBezTo>
                  <a:cubicBezTo>
                    <a:pt x="8" y="52"/>
                    <a:pt x="9" y="52"/>
                    <a:pt x="9" y="52"/>
                  </a:cubicBezTo>
                  <a:cubicBezTo>
                    <a:pt x="10" y="51"/>
                    <a:pt x="10" y="50"/>
                    <a:pt x="11" y="48"/>
                  </a:cubicBezTo>
                  <a:cubicBezTo>
                    <a:pt x="11" y="48"/>
                    <a:pt x="11" y="47"/>
                    <a:pt x="11" y="46"/>
                  </a:cubicBezTo>
                  <a:cubicBezTo>
                    <a:pt x="11" y="45"/>
                    <a:pt x="11" y="44"/>
                    <a:pt x="11" y="42"/>
                  </a:cubicBezTo>
                  <a:cubicBezTo>
                    <a:pt x="11" y="39"/>
                    <a:pt x="11" y="38"/>
                    <a:pt x="11" y="37"/>
                  </a:cubicBezTo>
                  <a:cubicBezTo>
                    <a:pt x="11" y="35"/>
                    <a:pt x="11" y="34"/>
                    <a:pt x="10" y="32"/>
                  </a:cubicBezTo>
                  <a:cubicBezTo>
                    <a:pt x="10" y="32"/>
                    <a:pt x="11" y="30"/>
                    <a:pt x="11" y="27"/>
                  </a:cubicBezTo>
                  <a:cubicBezTo>
                    <a:pt x="10" y="26"/>
                    <a:pt x="10" y="23"/>
                    <a:pt x="10" y="1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0"/>
                    <a:pt x="10" y="9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10" y="2"/>
                    <a:pt x="11" y="1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4" y="0"/>
                    <a:pt x="26" y="0"/>
                  </a:cubicBezTo>
                  <a:cubicBezTo>
                    <a:pt x="28" y="0"/>
                    <a:pt x="28" y="1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6"/>
                    <a:pt x="29" y="8"/>
                  </a:cubicBezTo>
                  <a:cubicBezTo>
                    <a:pt x="29" y="9"/>
                    <a:pt x="30" y="11"/>
                    <a:pt x="30" y="14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3"/>
                    <a:pt x="30" y="24"/>
                    <a:pt x="30" y="25"/>
                  </a:cubicBezTo>
                  <a:cubicBezTo>
                    <a:pt x="30" y="29"/>
                    <a:pt x="30" y="29"/>
                    <a:pt x="30" y="29"/>
                  </a:cubicBezTo>
                  <a:lnTo>
                    <a:pt x="31" y="30"/>
                  </a:lnTo>
                  <a:close/>
                  <a:moveTo>
                    <a:pt x="21" y="64"/>
                  </a:move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4"/>
                    <a:pt x="20" y="64"/>
                  </a:cubicBezTo>
                  <a:cubicBezTo>
                    <a:pt x="20" y="64"/>
                    <a:pt x="20" y="64"/>
                    <a:pt x="20" y="65"/>
                  </a:cubicBezTo>
                  <a:cubicBezTo>
                    <a:pt x="20" y="64"/>
                    <a:pt x="20" y="64"/>
                    <a:pt x="20" y="64"/>
                  </a:cubicBezTo>
                  <a:lnTo>
                    <a:pt x="21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auto">
            <a:xfrm>
              <a:off x="3440863" y="2646201"/>
              <a:ext cx="147638" cy="261938"/>
            </a:xfrm>
            <a:custGeom>
              <a:avLst/>
              <a:gdLst>
                <a:gd name="T0" fmla="*/ 38 w 39"/>
                <a:gd name="T1" fmla="*/ 58 h 68"/>
                <a:gd name="T2" fmla="*/ 38 w 39"/>
                <a:gd name="T3" fmla="*/ 63 h 68"/>
                <a:gd name="T4" fmla="*/ 35 w 39"/>
                <a:gd name="T5" fmla="*/ 65 h 68"/>
                <a:gd name="T6" fmla="*/ 33 w 39"/>
                <a:gd name="T7" fmla="*/ 65 h 68"/>
                <a:gd name="T8" fmla="*/ 30 w 39"/>
                <a:gd name="T9" fmla="*/ 66 h 68"/>
                <a:gd name="T10" fmla="*/ 27 w 39"/>
                <a:gd name="T11" fmla="*/ 65 h 68"/>
                <a:gd name="T12" fmla="*/ 22 w 39"/>
                <a:gd name="T13" fmla="*/ 66 h 68"/>
                <a:gd name="T14" fmla="*/ 21 w 39"/>
                <a:gd name="T15" fmla="*/ 66 h 68"/>
                <a:gd name="T16" fmla="*/ 19 w 39"/>
                <a:gd name="T17" fmla="*/ 66 h 68"/>
                <a:gd name="T18" fmla="*/ 16 w 39"/>
                <a:gd name="T19" fmla="*/ 67 h 68"/>
                <a:gd name="T20" fmla="*/ 13 w 39"/>
                <a:gd name="T21" fmla="*/ 67 h 68"/>
                <a:gd name="T22" fmla="*/ 7 w 39"/>
                <a:gd name="T23" fmla="*/ 68 h 68"/>
                <a:gd name="T24" fmla="*/ 6 w 39"/>
                <a:gd name="T25" fmla="*/ 67 h 68"/>
                <a:gd name="T26" fmla="*/ 5 w 39"/>
                <a:gd name="T27" fmla="*/ 61 h 68"/>
                <a:gd name="T28" fmla="*/ 4 w 39"/>
                <a:gd name="T29" fmla="*/ 56 h 68"/>
                <a:gd name="T30" fmla="*/ 2 w 39"/>
                <a:gd name="T31" fmla="*/ 30 h 68"/>
                <a:gd name="T32" fmla="*/ 0 w 39"/>
                <a:gd name="T33" fmla="*/ 24 h 68"/>
                <a:gd name="T34" fmla="*/ 1 w 39"/>
                <a:gd name="T35" fmla="*/ 12 h 68"/>
                <a:gd name="T36" fmla="*/ 0 w 39"/>
                <a:gd name="T37" fmla="*/ 8 h 68"/>
                <a:gd name="T38" fmla="*/ 8 w 39"/>
                <a:gd name="T39" fmla="*/ 2 h 68"/>
                <a:gd name="T40" fmla="*/ 11 w 39"/>
                <a:gd name="T41" fmla="*/ 2 h 68"/>
                <a:gd name="T42" fmla="*/ 13 w 39"/>
                <a:gd name="T43" fmla="*/ 2 h 68"/>
                <a:gd name="T44" fmla="*/ 15 w 39"/>
                <a:gd name="T45" fmla="*/ 1 h 68"/>
                <a:gd name="T46" fmla="*/ 19 w 39"/>
                <a:gd name="T47" fmla="*/ 1 h 68"/>
                <a:gd name="T48" fmla="*/ 22 w 39"/>
                <a:gd name="T49" fmla="*/ 1 h 68"/>
                <a:gd name="T50" fmla="*/ 26 w 39"/>
                <a:gd name="T51" fmla="*/ 1 h 68"/>
                <a:gd name="T52" fmla="*/ 30 w 39"/>
                <a:gd name="T53" fmla="*/ 1 h 68"/>
                <a:gd name="T54" fmla="*/ 31 w 39"/>
                <a:gd name="T55" fmla="*/ 1 h 68"/>
                <a:gd name="T56" fmla="*/ 34 w 39"/>
                <a:gd name="T57" fmla="*/ 10 h 68"/>
                <a:gd name="T58" fmla="*/ 29 w 39"/>
                <a:gd name="T59" fmla="*/ 17 h 68"/>
                <a:gd name="T60" fmla="*/ 24 w 39"/>
                <a:gd name="T61" fmla="*/ 17 h 68"/>
                <a:gd name="T62" fmla="*/ 21 w 39"/>
                <a:gd name="T63" fmla="*/ 20 h 68"/>
                <a:gd name="T64" fmla="*/ 30 w 39"/>
                <a:gd name="T65" fmla="*/ 25 h 68"/>
                <a:gd name="T66" fmla="*/ 33 w 39"/>
                <a:gd name="T67" fmla="*/ 31 h 68"/>
                <a:gd name="T68" fmla="*/ 32 w 39"/>
                <a:gd name="T69" fmla="*/ 39 h 68"/>
                <a:gd name="T70" fmla="*/ 29 w 39"/>
                <a:gd name="T71" fmla="*/ 40 h 68"/>
                <a:gd name="T72" fmla="*/ 26 w 39"/>
                <a:gd name="T73" fmla="*/ 40 h 68"/>
                <a:gd name="T74" fmla="*/ 22 w 39"/>
                <a:gd name="T75" fmla="*/ 40 h 68"/>
                <a:gd name="T76" fmla="*/ 22 w 39"/>
                <a:gd name="T77" fmla="*/ 45 h 68"/>
                <a:gd name="T78" fmla="*/ 23 w 39"/>
                <a:gd name="T79" fmla="*/ 48 h 68"/>
                <a:gd name="T80" fmla="*/ 26 w 39"/>
                <a:gd name="T81" fmla="*/ 49 h 68"/>
                <a:gd name="T82" fmla="*/ 29 w 39"/>
                <a:gd name="T83" fmla="*/ 50 h 68"/>
                <a:gd name="T84" fmla="*/ 32 w 39"/>
                <a:gd name="T85" fmla="*/ 49 h 68"/>
                <a:gd name="T86" fmla="*/ 37 w 39"/>
                <a:gd name="T87" fmla="*/ 49 h 68"/>
                <a:gd name="T88" fmla="*/ 38 w 39"/>
                <a:gd name="T8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68">
                  <a:moveTo>
                    <a:pt x="38" y="56"/>
                  </a:moveTo>
                  <a:cubicBezTo>
                    <a:pt x="38" y="56"/>
                    <a:pt x="38" y="57"/>
                    <a:pt x="38" y="57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1"/>
                    <a:pt x="38" y="63"/>
                    <a:pt x="38" y="63"/>
                  </a:cubicBezTo>
                  <a:cubicBezTo>
                    <a:pt x="38" y="63"/>
                    <a:pt x="38" y="64"/>
                    <a:pt x="37" y="6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6"/>
                    <a:pt x="30" y="66"/>
                  </a:cubicBezTo>
                  <a:cubicBezTo>
                    <a:pt x="30" y="66"/>
                    <a:pt x="30" y="66"/>
                    <a:pt x="29" y="65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6"/>
                    <a:pt x="23" y="66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7"/>
                    <a:pt x="16" y="67"/>
                    <a:pt x="16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0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7"/>
                    <a:pt x="6" y="67"/>
                  </a:cubicBezTo>
                  <a:cubicBezTo>
                    <a:pt x="5" y="67"/>
                    <a:pt x="5" y="66"/>
                    <a:pt x="5" y="65"/>
                  </a:cubicBezTo>
                  <a:cubicBezTo>
                    <a:pt x="5" y="65"/>
                    <a:pt x="5" y="64"/>
                    <a:pt x="5" y="63"/>
                  </a:cubicBezTo>
                  <a:cubicBezTo>
                    <a:pt x="5" y="62"/>
                    <a:pt x="5" y="62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8"/>
                    <a:pt x="4" y="57"/>
                    <a:pt x="4" y="56"/>
                  </a:cubicBezTo>
                  <a:cubicBezTo>
                    <a:pt x="4" y="55"/>
                    <a:pt x="4" y="52"/>
                    <a:pt x="3" y="46"/>
                  </a:cubicBezTo>
                  <a:cubicBezTo>
                    <a:pt x="3" y="41"/>
                    <a:pt x="2" y="38"/>
                    <a:pt x="2" y="36"/>
                  </a:cubicBezTo>
                  <a:cubicBezTo>
                    <a:pt x="2" y="34"/>
                    <a:pt x="2" y="32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8"/>
                    <a:pt x="2" y="28"/>
                  </a:cubicBezTo>
                  <a:cubicBezTo>
                    <a:pt x="2" y="26"/>
                    <a:pt x="1" y="25"/>
                    <a:pt x="0" y="24"/>
                  </a:cubicBezTo>
                  <a:cubicBezTo>
                    <a:pt x="1" y="21"/>
                    <a:pt x="1" y="18"/>
                    <a:pt x="1" y="16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4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1"/>
                    <a:pt x="33" y="1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4" y="7"/>
                    <a:pt x="34" y="10"/>
                  </a:cubicBezTo>
                  <a:cubicBezTo>
                    <a:pt x="34" y="14"/>
                    <a:pt x="33" y="16"/>
                    <a:pt x="33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6" y="17"/>
                    <a:pt x="24" y="17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9"/>
                    <a:pt x="21" y="20"/>
                  </a:cubicBezTo>
                  <a:cubicBezTo>
                    <a:pt x="21" y="21"/>
                    <a:pt x="21" y="22"/>
                    <a:pt x="23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5"/>
                    <a:pt x="32" y="25"/>
                    <a:pt x="34" y="27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3" y="30"/>
                    <a:pt x="33" y="31"/>
                    <a:pt x="33" y="31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4" y="36"/>
                    <a:pt x="34" y="37"/>
                    <a:pt x="34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0"/>
                    <a:pt x="24" y="40"/>
                    <a:pt x="23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1"/>
                    <a:pt x="22" y="42"/>
                  </a:cubicBezTo>
                  <a:cubicBezTo>
                    <a:pt x="22" y="43"/>
                    <a:pt x="22" y="44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6" y="49"/>
                    <a:pt x="36" y="49"/>
                    <a:pt x="37" y="49"/>
                  </a:cubicBezTo>
                  <a:cubicBezTo>
                    <a:pt x="37" y="50"/>
                    <a:pt x="37" y="51"/>
                    <a:pt x="37" y="52"/>
                  </a:cubicBezTo>
                  <a:cubicBezTo>
                    <a:pt x="37" y="53"/>
                    <a:pt x="38" y="53"/>
                    <a:pt x="38" y="54"/>
                  </a:cubicBezTo>
                  <a:cubicBezTo>
                    <a:pt x="38" y="55"/>
                    <a:pt x="38" y="56"/>
                    <a:pt x="3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16"/>
            <p:cNvSpPr>
              <a:spLocks noEditPoints="1"/>
            </p:cNvSpPr>
            <p:nvPr/>
          </p:nvSpPr>
          <p:spPr bwMode="auto">
            <a:xfrm>
              <a:off x="3591676" y="2619213"/>
              <a:ext cx="169863" cy="292100"/>
            </a:xfrm>
            <a:custGeom>
              <a:avLst/>
              <a:gdLst>
                <a:gd name="T0" fmla="*/ 39 w 45"/>
                <a:gd name="T1" fmla="*/ 19 h 76"/>
                <a:gd name="T2" fmla="*/ 31 w 45"/>
                <a:gd name="T3" fmla="*/ 20 h 76"/>
                <a:gd name="T4" fmla="*/ 24 w 45"/>
                <a:gd name="T5" fmla="*/ 28 h 76"/>
                <a:gd name="T6" fmla="*/ 22 w 45"/>
                <a:gd name="T7" fmla="*/ 34 h 76"/>
                <a:gd name="T8" fmla="*/ 26 w 45"/>
                <a:gd name="T9" fmla="*/ 51 h 76"/>
                <a:gd name="T10" fmla="*/ 27 w 45"/>
                <a:gd name="T11" fmla="*/ 52 h 76"/>
                <a:gd name="T12" fmla="*/ 29 w 45"/>
                <a:gd name="T13" fmla="*/ 59 h 76"/>
                <a:gd name="T14" fmla="*/ 26 w 45"/>
                <a:gd name="T15" fmla="*/ 59 h 76"/>
                <a:gd name="T16" fmla="*/ 23 w 45"/>
                <a:gd name="T17" fmla="*/ 62 h 76"/>
                <a:gd name="T18" fmla="*/ 23 w 45"/>
                <a:gd name="T19" fmla="*/ 63 h 76"/>
                <a:gd name="T20" fmla="*/ 27 w 45"/>
                <a:gd name="T21" fmla="*/ 64 h 76"/>
                <a:gd name="T22" fmla="*/ 30 w 45"/>
                <a:gd name="T23" fmla="*/ 68 h 76"/>
                <a:gd name="T24" fmla="*/ 28 w 45"/>
                <a:gd name="T25" fmla="*/ 76 h 76"/>
                <a:gd name="T26" fmla="*/ 12 w 45"/>
                <a:gd name="T27" fmla="*/ 69 h 76"/>
                <a:gd name="T28" fmla="*/ 0 w 45"/>
                <a:gd name="T29" fmla="*/ 34 h 76"/>
                <a:gd name="T30" fmla="*/ 4 w 45"/>
                <a:gd name="T31" fmla="*/ 26 h 76"/>
                <a:gd name="T32" fmla="*/ 3 w 45"/>
                <a:gd name="T33" fmla="*/ 17 h 76"/>
                <a:gd name="T34" fmla="*/ 11 w 45"/>
                <a:gd name="T35" fmla="*/ 9 h 76"/>
                <a:gd name="T36" fmla="*/ 25 w 45"/>
                <a:gd name="T37" fmla="*/ 1 h 76"/>
                <a:gd name="T38" fmla="*/ 33 w 45"/>
                <a:gd name="T39" fmla="*/ 0 h 76"/>
                <a:gd name="T40" fmla="*/ 43 w 45"/>
                <a:gd name="T41" fmla="*/ 12 h 76"/>
                <a:gd name="T42" fmla="*/ 14 w 45"/>
                <a:gd name="T43" fmla="*/ 29 h 76"/>
                <a:gd name="T44" fmla="*/ 13 w 45"/>
                <a:gd name="T45" fmla="*/ 27 h 76"/>
                <a:gd name="T46" fmla="*/ 14 w 45"/>
                <a:gd name="T47" fmla="*/ 28 h 76"/>
                <a:gd name="T48" fmla="*/ 16 w 45"/>
                <a:gd name="T49" fmla="*/ 31 h 76"/>
                <a:gd name="T50" fmla="*/ 16 w 45"/>
                <a:gd name="T51" fmla="*/ 18 h 76"/>
                <a:gd name="T52" fmla="*/ 16 w 45"/>
                <a:gd name="T53" fmla="*/ 30 h 76"/>
                <a:gd name="T54" fmla="*/ 18 w 45"/>
                <a:gd name="T55" fmla="*/ 21 h 76"/>
                <a:gd name="T56" fmla="*/ 18 w 45"/>
                <a:gd name="T57" fmla="*/ 22 h 76"/>
                <a:gd name="T58" fmla="*/ 18 w 45"/>
                <a:gd name="T59" fmla="*/ 25 h 76"/>
                <a:gd name="T60" fmla="*/ 19 w 45"/>
                <a:gd name="T61" fmla="*/ 25 h 76"/>
                <a:gd name="T62" fmla="*/ 18 w 45"/>
                <a:gd name="T63" fmla="*/ 26 h 76"/>
                <a:gd name="T64" fmla="*/ 18 w 45"/>
                <a:gd name="T65" fmla="*/ 22 h 76"/>
                <a:gd name="T66" fmla="*/ 20 w 45"/>
                <a:gd name="T67" fmla="*/ 64 h 76"/>
                <a:gd name="T68" fmla="*/ 19 w 45"/>
                <a:gd name="T69" fmla="*/ 57 h 76"/>
                <a:gd name="T70" fmla="*/ 21 w 45"/>
                <a:gd name="T71" fmla="*/ 38 h 76"/>
                <a:gd name="T72" fmla="*/ 20 w 45"/>
                <a:gd name="T73" fmla="*/ 40 h 76"/>
                <a:gd name="T74" fmla="*/ 21 w 45"/>
                <a:gd name="T75" fmla="*/ 38 h 76"/>
                <a:gd name="T76" fmla="*/ 21 w 45"/>
                <a:gd name="T77" fmla="*/ 20 h 76"/>
                <a:gd name="T78" fmla="*/ 20 w 45"/>
                <a:gd name="T79" fmla="*/ 22 h 76"/>
                <a:gd name="T80" fmla="*/ 24 w 45"/>
                <a:gd name="T81" fmla="*/ 52 h 76"/>
                <a:gd name="T82" fmla="*/ 22 w 45"/>
                <a:gd name="T83" fmla="*/ 22 h 76"/>
                <a:gd name="T84" fmla="*/ 22 w 45"/>
                <a:gd name="T85" fmla="*/ 21 h 76"/>
                <a:gd name="T86" fmla="*/ 24 w 45"/>
                <a:gd name="T87" fmla="*/ 71 h 76"/>
                <a:gd name="T88" fmla="*/ 24 w 45"/>
                <a:gd name="T89" fmla="*/ 5 h 76"/>
                <a:gd name="T90" fmla="*/ 26 w 45"/>
                <a:gd name="T91" fmla="*/ 64 h 76"/>
                <a:gd name="T92" fmla="*/ 26 w 45"/>
                <a:gd name="T93" fmla="*/ 4 h 76"/>
                <a:gd name="T94" fmla="*/ 31 w 45"/>
                <a:gd name="T95" fmla="*/ 65 h 76"/>
                <a:gd name="T96" fmla="*/ 28 w 45"/>
                <a:gd name="T97" fmla="*/ 63 h 76"/>
                <a:gd name="T98" fmla="*/ 32 w 45"/>
                <a:gd name="T99" fmla="*/ 64 h 76"/>
                <a:gd name="T100" fmla="*/ 32 w 45"/>
                <a:gd name="T101" fmla="*/ 68 h 76"/>
                <a:gd name="T102" fmla="*/ 35 w 45"/>
                <a:gd name="T103" fmla="*/ 76 h 76"/>
                <a:gd name="T104" fmla="*/ 45 w 45"/>
                <a:gd name="T105" fmla="*/ 65 h 76"/>
                <a:gd name="T106" fmla="*/ 38 w 45"/>
                <a:gd name="T107" fmla="*/ 64 h 76"/>
                <a:gd name="T108" fmla="*/ 43 w 45"/>
                <a:gd name="T109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" h="76">
                  <a:moveTo>
                    <a:pt x="43" y="12"/>
                  </a:moveTo>
                  <a:cubicBezTo>
                    <a:pt x="43" y="13"/>
                    <a:pt x="42" y="16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5" y="2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8"/>
                    <a:pt x="32" y="19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0" y="20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7" y="22"/>
                    <a:pt x="26" y="23"/>
                    <a:pt x="26" y="23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5" y="26"/>
                    <a:pt x="24" y="27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41"/>
                    <a:pt x="23" y="44"/>
                    <a:pt x="24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1"/>
                  </a:cubicBezTo>
                  <a:cubicBezTo>
                    <a:pt x="27" y="51"/>
                    <a:pt x="27" y="51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1" y="55"/>
                    <a:pt x="33" y="56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0" y="60"/>
                    <a:pt x="30" y="60"/>
                    <a:pt x="29" y="59"/>
                  </a:cubicBezTo>
                  <a:cubicBezTo>
                    <a:pt x="29" y="58"/>
                    <a:pt x="29" y="57"/>
                    <a:pt x="29" y="57"/>
                  </a:cubicBezTo>
                  <a:cubicBezTo>
                    <a:pt x="28" y="57"/>
                    <a:pt x="28" y="57"/>
                    <a:pt x="27" y="57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4"/>
                    <a:pt x="23" y="6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5"/>
                    <a:pt x="32" y="75"/>
                    <a:pt x="31" y="75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6" y="75"/>
                    <a:pt x="25" y="75"/>
                    <a:pt x="24" y="75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0" y="74"/>
                    <a:pt x="20" y="73"/>
                    <a:pt x="19" y="73"/>
                  </a:cubicBezTo>
                  <a:cubicBezTo>
                    <a:pt x="17" y="72"/>
                    <a:pt x="15" y="71"/>
                    <a:pt x="13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9" y="66"/>
                    <a:pt x="7" y="62"/>
                    <a:pt x="5" y="57"/>
                  </a:cubicBezTo>
                  <a:cubicBezTo>
                    <a:pt x="3" y="52"/>
                    <a:pt x="2" y="48"/>
                    <a:pt x="2" y="44"/>
                  </a:cubicBezTo>
                  <a:cubicBezTo>
                    <a:pt x="2" y="44"/>
                    <a:pt x="1" y="42"/>
                    <a:pt x="1" y="41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1" y="33"/>
                    <a:pt x="1" y="32"/>
                    <a:pt x="1" y="32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4"/>
                    <a:pt x="4" y="25"/>
                    <a:pt x="4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2"/>
                    <a:pt x="3" y="20"/>
                  </a:cubicBezTo>
                  <a:cubicBezTo>
                    <a:pt x="3" y="19"/>
                    <a:pt x="4" y="18"/>
                    <a:pt x="3" y="17"/>
                  </a:cubicBezTo>
                  <a:cubicBezTo>
                    <a:pt x="5" y="16"/>
                    <a:pt x="5" y="15"/>
                    <a:pt x="6" y="14"/>
                  </a:cubicBezTo>
                  <a:cubicBezTo>
                    <a:pt x="6" y="14"/>
                    <a:pt x="7" y="13"/>
                    <a:pt x="7" y="12"/>
                  </a:cubicBezTo>
                  <a:cubicBezTo>
                    <a:pt x="8" y="12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9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8" y="3"/>
                    <a:pt x="20" y="2"/>
                    <a:pt x="21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4" y="0"/>
                    <a:pt x="35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9" y="2"/>
                    <a:pt x="41" y="3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10"/>
                    <a:pt x="42" y="11"/>
                  </a:cubicBezTo>
                  <a:cubicBezTo>
                    <a:pt x="42" y="12"/>
                    <a:pt x="43" y="12"/>
                    <a:pt x="43" y="12"/>
                  </a:cubicBezTo>
                  <a:close/>
                  <a:moveTo>
                    <a:pt x="4" y="42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3" y="43"/>
                    <a:pt x="3" y="43"/>
                  </a:cubicBezTo>
                  <a:lnTo>
                    <a:pt x="4" y="42"/>
                  </a:ln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0"/>
                    <a:pt x="13" y="30"/>
                    <a:pt x="13" y="30"/>
                  </a:cubicBezTo>
                  <a:lnTo>
                    <a:pt x="14" y="29"/>
                  </a:lnTo>
                  <a:close/>
                  <a:moveTo>
                    <a:pt x="14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lnTo>
                    <a:pt x="14" y="28"/>
                  </a:lnTo>
                  <a:close/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lnTo>
                    <a:pt x="16" y="30"/>
                  </a:lnTo>
                  <a:close/>
                  <a:moveTo>
                    <a:pt x="19" y="17"/>
                  </a:moveTo>
                  <a:cubicBezTo>
                    <a:pt x="18" y="17"/>
                    <a:pt x="18" y="17"/>
                    <a:pt x="17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8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9" y="17"/>
                  </a:lnTo>
                  <a:close/>
                  <a:moveTo>
                    <a:pt x="17" y="30"/>
                  </a:moveTo>
                  <a:cubicBezTo>
                    <a:pt x="17" y="30"/>
                    <a:pt x="17" y="30"/>
                    <a:pt x="17" y="29"/>
                  </a:cubicBezTo>
                  <a:cubicBezTo>
                    <a:pt x="16" y="30"/>
                    <a:pt x="16" y="30"/>
                    <a:pt x="16" y="30"/>
                  </a:cubicBezTo>
                  <a:lnTo>
                    <a:pt x="17" y="30"/>
                  </a:lnTo>
                  <a:close/>
                  <a:moveTo>
                    <a:pt x="20" y="2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lnTo>
                    <a:pt x="20" y="23"/>
                  </a:lnTo>
                  <a:close/>
                  <a:moveTo>
                    <a:pt x="18" y="27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lose/>
                  <a:moveTo>
                    <a:pt x="18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8" y="22"/>
                  </a:ln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20" y="16"/>
                  </a:lnTo>
                  <a:close/>
                  <a:moveTo>
                    <a:pt x="20" y="64"/>
                  </a:move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4"/>
                    <a:pt x="18" y="64"/>
                  </a:cubicBezTo>
                  <a:lnTo>
                    <a:pt x="20" y="64"/>
                  </a:lnTo>
                  <a:close/>
                  <a:moveTo>
                    <a:pt x="20" y="58"/>
                  </a:move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lnTo>
                    <a:pt x="20" y="58"/>
                  </a:lnTo>
                  <a:close/>
                  <a:moveTo>
                    <a:pt x="22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lose/>
                  <a:moveTo>
                    <a:pt x="22" y="19"/>
                  </a:moveTo>
                  <a:cubicBezTo>
                    <a:pt x="22" y="19"/>
                    <a:pt x="22" y="19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22" y="19"/>
                  </a:lnTo>
                  <a:close/>
                  <a:moveTo>
                    <a:pt x="21" y="23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lnTo>
                    <a:pt x="21" y="23"/>
                  </a:lnTo>
                  <a:close/>
                  <a:moveTo>
                    <a:pt x="22" y="69"/>
                  </a:move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lnTo>
                    <a:pt x="22" y="69"/>
                  </a:lnTo>
                  <a:close/>
                  <a:moveTo>
                    <a:pt x="24" y="52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3"/>
                    <a:pt x="21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3" y="54"/>
                    <a:pt x="23" y="53"/>
                    <a:pt x="24" y="52"/>
                  </a:cubicBezTo>
                  <a:close/>
                  <a:moveTo>
                    <a:pt x="2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1" y="22"/>
                  </a:cubicBezTo>
                  <a:lnTo>
                    <a:pt x="22" y="22"/>
                  </a:lnTo>
                  <a:close/>
                  <a:moveTo>
                    <a:pt x="23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23" y="21"/>
                  </a:lnTo>
                  <a:close/>
                  <a:moveTo>
                    <a:pt x="26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4" y="71"/>
                    <a:pt x="24" y="72"/>
                  </a:cubicBezTo>
                  <a:lnTo>
                    <a:pt x="26" y="71"/>
                  </a:ln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27" y="63"/>
                  </a:moveTo>
                  <a:cubicBezTo>
                    <a:pt x="26" y="63"/>
                    <a:pt x="26" y="64"/>
                    <a:pt x="26" y="64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lnTo>
                    <a:pt x="27" y="63"/>
                  </a:lnTo>
                  <a:close/>
                  <a:moveTo>
                    <a:pt x="26" y="4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lose/>
                  <a:moveTo>
                    <a:pt x="27" y="67"/>
                  </a:moveTo>
                  <a:cubicBezTo>
                    <a:pt x="26" y="66"/>
                    <a:pt x="26" y="66"/>
                    <a:pt x="26" y="66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31" y="65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2"/>
                    <a:pt x="31" y="63"/>
                    <a:pt x="32" y="64"/>
                  </a:cubicBezTo>
                  <a:cubicBezTo>
                    <a:pt x="31" y="65"/>
                    <a:pt x="31" y="65"/>
                    <a:pt x="31" y="65"/>
                  </a:cubicBezTo>
                  <a:close/>
                  <a:moveTo>
                    <a:pt x="33" y="68"/>
                  </a:move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7"/>
                    <a:pt x="33" y="67"/>
                    <a:pt x="33" y="68"/>
                  </a:cubicBezTo>
                  <a:close/>
                  <a:moveTo>
                    <a:pt x="39" y="73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8" y="75"/>
                    <a:pt x="37" y="75"/>
                    <a:pt x="35" y="76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5" y="71"/>
                    <a:pt x="36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7" y="70"/>
                    <a:pt x="38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lose/>
                  <a:moveTo>
                    <a:pt x="45" y="65"/>
                  </a:moveTo>
                  <a:cubicBezTo>
                    <a:pt x="44" y="66"/>
                    <a:pt x="44" y="67"/>
                    <a:pt x="44" y="67"/>
                  </a:cubicBezTo>
                  <a:cubicBezTo>
                    <a:pt x="44" y="67"/>
                    <a:pt x="43" y="68"/>
                    <a:pt x="42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39" y="67"/>
                    <a:pt x="39" y="67"/>
                  </a:cubicBezTo>
                  <a:cubicBezTo>
                    <a:pt x="38" y="65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40" y="63"/>
                    <a:pt x="41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3" y="63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4"/>
                    <a:pt x="44" y="64"/>
                    <a:pt x="44" y="64"/>
                  </a:cubicBezTo>
                  <a:lnTo>
                    <a:pt x="45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7"/>
            <p:cNvSpPr>
              <a:spLocks noEditPoints="1"/>
            </p:cNvSpPr>
            <p:nvPr/>
          </p:nvSpPr>
          <p:spPr bwMode="auto">
            <a:xfrm>
              <a:off x="3761538" y="2603338"/>
              <a:ext cx="180975" cy="296863"/>
            </a:xfrm>
            <a:custGeom>
              <a:avLst/>
              <a:gdLst>
                <a:gd name="T0" fmla="*/ 37 w 48"/>
                <a:gd name="T1" fmla="*/ 50 h 77"/>
                <a:gd name="T2" fmla="*/ 15 w 48"/>
                <a:gd name="T3" fmla="*/ 53 h 77"/>
                <a:gd name="T4" fmla="*/ 0 w 48"/>
                <a:gd name="T5" fmla="*/ 14 h 77"/>
                <a:gd name="T6" fmla="*/ 11 w 48"/>
                <a:gd name="T7" fmla="*/ 0 h 77"/>
                <a:gd name="T8" fmla="*/ 32 w 48"/>
                <a:gd name="T9" fmla="*/ 1 h 77"/>
                <a:gd name="T10" fmla="*/ 45 w 48"/>
                <a:gd name="T11" fmla="*/ 0 h 77"/>
                <a:gd name="T12" fmla="*/ 4 w 48"/>
                <a:gd name="T13" fmla="*/ 16 h 77"/>
                <a:gd name="T14" fmla="*/ 6 w 48"/>
                <a:gd name="T15" fmla="*/ 12 h 77"/>
                <a:gd name="T16" fmla="*/ 9 w 48"/>
                <a:gd name="T17" fmla="*/ 13 h 77"/>
                <a:gd name="T18" fmla="*/ 29 w 48"/>
                <a:gd name="T19" fmla="*/ 9 h 77"/>
                <a:gd name="T20" fmla="*/ 24 w 48"/>
                <a:gd name="T21" fmla="*/ 9 h 77"/>
                <a:gd name="T22" fmla="*/ 25 w 48"/>
                <a:gd name="T23" fmla="*/ 12 h 77"/>
                <a:gd name="T24" fmla="*/ 19 w 48"/>
                <a:gd name="T25" fmla="*/ 16 h 77"/>
                <a:gd name="T26" fmla="*/ 13 w 48"/>
                <a:gd name="T27" fmla="*/ 14 h 77"/>
                <a:gd name="T28" fmla="*/ 17 w 48"/>
                <a:gd name="T29" fmla="*/ 27 h 77"/>
                <a:gd name="T30" fmla="*/ 20 w 48"/>
                <a:gd name="T31" fmla="*/ 29 h 77"/>
                <a:gd name="T32" fmla="*/ 18 w 48"/>
                <a:gd name="T33" fmla="*/ 21 h 77"/>
                <a:gd name="T34" fmla="*/ 23 w 48"/>
                <a:gd name="T35" fmla="*/ 17 h 77"/>
                <a:gd name="T36" fmla="*/ 20 w 48"/>
                <a:gd name="T37" fmla="*/ 22 h 77"/>
                <a:gd name="T38" fmla="*/ 22 w 48"/>
                <a:gd name="T39" fmla="*/ 25 h 77"/>
                <a:gd name="T40" fmla="*/ 26 w 48"/>
                <a:gd name="T41" fmla="*/ 23 h 77"/>
                <a:gd name="T42" fmla="*/ 26 w 48"/>
                <a:gd name="T43" fmla="*/ 18 h 77"/>
                <a:gd name="T44" fmla="*/ 29 w 48"/>
                <a:gd name="T45" fmla="*/ 21 h 77"/>
                <a:gd name="T46" fmla="*/ 32 w 48"/>
                <a:gd name="T47" fmla="*/ 15 h 77"/>
                <a:gd name="T48" fmla="*/ 33 w 48"/>
                <a:gd name="T49" fmla="*/ 10 h 77"/>
                <a:gd name="T50" fmla="*/ 20 w 48"/>
                <a:gd name="T51" fmla="*/ 10 h 77"/>
                <a:gd name="T52" fmla="*/ 20 w 48"/>
                <a:gd name="T53" fmla="*/ 11 h 77"/>
                <a:gd name="T54" fmla="*/ 19 w 48"/>
                <a:gd name="T55" fmla="*/ 35 h 77"/>
                <a:gd name="T56" fmla="*/ 24 w 48"/>
                <a:gd name="T57" fmla="*/ 28 h 77"/>
                <a:gd name="T58" fmla="*/ 21 w 48"/>
                <a:gd name="T59" fmla="*/ 31 h 77"/>
                <a:gd name="T60" fmla="*/ 21 w 48"/>
                <a:gd name="T61" fmla="*/ 35 h 77"/>
                <a:gd name="T62" fmla="*/ 23 w 48"/>
                <a:gd name="T63" fmla="*/ 39 h 77"/>
                <a:gd name="T64" fmla="*/ 24 w 48"/>
                <a:gd name="T65" fmla="*/ 40 h 77"/>
                <a:gd name="T66" fmla="*/ 24 w 48"/>
                <a:gd name="T67" fmla="*/ 32 h 77"/>
                <a:gd name="T68" fmla="*/ 29 w 48"/>
                <a:gd name="T69" fmla="*/ 24 h 77"/>
                <a:gd name="T70" fmla="*/ 27 w 48"/>
                <a:gd name="T71" fmla="*/ 28 h 77"/>
                <a:gd name="T72" fmla="*/ 28 w 48"/>
                <a:gd name="T73" fmla="*/ 30 h 77"/>
                <a:gd name="T74" fmla="*/ 28 w 48"/>
                <a:gd name="T75" fmla="*/ 26 h 77"/>
                <a:gd name="T76" fmla="*/ 27 w 48"/>
                <a:gd name="T77" fmla="*/ 15 h 77"/>
                <a:gd name="T78" fmla="*/ 30 w 48"/>
                <a:gd name="T79" fmla="*/ 35 h 77"/>
                <a:gd name="T80" fmla="*/ 31 w 48"/>
                <a:gd name="T81" fmla="*/ 35 h 77"/>
                <a:gd name="T82" fmla="*/ 29 w 48"/>
                <a:gd name="T83" fmla="*/ 31 h 77"/>
                <a:gd name="T84" fmla="*/ 31 w 48"/>
                <a:gd name="T85" fmla="*/ 19 h 77"/>
                <a:gd name="T86" fmla="*/ 32 w 48"/>
                <a:gd name="T87" fmla="*/ 23 h 77"/>
                <a:gd name="T88" fmla="*/ 30 w 48"/>
                <a:gd name="T89" fmla="*/ 29 h 77"/>
                <a:gd name="T90" fmla="*/ 33 w 48"/>
                <a:gd name="T91" fmla="*/ 20 h 77"/>
                <a:gd name="T92" fmla="*/ 30 w 48"/>
                <a:gd name="T93" fmla="*/ 20 h 77"/>
                <a:gd name="T94" fmla="*/ 31 w 48"/>
                <a:gd name="T95" fmla="*/ 12 h 77"/>
                <a:gd name="T96" fmla="*/ 32 w 48"/>
                <a:gd name="T97" fmla="*/ 26 h 77"/>
                <a:gd name="T98" fmla="*/ 33 w 48"/>
                <a:gd name="T99" fmla="*/ 18 h 77"/>
                <a:gd name="T100" fmla="*/ 33 w 48"/>
                <a:gd name="T101" fmla="*/ 8 h 77"/>
                <a:gd name="T102" fmla="*/ 35 w 48"/>
                <a:gd name="T103" fmla="*/ 8 h 77"/>
                <a:gd name="T104" fmla="*/ 37 w 48"/>
                <a:gd name="T105" fmla="*/ 13 h 77"/>
                <a:gd name="T106" fmla="*/ 45 w 48"/>
                <a:gd name="T107" fmla="*/ 10 h 77"/>
                <a:gd name="T108" fmla="*/ 43 w 48"/>
                <a:gd name="T109" fmla="*/ 7 h 77"/>
                <a:gd name="T110" fmla="*/ 44 w 48"/>
                <a:gd name="T111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77">
                  <a:moveTo>
                    <a:pt x="48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7"/>
                    <a:pt x="41" y="17"/>
                    <a:pt x="40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6" y="19"/>
                    <a:pt x="35" y="23"/>
                    <a:pt x="36" y="29"/>
                  </a:cubicBezTo>
                  <a:cubicBezTo>
                    <a:pt x="36" y="32"/>
                    <a:pt x="36" y="39"/>
                    <a:pt x="37" y="50"/>
                  </a:cubicBezTo>
                  <a:cubicBezTo>
                    <a:pt x="37" y="53"/>
                    <a:pt x="38" y="60"/>
                    <a:pt x="39" y="71"/>
                  </a:cubicBezTo>
                  <a:cubicBezTo>
                    <a:pt x="39" y="73"/>
                    <a:pt x="39" y="74"/>
                    <a:pt x="38" y="75"/>
                  </a:cubicBezTo>
                  <a:cubicBezTo>
                    <a:pt x="37" y="75"/>
                    <a:pt x="34" y="75"/>
                    <a:pt x="29" y="76"/>
                  </a:cubicBezTo>
                  <a:cubicBezTo>
                    <a:pt x="26" y="77"/>
                    <a:pt x="24" y="77"/>
                    <a:pt x="23" y="77"/>
                  </a:cubicBezTo>
                  <a:cubicBezTo>
                    <a:pt x="19" y="77"/>
                    <a:pt x="16" y="75"/>
                    <a:pt x="16" y="70"/>
                  </a:cubicBezTo>
                  <a:cubicBezTo>
                    <a:pt x="16" y="66"/>
                    <a:pt x="16" y="63"/>
                    <a:pt x="17" y="63"/>
                  </a:cubicBezTo>
                  <a:cubicBezTo>
                    <a:pt x="16" y="62"/>
                    <a:pt x="16" y="59"/>
                    <a:pt x="15" y="53"/>
                  </a:cubicBezTo>
                  <a:cubicBezTo>
                    <a:pt x="15" y="51"/>
                    <a:pt x="15" y="47"/>
                    <a:pt x="15" y="40"/>
                  </a:cubicBezTo>
                  <a:cubicBezTo>
                    <a:pt x="15" y="33"/>
                    <a:pt x="15" y="29"/>
                    <a:pt x="15" y="27"/>
                  </a:cubicBezTo>
                  <a:cubicBezTo>
                    <a:pt x="14" y="23"/>
                    <a:pt x="14" y="21"/>
                    <a:pt x="14" y="21"/>
                  </a:cubicBezTo>
                  <a:cubicBezTo>
                    <a:pt x="13" y="20"/>
                    <a:pt x="11" y="19"/>
                    <a:pt x="8" y="19"/>
                  </a:cubicBezTo>
                  <a:cubicBezTo>
                    <a:pt x="6" y="19"/>
                    <a:pt x="4" y="19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4"/>
                  </a:cubicBezTo>
                  <a:cubicBezTo>
                    <a:pt x="0" y="10"/>
                    <a:pt x="0" y="7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9" y="1"/>
                    <a:pt x="19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8" y="1"/>
                    <a:pt x="31" y="0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5"/>
                    <a:pt x="48" y="5"/>
                  </a:cubicBezTo>
                  <a:lnTo>
                    <a:pt x="48" y="17"/>
                  </a:lnTo>
                  <a:close/>
                  <a:moveTo>
                    <a:pt x="5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14"/>
                  </a:lnTo>
                  <a:close/>
                  <a:moveTo>
                    <a:pt x="8" y="1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6" y="12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lnTo>
                    <a:pt x="8" y="15"/>
                  </a:lnTo>
                  <a:close/>
                  <a:moveTo>
                    <a:pt x="11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11" y="13"/>
                  </a:lnTo>
                  <a:close/>
                  <a:moveTo>
                    <a:pt x="34" y="10"/>
                  </a:moveTo>
                  <a:cubicBezTo>
                    <a:pt x="33" y="9"/>
                    <a:pt x="32" y="9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28" y="11"/>
                    <a:pt x="28" y="10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6" y="17"/>
                    <a:pt x="18" y="17"/>
                    <a:pt x="18" y="18"/>
                  </a:cubicBezTo>
                  <a:cubicBezTo>
                    <a:pt x="18" y="18"/>
                    <a:pt x="17" y="19"/>
                    <a:pt x="17" y="19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8"/>
                    <a:pt x="18" y="27"/>
                  </a:cubicBezTo>
                  <a:cubicBezTo>
                    <a:pt x="18" y="28"/>
                    <a:pt x="18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7"/>
                    <a:pt x="20" y="25"/>
                    <a:pt x="20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19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21" y="23"/>
                  </a:cubicBezTo>
                  <a:cubicBezTo>
                    <a:pt x="21" y="24"/>
                    <a:pt x="22" y="24"/>
                    <a:pt x="22" y="24"/>
                  </a:cubicBezTo>
                  <a:cubicBezTo>
                    <a:pt x="21" y="25"/>
                    <a:pt x="20" y="25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4" y="23"/>
                  </a:cubicBezTo>
                  <a:cubicBezTo>
                    <a:pt x="24" y="22"/>
                    <a:pt x="23" y="21"/>
                    <a:pt x="23" y="20"/>
                  </a:cubicBezTo>
                  <a:cubicBezTo>
                    <a:pt x="23" y="19"/>
                    <a:pt x="24" y="18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6"/>
                    <a:pt x="25" y="16"/>
                  </a:cubicBezTo>
                  <a:cubicBezTo>
                    <a:pt x="25" y="16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19"/>
                    <a:pt x="27" y="22"/>
                  </a:cubicBezTo>
                  <a:cubicBezTo>
                    <a:pt x="27" y="22"/>
                    <a:pt x="27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19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4" y="10"/>
                  </a:lnTo>
                  <a:close/>
                  <a:moveTo>
                    <a:pt x="23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3" y="11"/>
                  </a:lnTo>
                  <a:close/>
                  <a:moveTo>
                    <a:pt x="1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lnTo>
                    <a:pt x="19" y="35"/>
                  </a:lnTo>
                  <a:close/>
                  <a:moveTo>
                    <a:pt x="19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23"/>
                  </a:lnTo>
                  <a:close/>
                  <a:moveTo>
                    <a:pt x="24" y="29"/>
                  </a:moveTo>
                  <a:cubicBezTo>
                    <a:pt x="24" y="29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1" y="29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2"/>
                    <a:pt x="20" y="31"/>
                    <a:pt x="21" y="31"/>
                  </a:cubicBezTo>
                  <a:cubicBezTo>
                    <a:pt x="21" y="32"/>
                    <a:pt x="22" y="33"/>
                    <a:pt x="22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2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0"/>
                    <a:pt x="24" y="30"/>
                    <a:pt x="24" y="29"/>
                  </a:cubicBezTo>
                  <a:close/>
                  <a:moveTo>
                    <a:pt x="21" y="35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3" y="38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3" y="38"/>
                    <a:pt x="23" y="39"/>
                  </a:cubicBezTo>
                  <a:lnTo>
                    <a:pt x="23" y="38"/>
                  </a:lnTo>
                  <a:close/>
                  <a:moveTo>
                    <a:pt x="23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lnTo>
                    <a:pt x="23" y="30"/>
                  </a:ln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4" y="40"/>
                  </a:lnTo>
                  <a:close/>
                  <a:moveTo>
                    <a:pt x="25" y="32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25" y="32"/>
                  </a:lnTo>
                  <a:close/>
                  <a:moveTo>
                    <a:pt x="26" y="29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6" y="29"/>
                  </a:ln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4"/>
                    <a:pt x="27" y="24"/>
                    <a:pt x="27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8"/>
                    <a:pt x="28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9"/>
                    <a:pt x="26" y="30"/>
                  </a:cubicBezTo>
                  <a:cubicBezTo>
                    <a:pt x="26" y="31"/>
                    <a:pt x="26" y="32"/>
                    <a:pt x="26" y="32"/>
                  </a:cubicBezTo>
                  <a:cubicBezTo>
                    <a:pt x="27" y="34"/>
                    <a:pt x="27" y="35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3"/>
                    <a:pt x="27" y="33"/>
                    <a:pt x="27" y="33"/>
                  </a:cubicBezTo>
                  <a:cubicBezTo>
                    <a:pt x="27" y="32"/>
                    <a:pt x="27" y="32"/>
                    <a:pt x="28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4"/>
                    <a:pt x="29" y="24"/>
                  </a:cubicBezTo>
                  <a:close/>
                  <a:moveTo>
                    <a:pt x="28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26"/>
                  </a:lnTo>
                  <a:close/>
                  <a:moveTo>
                    <a:pt x="28" y="14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lose/>
                  <a:moveTo>
                    <a:pt x="29" y="12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7" y="12"/>
                    <a:pt x="27" y="12"/>
                    <a:pt x="27" y="12"/>
                  </a:cubicBezTo>
                  <a:lnTo>
                    <a:pt x="29" y="12"/>
                  </a:lnTo>
                  <a:close/>
                  <a:moveTo>
                    <a:pt x="31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1" y="35"/>
                  </a:lnTo>
                  <a:close/>
                  <a:moveTo>
                    <a:pt x="29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lose/>
                  <a:moveTo>
                    <a:pt x="31" y="33"/>
                  </a:moveTo>
                  <a:cubicBezTo>
                    <a:pt x="31" y="32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2"/>
                    <a:pt x="31" y="33"/>
                  </a:cubicBezTo>
                  <a:close/>
                  <a:moveTo>
                    <a:pt x="34" y="20"/>
                  </a:moveTo>
                  <a:cubicBezTo>
                    <a:pt x="34" y="20"/>
                    <a:pt x="33" y="19"/>
                    <a:pt x="33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20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6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1"/>
                    <a:pt x="32" y="3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7"/>
                    <a:pt x="32" y="26"/>
                    <a:pt x="33" y="24"/>
                  </a:cubicBezTo>
                  <a:cubicBezTo>
                    <a:pt x="33" y="22"/>
                    <a:pt x="33" y="21"/>
                    <a:pt x="33" y="20"/>
                  </a:cubicBezTo>
                  <a:lnTo>
                    <a:pt x="34" y="20"/>
                  </a:lnTo>
                  <a:close/>
                  <a:moveTo>
                    <a:pt x="31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1" y="12"/>
                  </a:lnTo>
                  <a:close/>
                  <a:moveTo>
                    <a:pt x="30" y="20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32" y="11"/>
                  </a:moveTo>
                  <a:cubicBezTo>
                    <a:pt x="31" y="12"/>
                    <a:pt x="31" y="12"/>
                    <a:pt x="31" y="13"/>
                  </a:cubicBezTo>
                  <a:cubicBezTo>
                    <a:pt x="31" y="13"/>
                    <a:pt x="31" y="13"/>
                    <a:pt x="31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1"/>
                    <a:pt x="32" y="11"/>
                  </a:cubicBezTo>
                  <a:close/>
                  <a:moveTo>
                    <a:pt x="33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1" y="36"/>
                    <a:pt x="31" y="38"/>
                  </a:cubicBezTo>
                  <a:cubicBezTo>
                    <a:pt x="31" y="38"/>
                    <a:pt x="32" y="37"/>
                    <a:pt x="33" y="36"/>
                  </a:cubicBezTo>
                  <a:close/>
                  <a:moveTo>
                    <a:pt x="32" y="26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2" y="26"/>
                  </a:lnTo>
                  <a:close/>
                  <a:moveTo>
                    <a:pt x="33" y="16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18"/>
                    <a:pt x="33" y="18"/>
                    <a:pt x="33" y="18"/>
                  </a:cubicBezTo>
                  <a:lnTo>
                    <a:pt x="33" y="16"/>
                  </a:lnTo>
                  <a:close/>
                  <a:moveTo>
                    <a:pt x="33" y="38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34" y="8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8"/>
                  </a:lnTo>
                  <a:close/>
                  <a:moveTo>
                    <a:pt x="39" y="1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9"/>
                    <a:pt x="37" y="9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4" y="10"/>
                    <a:pt x="34" y="1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4"/>
                    <a:pt x="36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7" y="12"/>
                    <a:pt x="37" y="11"/>
                    <a:pt x="36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1"/>
                    <a:pt x="39" y="11"/>
                  </a:cubicBezTo>
                  <a:lnTo>
                    <a:pt x="39" y="10"/>
                  </a:lnTo>
                  <a:close/>
                  <a:moveTo>
                    <a:pt x="45" y="10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10"/>
                    <a:pt x="42" y="10"/>
                  </a:cubicBezTo>
                  <a:lnTo>
                    <a:pt x="45" y="10"/>
                  </a:lnTo>
                  <a:close/>
                  <a:moveTo>
                    <a:pt x="45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4" y="12"/>
                    <a:pt x="44" y="12"/>
                    <a:pt x="44" y="12"/>
                  </a:cubicBezTo>
                  <a:lnTo>
                    <a:pt x="45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8"/>
            <p:cNvSpPr>
              <a:spLocks noEditPoints="1"/>
            </p:cNvSpPr>
            <p:nvPr/>
          </p:nvSpPr>
          <p:spPr bwMode="auto">
            <a:xfrm>
              <a:off x="3972676" y="2600163"/>
              <a:ext cx="161925" cy="284163"/>
            </a:xfrm>
            <a:custGeom>
              <a:avLst/>
              <a:gdLst>
                <a:gd name="T0" fmla="*/ 3 w 43"/>
                <a:gd name="T1" fmla="*/ 51 h 74"/>
                <a:gd name="T2" fmla="*/ 6 w 43"/>
                <a:gd name="T3" fmla="*/ 53 h 74"/>
                <a:gd name="T4" fmla="*/ 9 w 43"/>
                <a:gd name="T5" fmla="*/ 54 h 74"/>
                <a:gd name="T6" fmla="*/ 11 w 43"/>
                <a:gd name="T7" fmla="*/ 54 h 74"/>
                <a:gd name="T8" fmla="*/ 14 w 43"/>
                <a:gd name="T9" fmla="*/ 55 h 74"/>
                <a:gd name="T10" fmla="*/ 15 w 43"/>
                <a:gd name="T11" fmla="*/ 55 h 74"/>
                <a:gd name="T12" fmla="*/ 17 w 43"/>
                <a:gd name="T13" fmla="*/ 55 h 74"/>
                <a:gd name="T14" fmla="*/ 21 w 43"/>
                <a:gd name="T15" fmla="*/ 51 h 74"/>
                <a:gd name="T16" fmla="*/ 21 w 43"/>
                <a:gd name="T17" fmla="*/ 50 h 74"/>
                <a:gd name="T18" fmla="*/ 20 w 43"/>
                <a:gd name="T19" fmla="*/ 48 h 74"/>
                <a:gd name="T20" fmla="*/ 18 w 43"/>
                <a:gd name="T21" fmla="*/ 46 h 74"/>
                <a:gd name="T22" fmla="*/ 5 w 43"/>
                <a:gd name="T23" fmla="*/ 36 h 74"/>
                <a:gd name="T24" fmla="*/ 1 w 43"/>
                <a:gd name="T25" fmla="*/ 29 h 74"/>
                <a:gd name="T26" fmla="*/ 1 w 43"/>
                <a:gd name="T27" fmla="*/ 26 h 74"/>
                <a:gd name="T28" fmla="*/ 0 w 43"/>
                <a:gd name="T29" fmla="*/ 24 h 74"/>
                <a:gd name="T30" fmla="*/ 5 w 43"/>
                <a:gd name="T31" fmla="*/ 9 h 74"/>
                <a:gd name="T32" fmla="*/ 16 w 43"/>
                <a:gd name="T33" fmla="*/ 1 h 74"/>
                <a:gd name="T34" fmla="*/ 19 w 43"/>
                <a:gd name="T35" fmla="*/ 0 h 74"/>
                <a:gd name="T36" fmla="*/ 23 w 43"/>
                <a:gd name="T37" fmla="*/ 0 h 74"/>
                <a:gd name="T38" fmla="*/ 27 w 43"/>
                <a:gd name="T39" fmla="*/ 1 h 74"/>
                <a:gd name="T40" fmla="*/ 31 w 43"/>
                <a:gd name="T41" fmla="*/ 2 h 74"/>
                <a:gd name="T42" fmla="*/ 37 w 43"/>
                <a:gd name="T43" fmla="*/ 5 h 74"/>
                <a:gd name="T44" fmla="*/ 37 w 43"/>
                <a:gd name="T45" fmla="*/ 6 h 74"/>
                <a:gd name="T46" fmla="*/ 37 w 43"/>
                <a:gd name="T47" fmla="*/ 9 h 74"/>
                <a:gd name="T48" fmla="*/ 38 w 43"/>
                <a:gd name="T49" fmla="*/ 10 h 74"/>
                <a:gd name="T50" fmla="*/ 38 w 43"/>
                <a:gd name="T51" fmla="*/ 10 h 74"/>
                <a:gd name="T52" fmla="*/ 37 w 43"/>
                <a:gd name="T53" fmla="*/ 17 h 74"/>
                <a:gd name="T54" fmla="*/ 36 w 43"/>
                <a:gd name="T55" fmla="*/ 20 h 74"/>
                <a:gd name="T56" fmla="*/ 34 w 43"/>
                <a:gd name="T57" fmla="*/ 20 h 74"/>
                <a:gd name="T58" fmla="*/ 32 w 43"/>
                <a:gd name="T59" fmla="*/ 19 h 74"/>
                <a:gd name="T60" fmla="*/ 29 w 43"/>
                <a:gd name="T61" fmla="*/ 18 h 74"/>
                <a:gd name="T62" fmla="*/ 27 w 43"/>
                <a:gd name="T63" fmla="*/ 18 h 74"/>
                <a:gd name="T64" fmla="*/ 22 w 43"/>
                <a:gd name="T65" fmla="*/ 20 h 74"/>
                <a:gd name="T66" fmla="*/ 21 w 43"/>
                <a:gd name="T67" fmla="*/ 24 h 74"/>
                <a:gd name="T68" fmla="*/ 22 w 43"/>
                <a:gd name="T69" fmla="*/ 25 h 74"/>
                <a:gd name="T70" fmla="*/ 33 w 43"/>
                <a:gd name="T71" fmla="*/ 33 h 74"/>
                <a:gd name="T72" fmla="*/ 33 w 43"/>
                <a:gd name="T73" fmla="*/ 33 h 74"/>
                <a:gd name="T74" fmla="*/ 34 w 43"/>
                <a:gd name="T75" fmla="*/ 34 h 74"/>
                <a:gd name="T76" fmla="*/ 35 w 43"/>
                <a:gd name="T77" fmla="*/ 35 h 74"/>
                <a:gd name="T78" fmla="*/ 35 w 43"/>
                <a:gd name="T79" fmla="*/ 68 h 74"/>
                <a:gd name="T80" fmla="*/ 34 w 43"/>
                <a:gd name="T81" fmla="*/ 68 h 74"/>
                <a:gd name="T82" fmla="*/ 29 w 43"/>
                <a:gd name="T83" fmla="*/ 71 h 74"/>
                <a:gd name="T84" fmla="*/ 27 w 43"/>
                <a:gd name="T85" fmla="*/ 72 h 74"/>
                <a:gd name="T86" fmla="*/ 25 w 43"/>
                <a:gd name="T87" fmla="*/ 73 h 74"/>
                <a:gd name="T88" fmla="*/ 23 w 43"/>
                <a:gd name="T89" fmla="*/ 74 h 74"/>
                <a:gd name="T90" fmla="*/ 20 w 43"/>
                <a:gd name="T91" fmla="*/ 74 h 74"/>
                <a:gd name="T92" fmla="*/ 17 w 43"/>
                <a:gd name="T93" fmla="*/ 74 h 74"/>
                <a:gd name="T94" fmla="*/ 12 w 43"/>
                <a:gd name="T95" fmla="*/ 73 h 74"/>
                <a:gd name="T96" fmla="*/ 10 w 43"/>
                <a:gd name="T97" fmla="*/ 73 h 74"/>
                <a:gd name="T98" fmla="*/ 7 w 43"/>
                <a:gd name="T99" fmla="*/ 72 h 74"/>
                <a:gd name="T100" fmla="*/ 4 w 43"/>
                <a:gd name="T101" fmla="*/ 71 h 74"/>
                <a:gd name="T102" fmla="*/ 3 w 43"/>
                <a:gd name="T103" fmla="*/ 71 h 74"/>
                <a:gd name="T104" fmla="*/ 1 w 43"/>
                <a:gd name="T105" fmla="*/ 64 h 74"/>
                <a:gd name="T106" fmla="*/ 1 w 43"/>
                <a:gd name="T107" fmla="*/ 54 h 74"/>
                <a:gd name="T108" fmla="*/ 2 w 43"/>
                <a:gd name="T109" fmla="*/ 51 h 74"/>
                <a:gd name="T110" fmla="*/ 2 w 43"/>
                <a:gd name="T111" fmla="*/ 51 h 74"/>
                <a:gd name="T112" fmla="*/ 2 w 43"/>
                <a:gd name="T113" fmla="*/ 51 h 74"/>
                <a:gd name="T114" fmla="*/ 3 w 43"/>
                <a:gd name="T115" fmla="*/ 52 h 74"/>
                <a:gd name="T116" fmla="*/ 3 w 43"/>
                <a:gd name="T117" fmla="*/ 52 h 74"/>
                <a:gd name="T118" fmla="*/ 2 w 43"/>
                <a:gd name="T119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74">
                  <a:moveTo>
                    <a:pt x="3" y="52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8" y="53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8" y="55"/>
                    <a:pt x="20" y="5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5"/>
                    <a:pt x="14" y="44"/>
                    <a:pt x="11" y="41"/>
                  </a:cubicBezTo>
                  <a:cubicBezTo>
                    <a:pt x="10" y="41"/>
                    <a:pt x="8" y="39"/>
                    <a:pt x="5" y="36"/>
                  </a:cubicBezTo>
                  <a:cubicBezTo>
                    <a:pt x="3" y="33"/>
                    <a:pt x="2" y="31"/>
                    <a:pt x="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6"/>
                    <a:pt x="0" y="25"/>
                    <a:pt x="0" y="24"/>
                  </a:cubicBezTo>
                  <a:cubicBezTo>
                    <a:pt x="0" y="22"/>
                    <a:pt x="0" y="19"/>
                    <a:pt x="0" y="15"/>
                  </a:cubicBezTo>
                  <a:cubicBezTo>
                    <a:pt x="2" y="14"/>
                    <a:pt x="3" y="12"/>
                    <a:pt x="5" y="9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10" y="4"/>
                    <a:pt x="12" y="2"/>
                    <a:pt x="16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8" y="1"/>
                    <a:pt x="28" y="1"/>
                    <a:pt x="29" y="0"/>
                  </a:cubicBezTo>
                  <a:cubicBezTo>
                    <a:pt x="29" y="1"/>
                    <a:pt x="30" y="1"/>
                    <a:pt x="31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3"/>
                    <a:pt x="36" y="4"/>
                    <a:pt x="37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8"/>
                    <a:pt x="38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7" y="10"/>
                  </a:cubicBezTo>
                  <a:cubicBezTo>
                    <a:pt x="37" y="10"/>
                    <a:pt x="37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2"/>
                    <a:pt x="37" y="14"/>
                    <a:pt x="37" y="1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3" y="19"/>
                    <a:pt x="32" y="18"/>
                  </a:cubicBezTo>
                  <a:cubicBezTo>
                    <a:pt x="32" y="18"/>
                    <a:pt x="32" y="18"/>
                    <a:pt x="32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8"/>
                    <a:pt x="27" y="18"/>
                    <a:pt x="27" y="18"/>
                  </a:cubicBezTo>
                  <a:cubicBezTo>
                    <a:pt x="26" y="18"/>
                    <a:pt x="25" y="18"/>
                    <a:pt x="24" y="17"/>
                  </a:cubicBezTo>
                  <a:cubicBezTo>
                    <a:pt x="23" y="18"/>
                    <a:pt x="22" y="18"/>
                    <a:pt x="22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8" y="29"/>
                    <a:pt x="32" y="31"/>
                  </a:cubicBezTo>
                  <a:cubicBezTo>
                    <a:pt x="32" y="32"/>
                    <a:pt x="32" y="32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5" y="35"/>
                    <a:pt x="35" y="3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40" y="40"/>
                    <a:pt x="42" y="45"/>
                    <a:pt x="42" y="50"/>
                  </a:cubicBezTo>
                  <a:cubicBezTo>
                    <a:pt x="43" y="55"/>
                    <a:pt x="40" y="61"/>
                    <a:pt x="35" y="68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9"/>
                    <a:pt x="31" y="70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8" y="71"/>
                    <a:pt x="28" y="71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6" y="72"/>
                    <a:pt x="26" y="72"/>
                  </a:cubicBezTo>
                  <a:cubicBezTo>
                    <a:pt x="26" y="72"/>
                    <a:pt x="25" y="72"/>
                    <a:pt x="25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2" y="74"/>
                    <a:pt x="22" y="74"/>
                    <a:pt x="21" y="73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0" y="73"/>
                    <a:pt x="9" y="73"/>
                    <a:pt x="10" y="73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8" y="72"/>
                    <a:pt x="7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8"/>
                    <a:pt x="1" y="66"/>
                    <a:pt x="1" y="64"/>
                  </a:cubicBezTo>
                  <a:cubicBezTo>
                    <a:pt x="1" y="64"/>
                    <a:pt x="1" y="62"/>
                    <a:pt x="1" y="61"/>
                  </a:cubicBezTo>
                  <a:cubicBezTo>
                    <a:pt x="1" y="59"/>
                    <a:pt x="1" y="57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2"/>
                    <a:pt x="3" y="52"/>
                  </a:cubicBezTo>
                  <a:close/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2"/>
                    <a:pt x="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756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13" y="915879"/>
            <a:ext cx="804087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 show a significant increase in dropped objects during winter months:</a:t>
            </a: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More tools and loose items fall, many due to prevailing weather / environmental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Ice and snow falls, overloading structures, obscuring hazards and covering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Freezing components, materials and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High winds add stress, strain and vibration to structures and impede operations, including cargo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Poor visibility of potential hazards due to snow, sleet, rain and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darkness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Manual handling capability compromised by cold temperatures, additional outerwear etc.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dirty="0" smtClean="0">
                <a:latin typeface="Arial Black" panose="020B0A04020102020204" pitchFamily="34" charset="0"/>
              </a:rPr>
              <a:t>Winter Hazards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16" y="925209"/>
            <a:ext cx="8261405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the prevailing and forecast weather and the potential for high winds, hail, sleet, snow, ice, fog and poor visibility:</a:t>
            </a:r>
          </a:p>
          <a:p>
            <a:pPr marL="179388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Ensure the hazard effects of weather are identified on the task risk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Check areas above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walkways,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worksites and equipment for potential dropped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Discuss site’s previous winter dropped objects, and ensure preventive controls are in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Ensure adequate lighting of worksite, including scaffolding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Clear all snow and ice from worksite, including signage, warnings, lighting, barricades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Clear frost, ice and snow completely from windows, mirrors, lights on vehicles, cranes, forklifts and heavy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Consider postponing the task until weather improves.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614" y="120792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dirty="0" smtClean="0">
                <a:latin typeface="Arial Black" panose="020B0A04020102020204" pitchFamily="34" charset="0"/>
              </a:rPr>
              <a:t>Before all Tasks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7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14" y="925209"/>
            <a:ext cx="69906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several layers and protect the ears, face, hands and feet in extremely cold or wet weather:</a:t>
            </a: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Warm hands before using tools or any manual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Keep hands warm, take breaks and move to a warm location - use thermal gloves /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liners -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limit amount of time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Ensure the worksite is clean and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tidy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Remain continuously aware of the prevailing environmental conditions - weather conditions can deteriorate rapidly</a:t>
            </a: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Be prepared to stop the job and make safe if necessary.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dirty="0" smtClean="0">
                <a:latin typeface="Arial Black" panose="020B0A04020102020204" pitchFamily="34" charset="0"/>
              </a:rPr>
              <a:t>Personal Actions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3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15" y="925210"/>
            <a:ext cx="8418483" cy="475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adverse and extreme weather, additional precautions are necessary for securing equipment:</a:t>
            </a: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Structures and equipment should be designed so that water cannot collect and form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Establish specific routines for inspection before, during and after adverse weather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Carry out extra checks on securing devices, rigging used for secondary retention and any equipment that may loosen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Ensure lids on storage boxes are secured</a:t>
            </a: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Be aware that insulation panels on vessels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pipework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and heat shield panels have historically been known to become loose during high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winds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Check windsocks, wind sensors, floodlights, antennas, antenna masts and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scaffolding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Carefully check that equipment in the vicinity of the helideck is sufficiently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secured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Check for any loose objects on roofs, load carriers, and in all storage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areas.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dirty="0" smtClean="0">
                <a:latin typeface="Arial Black" panose="020B0A04020102020204" pitchFamily="34" charset="0"/>
              </a:rPr>
              <a:t>Securing Equipment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6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18" y="925210"/>
            <a:ext cx="79426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and snow can build up on structures, derricks, roofs and towers and pose a serious threat to people and equipment below:</a:t>
            </a: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Regularly clear any build-up of ice or packed snow from structures, walkways, steps, scaffold planks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Take great care when knocking down snow and large icicles, ensure there is no-one in the “cone of exposure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Be aware of your surroundings and any potential falling ice - Most ice falls within 2-3m of lower level buildings but can travel as far out as 20-30m from a tower, derrick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taller structure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Be aware that walkways may clear in the sun but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remain </a:t>
            </a:r>
            <a:r>
              <a:rPr lang="en-GB" b="1" smtClean="0">
                <a:latin typeface="Arial" panose="020B0604020202020204" pitchFamily="34" charset="0"/>
                <a:cs typeface="Arial" panose="020B0604020202020204" pitchFamily="34" charset="0"/>
              </a:rPr>
              <a:t>icy in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shade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Vibration of structures and regular jarring of derricks can also shake ice loose.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dirty="0" smtClean="0">
                <a:latin typeface="Arial Black" panose="020B0A04020102020204" pitchFamily="34" charset="0"/>
              </a:rPr>
              <a:t>Ice and Snow Build 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2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15" y="915878"/>
            <a:ext cx="76113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icicles, especially when the temperature starts to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If icicles cannot be removed, rope off the area below them and put up warning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Do not stand under areas with icicles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Never place a ladder directly against a gutter covered with ice or icicles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pressure of the ladder against the gutter may cause the ice or icicles to dislodge and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Ensure ice and snow is removed from the top of containers, skid bases, forklift pockets and loads prior to loading.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dirty="0" smtClean="0">
                <a:latin typeface="Arial Black" panose="020B0A04020102020204" pitchFamily="34" charset="0"/>
              </a:rPr>
              <a:t>Ice and Snow Build Up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2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14" y="897217"/>
            <a:ext cx="73620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Identify high-risk areas around the site where damage is possible due to storms and heavy snow load.</a:t>
            </a: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Begin snow removal before it becomes critical; snow removal should be done by knowledgeable, experienced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 Site or Yard buildings and Offices, create a roof plot plan to identify skylights, hatches, drains / scuppers, pipes, wiring, load bearing walls etc. Include photos with your plot plan. Update plot plans regularly to include any changes made to the site such as added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Monitor rooftop conditions throughout the winter and during storms to identify ice build-up, snow drifts and blocked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drains.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614" y="11168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dirty="0" smtClean="0">
                <a:latin typeface="Arial Black" panose="020B0A04020102020204" pitchFamily="34" charset="0"/>
              </a:rPr>
              <a:t>Yard, Site and Bases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5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1.5|0.7|0.7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2.5|2.7|2.2|2.6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5|3.4|2.6|2.4|2|2.1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8|2|4.4|2.2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|2.7|4.4|5.3|6|3.7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7|4.3|4.6|7.4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3|3.4|3.4|2.8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4.2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2|3.3|1.6|2.2|1.8|3.6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912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</dc:creator>
  <cp:lastModifiedBy>shona</cp:lastModifiedBy>
  <cp:revision>18</cp:revision>
  <dcterms:created xsi:type="dcterms:W3CDTF">2017-10-27T08:10:05Z</dcterms:created>
  <dcterms:modified xsi:type="dcterms:W3CDTF">2017-11-01T11:26:24Z</dcterms:modified>
</cp:coreProperties>
</file>