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1" r:id="rId3"/>
    <p:sldId id="262" r:id="rId4"/>
    <p:sldId id="265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B0C"/>
    <a:srgbClr val="0038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706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A3037-C49B-40D4-A9B5-2A9DA8D94E7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F9CFA-A054-40A5-8F5F-9FAB6494DE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28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1F9CFA-A054-40A5-8F5F-9FAB6494DE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603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PO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2A408-2EBD-4AFB-AAB1-363FF1087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3C949-90BF-476B-B1F3-A0F994B19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A94DC-DB55-45B0-B23E-E316207D9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517D86-7117-48EB-A3C8-3B61D0F67261}"/>
              </a:ext>
            </a:extLst>
          </p:cNvPr>
          <p:cNvSpPr/>
          <p:nvPr userDrawn="1"/>
        </p:nvSpPr>
        <p:spPr>
          <a:xfrm>
            <a:off x="1" y="0"/>
            <a:ext cx="12192000" cy="6857999"/>
          </a:xfrm>
          <a:prstGeom prst="rect">
            <a:avLst/>
          </a:prstGeom>
          <a:solidFill>
            <a:srgbClr val="003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751E7607-4378-4175-A158-3C151C2F724D}"/>
              </a:ext>
            </a:extLst>
          </p:cNvPr>
          <p:cNvGrpSpPr/>
          <p:nvPr userDrawn="1"/>
        </p:nvGrpSpPr>
        <p:grpSpPr>
          <a:xfrm>
            <a:off x="0" y="-40522"/>
            <a:ext cx="12192000" cy="6857898"/>
            <a:chOff x="3672894" y="2024168"/>
            <a:chExt cx="4848491" cy="272723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992E7D9-D9B8-4CFF-81A2-26D1C8F7B50B}"/>
                </a:ext>
              </a:extLst>
            </p:cNvPr>
            <p:cNvSpPr/>
            <p:nvPr userDrawn="1"/>
          </p:nvSpPr>
          <p:spPr>
            <a:xfrm>
              <a:off x="3672894" y="2024168"/>
              <a:ext cx="4848491" cy="2727236"/>
            </a:xfrm>
            <a:custGeom>
              <a:avLst/>
              <a:gdLst>
                <a:gd name="connsiteX0" fmla="*/ 0 w 4848491"/>
                <a:gd name="connsiteY0" fmla="*/ 0 h 2727236"/>
                <a:gd name="connsiteX1" fmla="*/ 4848492 w 4848491"/>
                <a:gd name="connsiteY1" fmla="*/ 0 h 2727236"/>
                <a:gd name="connsiteX2" fmla="*/ 4848492 w 4848491"/>
                <a:gd name="connsiteY2" fmla="*/ 2727236 h 2727236"/>
                <a:gd name="connsiteX3" fmla="*/ 0 w 4848491"/>
                <a:gd name="connsiteY3" fmla="*/ 2727236 h 272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48491" h="2727236">
                  <a:moveTo>
                    <a:pt x="0" y="0"/>
                  </a:moveTo>
                  <a:lnTo>
                    <a:pt x="4848492" y="0"/>
                  </a:lnTo>
                  <a:lnTo>
                    <a:pt x="4848492" y="2727236"/>
                  </a:lnTo>
                  <a:lnTo>
                    <a:pt x="0" y="2727236"/>
                  </a:lnTo>
                  <a:close/>
                </a:path>
              </a:pathLst>
            </a:custGeom>
            <a:solidFill>
              <a:srgbClr val="00385C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8" name="Graphic 14">
              <a:extLst>
                <a:ext uri="{FF2B5EF4-FFF2-40B4-BE49-F238E27FC236}">
                  <a16:creationId xmlns:a16="http://schemas.microsoft.com/office/drawing/2014/main" id="{751E7607-4378-4175-A158-3C151C2F724D}"/>
                </a:ext>
              </a:extLst>
            </p:cNvPr>
            <p:cNvGrpSpPr/>
            <p:nvPr/>
          </p:nvGrpSpPr>
          <p:grpSpPr>
            <a:xfrm>
              <a:off x="5014439" y="2442409"/>
              <a:ext cx="2175337" cy="1839605"/>
              <a:chOff x="5014439" y="2442409"/>
              <a:chExt cx="2175337" cy="1839605"/>
            </a:xfrm>
            <a:solidFill>
              <a:schemeClr val="accent1"/>
            </a:solidFill>
          </p:grpSpPr>
          <p:grpSp>
            <p:nvGrpSpPr>
              <p:cNvPr id="19" name="Graphic 14">
                <a:extLst>
                  <a:ext uri="{FF2B5EF4-FFF2-40B4-BE49-F238E27FC236}">
                    <a16:creationId xmlns:a16="http://schemas.microsoft.com/office/drawing/2014/main" id="{751E7607-4378-4175-A158-3C151C2F724D}"/>
                  </a:ext>
                </a:extLst>
              </p:cNvPr>
              <p:cNvGrpSpPr/>
              <p:nvPr/>
            </p:nvGrpSpPr>
            <p:grpSpPr>
              <a:xfrm>
                <a:off x="5014439" y="3981875"/>
                <a:ext cx="2175337" cy="300139"/>
                <a:chOff x="5014439" y="3981875"/>
                <a:chExt cx="2175337" cy="300139"/>
              </a:xfrm>
              <a:solidFill>
                <a:srgbClr val="FFFFFF"/>
              </a:solidFill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7A33D0AC-126B-4B6C-8ACF-C17C893B1392}"/>
                    </a:ext>
                  </a:extLst>
                </p:cNvPr>
                <p:cNvSpPr/>
                <p:nvPr/>
              </p:nvSpPr>
              <p:spPr>
                <a:xfrm>
                  <a:off x="5014439" y="3983911"/>
                  <a:ext cx="113784" cy="118833"/>
                </a:xfrm>
                <a:custGeom>
                  <a:avLst/>
                  <a:gdLst>
                    <a:gd name="connsiteX0" fmla="*/ 0 w 113784"/>
                    <a:gd name="connsiteY0" fmla="*/ 0 h 118833"/>
                    <a:gd name="connsiteX1" fmla="*/ 36733 w 113784"/>
                    <a:gd name="connsiteY1" fmla="*/ 0 h 118833"/>
                    <a:gd name="connsiteX2" fmla="*/ 36733 w 113784"/>
                    <a:gd name="connsiteY2" fmla="*/ 41620 h 118833"/>
                    <a:gd name="connsiteX3" fmla="*/ 76888 w 113784"/>
                    <a:gd name="connsiteY3" fmla="*/ 41620 h 118833"/>
                    <a:gd name="connsiteX4" fmla="*/ 76888 w 113784"/>
                    <a:gd name="connsiteY4" fmla="*/ 0 h 118833"/>
                    <a:gd name="connsiteX5" fmla="*/ 113784 w 113784"/>
                    <a:gd name="connsiteY5" fmla="*/ 0 h 118833"/>
                    <a:gd name="connsiteX6" fmla="*/ 113784 w 113784"/>
                    <a:gd name="connsiteY6" fmla="*/ 118834 h 118833"/>
                    <a:gd name="connsiteX7" fmla="*/ 76888 w 113784"/>
                    <a:gd name="connsiteY7" fmla="*/ 118834 h 118833"/>
                    <a:gd name="connsiteX8" fmla="*/ 76888 w 113784"/>
                    <a:gd name="connsiteY8" fmla="*/ 70779 h 118833"/>
                    <a:gd name="connsiteX9" fmla="*/ 36733 w 113784"/>
                    <a:gd name="connsiteY9" fmla="*/ 70779 h 118833"/>
                    <a:gd name="connsiteX10" fmla="*/ 36733 w 113784"/>
                    <a:gd name="connsiteY10" fmla="*/ 118834 h 118833"/>
                    <a:gd name="connsiteX11" fmla="*/ 0 w 113784"/>
                    <a:gd name="connsiteY11" fmla="*/ 118834 h 118833"/>
                    <a:gd name="connsiteX12" fmla="*/ 0 w 113784"/>
                    <a:gd name="connsiteY12" fmla="*/ 0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3784" h="118833">
                      <a:moveTo>
                        <a:pt x="0" y="0"/>
                      </a:moveTo>
                      <a:lnTo>
                        <a:pt x="36733" y="0"/>
                      </a:lnTo>
                      <a:lnTo>
                        <a:pt x="36733" y="41620"/>
                      </a:lnTo>
                      <a:lnTo>
                        <a:pt x="76888" y="41620"/>
                      </a:lnTo>
                      <a:lnTo>
                        <a:pt x="76888" y="0"/>
                      </a:lnTo>
                      <a:lnTo>
                        <a:pt x="113784" y="0"/>
                      </a:lnTo>
                      <a:lnTo>
                        <a:pt x="113784" y="118834"/>
                      </a:lnTo>
                      <a:lnTo>
                        <a:pt x="76888" y="118834"/>
                      </a:lnTo>
                      <a:lnTo>
                        <a:pt x="76888" y="70779"/>
                      </a:lnTo>
                      <a:lnTo>
                        <a:pt x="36733" y="70779"/>
                      </a:lnTo>
                      <a:lnTo>
                        <a:pt x="36733" y="118834"/>
                      </a:lnTo>
                      <a:lnTo>
                        <a:pt x="0" y="1188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4F217F27-7AA5-4D24-BEA0-275F9C7D5833}"/>
                    </a:ext>
                  </a:extLst>
                </p:cNvPr>
                <p:cNvSpPr/>
                <p:nvPr/>
              </p:nvSpPr>
              <p:spPr>
                <a:xfrm>
                  <a:off x="5153798" y="3983911"/>
                  <a:ext cx="113946" cy="120870"/>
                </a:xfrm>
                <a:custGeom>
                  <a:avLst/>
                  <a:gdLst>
                    <a:gd name="connsiteX0" fmla="*/ 77295 w 113946"/>
                    <a:gd name="connsiteY0" fmla="*/ 0 h 120870"/>
                    <a:gd name="connsiteX1" fmla="*/ 113947 w 113946"/>
                    <a:gd name="connsiteY1" fmla="*/ 0 h 120870"/>
                    <a:gd name="connsiteX2" fmla="*/ 113947 w 113946"/>
                    <a:gd name="connsiteY2" fmla="*/ 70779 h 120870"/>
                    <a:gd name="connsiteX3" fmla="*/ 110689 w 113946"/>
                    <a:gd name="connsiteY3" fmla="*/ 90653 h 120870"/>
                    <a:gd name="connsiteX4" fmla="*/ 100426 w 113946"/>
                    <a:gd name="connsiteY4" fmla="*/ 107024 h 120870"/>
                    <a:gd name="connsiteX5" fmla="*/ 85684 w 113946"/>
                    <a:gd name="connsiteY5" fmla="*/ 116879 h 120870"/>
                    <a:gd name="connsiteX6" fmla="*/ 59946 w 113946"/>
                    <a:gd name="connsiteY6" fmla="*/ 120870 h 120870"/>
                    <a:gd name="connsiteX7" fmla="*/ 41050 w 113946"/>
                    <a:gd name="connsiteY7" fmla="*/ 119649 h 120870"/>
                    <a:gd name="connsiteX8" fmla="*/ 23864 w 113946"/>
                    <a:gd name="connsiteY8" fmla="*/ 114843 h 120870"/>
                    <a:gd name="connsiteX9" fmla="*/ 11240 w 113946"/>
                    <a:gd name="connsiteY9" fmla="*/ 104580 h 120870"/>
                    <a:gd name="connsiteX10" fmla="*/ 3421 w 113946"/>
                    <a:gd name="connsiteY10" fmla="*/ 90897 h 120870"/>
                    <a:gd name="connsiteX11" fmla="*/ 0 w 113946"/>
                    <a:gd name="connsiteY11" fmla="*/ 70779 h 120870"/>
                    <a:gd name="connsiteX12" fmla="*/ 0 w 113946"/>
                    <a:gd name="connsiteY12" fmla="*/ 0 h 120870"/>
                    <a:gd name="connsiteX13" fmla="*/ 36652 w 113946"/>
                    <a:gd name="connsiteY13" fmla="*/ 0 h 120870"/>
                    <a:gd name="connsiteX14" fmla="*/ 36652 w 113946"/>
                    <a:gd name="connsiteY14" fmla="*/ 72490 h 120870"/>
                    <a:gd name="connsiteX15" fmla="*/ 42028 w 113946"/>
                    <a:gd name="connsiteY15" fmla="*/ 87639 h 120870"/>
                    <a:gd name="connsiteX16" fmla="*/ 57014 w 113946"/>
                    <a:gd name="connsiteY16" fmla="*/ 93096 h 120870"/>
                    <a:gd name="connsiteX17" fmla="*/ 71919 w 113946"/>
                    <a:gd name="connsiteY17" fmla="*/ 87720 h 120870"/>
                    <a:gd name="connsiteX18" fmla="*/ 77295 w 113946"/>
                    <a:gd name="connsiteY18" fmla="*/ 72408 h 120870"/>
                    <a:gd name="connsiteX19" fmla="*/ 77295 w 113946"/>
                    <a:gd name="connsiteY19" fmla="*/ 0 h 120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13946" h="120870">
                      <a:moveTo>
                        <a:pt x="77295" y="0"/>
                      </a:moveTo>
                      <a:lnTo>
                        <a:pt x="113947" y="0"/>
                      </a:lnTo>
                      <a:lnTo>
                        <a:pt x="113947" y="70779"/>
                      </a:lnTo>
                      <a:cubicBezTo>
                        <a:pt x="113947" y="77784"/>
                        <a:pt x="112888" y="84463"/>
                        <a:pt x="110689" y="90653"/>
                      </a:cubicBezTo>
                      <a:cubicBezTo>
                        <a:pt x="108490" y="96924"/>
                        <a:pt x="105069" y="102381"/>
                        <a:pt x="100426" y="107024"/>
                      </a:cubicBezTo>
                      <a:cubicBezTo>
                        <a:pt x="95784" y="111666"/>
                        <a:pt x="90816" y="115006"/>
                        <a:pt x="85684" y="116879"/>
                      </a:cubicBezTo>
                      <a:cubicBezTo>
                        <a:pt x="78517" y="119485"/>
                        <a:pt x="69965" y="120870"/>
                        <a:pt x="59946" y="120870"/>
                      </a:cubicBezTo>
                      <a:cubicBezTo>
                        <a:pt x="54163" y="120870"/>
                        <a:pt x="47892" y="120463"/>
                        <a:pt x="41050" y="119649"/>
                      </a:cubicBezTo>
                      <a:cubicBezTo>
                        <a:pt x="34209" y="118834"/>
                        <a:pt x="28507" y="117205"/>
                        <a:pt x="23864" y="114843"/>
                      </a:cubicBezTo>
                      <a:cubicBezTo>
                        <a:pt x="19222" y="112481"/>
                        <a:pt x="15068" y="109060"/>
                        <a:pt x="11240" y="104580"/>
                      </a:cubicBezTo>
                      <a:cubicBezTo>
                        <a:pt x="7412" y="100182"/>
                        <a:pt x="4805" y="95621"/>
                        <a:pt x="3421" y="90897"/>
                      </a:cubicBezTo>
                      <a:cubicBezTo>
                        <a:pt x="1140" y="83322"/>
                        <a:pt x="0" y="76643"/>
                        <a:pt x="0" y="70779"/>
                      </a:cubicBezTo>
                      <a:lnTo>
                        <a:pt x="0" y="0"/>
                      </a:lnTo>
                      <a:lnTo>
                        <a:pt x="36652" y="0"/>
                      </a:lnTo>
                      <a:lnTo>
                        <a:pt x="36652" y="72490"/>
                      </a:lnTo>
                      <a:cubicBezTo>
                        <a:pt x="36652" y="79005"/>
                        <a:pt x="38444" y="84055"/>
                        <a:pt x="42028" y="87639"/>
                      </a:cubicBezTo>
                      <a:cubicBezTo>
                        <a:pt x="45611" y="91304"/>
                        <a:pt x="50580" y="93096"/>
                        <a:pt x="57014" y="93096"/>
                      </a:cubicBezTo>
                      <a:cubicBezTo>
                        <a:pt x="63367" y="93096"/>
                        <a:pt x="68336" y="91304"/>
                        <a:pt x="71919" y="87720"/>
                      </a:cubicBezTo>
                      <a:cubicBezTo>
                        <a:pt x="75503" y="84137"/>
                        <a:pt x="77295" y="79005"/>
                        <a:pt x="77295" y="72408"/>
                      </a:cubicBezTo>
                      <a:lnTo>
                        <a:pt x="7729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AD735067-1074-4A4B-B93E-BB02887CC25C}"/>
                    </a:ext>
                  </a:extLst>
                </p:cNvPr>
                <p:cNvSpPr/>
                <p:nvPr/>
              </p:nvSpPr>
              <p:spPr>
                <a:xfrm>
                  <a:off x="5292831" y="3983911"/>
                  <a:ext cx="133739" cy="118833"/>
                </a:xfrm>
                <a:custGeom>
                  <a:avLst/>
                  <a:gdLst>
                    <a:gd name="connsiteX0" fmla="*/ 0 w 133739"/>
                    <a:gd name="connsiteY0" fmla="*/ 0 h 118833"/>
                    <a:gd name="connsiteX1" fmla="*/ 48299 w 133739"/>
                    <a:gd name="connsiteY1" fmla="*/ 0 h 118833"/>
                    <a:gd name="connsiteX2" fmla="*/ 66951 w 133739"/>
                    <a:gd name="connsiteY2" fmla="*/ 72327 h 118833"/>
                    <a:gd name="connsiteX3" fmla="*/ 85440 w 133739"/>
                    <a:gd name="connsiteY3" fmla="*/ 0 h 118833"/>
                    <a:gd name="connsiteX4" fmla="*/ 133739 w 133739"/>
                    <a:gd name="connsiteY4" fmla="*/ 0 h 118833"/>
                    <a:gd name="connsiteX5" fmla="*/ 133739 w 133739"/>
                    <a:gd name="connsiteY5" fmla="*/ 118834 h 118833"/>
                    <a:gd name="connsiteX6" fmla="*/ 103684 w 133739"/>
                    <a:gd name="connsiteY6" fmla="*/ 118834 h 118833"/>
                    <a:gd name="connsiteX7" fmla="*/ 103684 w 133739"/>
                    <a:gd name="connsiteY7" fmla="*/ 28181 h 118833"/>
                    <a:gd name="connsiteX8" fmla="*/ 80472 w 133739"/>
                    <a:gd name="connsiteY8" fmla="*/ 118834 h 118833"/>
                    <a:gd name="connsiteX9" fmla="*/ 53268 w 133739"/>
                    <a:gd name="connsiteY9" fmla="*/ 118834 h 118833"/>
                    <a:gd name="connsiteX10" fmla="*/ 30136 w 133739"/>
                    <a:gd name="connsiteY10" fmla="*/ 28181 h 118833"/>
                    <a:gd name="connsiteX11" fmla="*/ 30136 w 133739"/>
                    <a:gd name="connsiteY11" fmla="*/ 118834 h 118833"/>
                    <a:gd name="connsiteX12" fmla="*/ 81 w 133739"/>
                    <a:gd name="connsiteY12" fmla="*/ 118834 h 118833"/>
                    <a:gd name="connsiteX13" fmla="*/ 81 w 133739"/>
                    <a:gd name="connsiteY13" fmla="*/ 0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3739" h="118833">
                      <a:moveTo>
                        <a:pt x="0" y="0"/>
                      </a:moveTo>
                      <a:lnTo>
                        <a:pt x="48299" y="0"/>
                      </a:lnTo>
                      <a:lnTo>
                        <a:pt x="66951" y="72327"/>
                      </a:lnTo>
                      <a:lnTo>
                        <a:pt x="85440" y="0"/>
                      </a:lnTo>
                      <a:lnTo>
                        <a:pt x="133739" y="0"/>
                      </a:lnTo>
                      <a:lnTo>
                        <a:pt x="133739" y="118834"/>
                      </a:lnTo>
                      <a:lnTo>
                        <a:pt x="103684" y="118834"/>
                      </a:lnTo>
                      <a:lnTo>
                        <a:pt x="103684" y="28181"/>
                      </a:lnTo>
                      <a:lnTo>
                        <a:pt x="80472" y="118834"/>
                      </a:lnTo>
                      <a:lnTo>
                        <a:pt x="53268" y="118834"/>
                      </a:lnTo>
                      <a:lnTo>
                        <a:pt x="30136" y="28181"/>
                      </a:lnTo>
                      <a:lnTo>
                        <a:pt x="30136" y="118834"/>
                      </a:lnTo>
                      <a:lnTo>
                        <a:pt x="81" y="118834"/>
                      </a:lnTo>
                      <a:lnTo>
                        <a:pt x="8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32ED00DC-01C2-4348-89F3-1F02FBF0BA02}"/>
                    </a:ext>
                  </a:extLst>
                </p:cNvPr>
                <p:cNvSpPr/>
                <p:nvPr/>
              </p:nvSpPr>
              <p:spPr>
                <a:xfrm>
                  <a:off x="5439276" y="3983911"/>
                  <a:ext cx="129340" cy="118833"/>
                </a:xfrm>
                <a:custGeom>
                  <a:avLst/>
                  <a:gdLst>
                    <a:gd name="connsiteX0" fmla="*/ 84951 w 129340"/>
                    <a:gd name="connsiteY0" fmla="*/ 99205 h 118833"/>
                    <a:gd name="connsiteX1" fmla="*/ 43249 w 129340"/>
                    <a:gd name="connsiteY1" fmla="*/ 99205 h 118833"/>
                    <a:gd name="connsiteX2" fmla="*/ 37467 w 129340"/>
                    <a:gd name="connsiteY2" fmla="*/ 118834 h 118833"/>
                    <a:gd name="connsiteX3" fmla="*/ 0 w 129340"/>
                    <a:gd name="connsiteY3" fmla="*/ 118834 h 118833"/>
                    <a:gd name="connsiteX4" fmla="*/ 44634 w 129340"/>
                    <a:gd name="connsiteY4" fmla="*/ 0 h 118833"/>
                    <a:gd name="connsiteX5" fmla="*/ 84707 w 129340"/>
                    <a:gd name="connsiteY5" fmla="*/ 0 h 118833"/>
                    <a:gd name="connsiteX6" fmla="*/ 129341 w 129340"/>
                    <a:gd name="connsiteY6" fmla="*/ 118834 h 118833"/>
                    <a:gd name="connsiteX7" fmla="*/ 90897 w 129340"/>
                    <a:gd name="connsiteY7" fmla="*/ 118834 h 118833"/>
                    <a:gd name="connsiteX8" fmla="*/ 84951 w 129340"/>
                    <a:gd name="connsiteY8" fmla="*/ 99205 h 118833"/>
                    <a:gd name="connsiteX9" fmla="*/ 77295 w 129340"/>
                    <a:gd name="connsiteY9" fmla="*/ 73548 h 118833"/>
                    <a:gd name="connsiteX10" fmla="*/ 64182 w 129340"/>
                    <a:gd name="connsiteY10" fmla="*/ 30788 h 118833"/>
                    <a:gd name="connsiteX11" fmla="*/ 51231 w 129340"/>
                    <a:gd name="connsiteY11" fmla="*/ 73548 h 118833"/>
                    <a:gd name="connsiteX12" fmla="*/ 77295 w 129340"/>
                    <a:gd name="connsiteY12" fmla="*/ 73548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340" h="118833">
                      <a:moveTo>
                        <a:pt x="84951" y="99205"/>
                      </a:moveTo>
                      <a:lnTo>
                        <a:pt x="43249" y="99205"/>
                      </a:lnTo>
                      <a:lnTo>
                        <a:pt x="37467" y="118834"/>
                      </a:lnTo>
                      <a:lnTo>
                        <a:pt x="0" y="118834"/>
                      </a:lnTo>
                      <a:lnTo>
                        <a:pt x="44634" y="0"/>
                      </a:lnTo>
                      <a:lnTo>
                        <a:pt x="84707" y="0"/>
                      </a:lnTo>
                      <a:lnTo>
                        <a:pt x="129341" y="118834"/>
                      </a:lnTo>
                      <a:lnTo>
                        <a:pt x="90897" y="118834"/>
                      </a:lnTo>
                      <a:lnTo>
                        <a:pt x="84951" y="99205"/>
                      </a:lnTo>
                      <a:close/>
                      <a:moveTo>
                        <a:pt x="77295" y="73548"/>
                      </a:moveTo>
                      <a:lnTo>
                        <a:pt x="64182" y="30788"/>
                      </a:lnTo>
                      <a:lnTo>
                        <a:pt x="51231" y="73548"/>
                      </a:lnTo>
                      <a:lnTo>
                        <a:pt x="77295" y="735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F6FAAA84-EF11-477B-A327-FE9BE69F9B2F}"/>
                    </a:ext>
                  </a:extLst>
                </p:cNvPr>
                <p:cNvSpPr/>
                <p:nvPr/>
              </p:nvSpPr>
              <p:spPr>
                <a:xfrm>
                  <a:off x="5581730" y="3983911"/>
                  <a:ext cx="113621" cy="118833"/>
                </a:xfrm>
                <a:custGeom>
                  <a:avLst/>
                  <a:gdLst>
                    <a:gd name="connsiteX0" fmla="*/ 0 w 113621"/>
                    <a:gd name="connsiteY0" fmla="*/ 0 h 118833"/>
                    <a:gd name="connsiteX1" fmla="*/ 34290 w 113621"/>
                    <a:gd name="connsiteY1" fmla="*/ 0 h 118833"/>
                    <a:gd name="connsiteX2" fmla="*/ 79005 w 113621"/>
                    <a:gd name="connsiteY2" fmla="*/ 65729 h 118833"/>
                    <a:gd name="connsiteX3" fmla="*/ 79005 w 113621"/>
                    <a:gd name="connsiteY3" fmla="*/ 0 h 118833"/>
                    <a:gd name="connsiteX4" fmla="*/ 113621 w 113621"/>
                    <a:gd name="connsiteY4" fmla="*/ 0 h 118833"/>
                    <a:gd name="connsiteX5" fmla="*/ 113621 w 113621"/>
                    <a:gd name="connsiteY5" fmla="*/ 118834 h 118833"/>
                    <a:gd name="connsiteX6" fmla="*/ 79005 w 113621"/>
                    <a:gd name="connsiteY6" fmla="*/ 118834 h 118833"/>
                    <a:gd name="connsiteX7" fmla="*/ 34534 w 113621"/>
                    <a:gd name="connsiteY7" fmla="*/ 53593 h 118833"/>
                    <a:gd name="connsiteX8" fmla="*/ 34534 w 113621"/>
                    <a:gd name="connsiteY8" fmla="*/ 118834 h 118833"/>
                    <a:gd name="connsiteX9" fmla="*/ 0 w 113621"/>
                    <a:gd name="connsiteY9" fmla="*/ 118834 h 118833"/>
                    <a:gd name="connsiteX10" fmla="*/ 0 w 113621"/>
                    <a:gd name="connsiteY10" fmla="*/ 0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3621" h="118833">
                      <a:moveTo>
                        <a:pt x="0" y="0"/>
                      </a:moveTo>
                      <a:lnTo>
                        <a:pt x="34290" y="0"/>
                      </a:lnTo>
                      <a:lnTo>
                        <a:pt x="79005" y="65729"/>
                      </a:lnTo>
                      <a:lnTo>
                        <a:pt x="79005" y="0"/>
                      </a:lnTo>
                      <a:lnTo>
                        <a:pt x="113621" y="0"/>
                      </a:lnTo>
                      <a:lnTo>
                        <a:pt x="113621" y="118834"/>
                      </a:lnTo>
                      <a:lnTo>
                        <a:pt x="79005" y="118834"/>
                      </a:lnTo>
                      <a:lnTo>
                        <a:pt x="34534" y="53593"/>
                      </a:lnTo>
                      <a:lnTo>
                        <a:pt x="34534" y="118834"/>
                      </a:lnTo>
                      <a:lnTo>
                        <a:pt x="0" y="1188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B8B2C80D-0EA5-4B2C-9B49-C13043D65F4D}"/>
                    </a:ext>
                  </a:extLst>
                </p:cNvPr>
                <p:cNvSpPr/>
                <p:nvPr/>
              </p:nvSpPr>
              <p:spPr>
                <a:xfrm>
                  <a:off x="5777289" y="3983911"/>
                  <a:ext cx="100915" cy="118833"/>
                </a:xfrm>
                <a:custGeom>
                  <a:avLst/>
                  <a:gdLst>
                    <a:gd name="connsiteX0" fmla="*/ 0 w 100915"/>
                    <a:gd name="connsiteY0" fmla="*/ 0 h 118833"/>
                    <a:gd name="connsiteX1" fmla="*/ 61087 w 100915"/>
                    <a:gd name="connsiteY1" fmla="*/ 0 h 118833"/>
                    <a:gd name="connsiteX2" fmla="*/ 90979 w 100915"/>
                    <a:gd name="connsiteY2" fmla="*/ 9448 h 118833"/>
                    <a:gd name="connsiteX3" fmla="*/ 100915 w 100915"/>
                    <a:gd name="connsiteY3" fmla="*/ 36489 h 118833"/>
                    <a:gd name="connsiteX4" fmla="*/ 90082 w 100915"/>
                    <a:gd name="connsiteY4" fmla="*/ 64589 h 118833"/>
                    <a:gd name="connsiteX5" fmla="*/ 57014 w 100915"/>
                    <a:gd name="connsiteY5" fmla="*/ 74689 h 118833"/>
                    <a:gd name="connsiteX6" fmla="*/ 36896 w 100915"/>
                    <a:gd name="connsiteY6" fmla="*/ 74689 h 118833"/>
                    <a:gd name="connsiteX7" fmla="*/ 36896 w 100915"/>
                    <a:gd name="connsiteY7" fmla="*/ 118834 h 118833"/>
                    <a:gd name="connsiteX8" fmla="*/ 0 w 100915"/>
                    <a:gd name="connsiteY8" fmla="*/ 118834 h 118833"/>
                    <a:gd name="connsiteX9" fmla="*/ 0 w 100915"/>
                    <a:gd name="connsiteY9" fmla="*/ 0 h 118833"/>
                    <a:gd name="connsiteX10" fmla="*/ 36896 w 100915"/>
                    <a:gd name="connsiteY10" fmla="*/ 50661 h 118833"/>
                    <a:gd name="connsiteX11" fmla="*/ 45856 w 100915"/>
                    <a:gd name="connsiteY11" fmla="*/ 50661 h 118833"/>
                    <a:gd name="connsiteX12" fmla="*/ 60761 w 100915"/>
                    <a:gd name="connsiteY12" fmla="*/ 46996 h 118833"/>
                    <a:gd name="connsiteX13" fmla="*/ 65078 w 100915"/>
                    <a:gd name="connsiteY13" fmla="*/ 37548 h 118833"/>
                    <a:gd name="connsiteX14" fmla="*/ 61331 w 100915"/>
                    <a:gd name="connsiteY14" fmla="*/ 28100 h 118833"/>
                    <a:gd name="connsiteX15" fmla="*/ 47322 w 100915"/>
                    <a:gd name="connsiteY15" fmla="*/ 24190 h 118833"/>
                    <a:gd name="connsiteX16" fmla="*/ 36896 w 100915"/>
                    <a:gd name="connsiteY16" fmla="*/ 24190 h 118833"/>
                    <a:gd name="connsiteX17" fmla="*/ 36896 w 100915"/>
                    <a:gd name="connsiteY17" fmla="*/ 50661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0915" h="118833">
                      <a:moveTo>
                        <a:pt x="0" y="0"/>
                      </a:moveTo>
                      <a:lnTo>
                        <a:pt x="61087" y="0"/>
                      </a:lnTo>
                      <a:cubicBezTo>
                        <a:pt x="74363" y="0"/>
                        <a:pt x="84381" y="3176"/>
                        <a:pt x="90979" y="9448"/>
                      </a:cubicBezTo>
                      <a:cubicBezTo>
                        <a:pt x="97576" y="15801"/>
                        <a:pt x="100915" y="24761"/>
                        <a:pt x="100915" y="36489"/>
                      </a:cubicBezTo>
                      <a:cubicBezTo>
                        <a:pt x="100915" y="48462"/>
                        <a:pt x="97332" y="57829"/>
                        <a:pt x="90082" y="64589"/>
                      </a:cubicBezTo>
                      <a:cubicBezTo>
                        <a:pt x="82834" y="71349"/>
                        <a:pt x="71838" y="74689"/>
                        <a:pt x="57014" y="74689"/>
                      </a:cubicBezTo>
                      <a:lnTo>
                        <a:pt x="36896" y="74689"/>
                      </a:lnTo>
                      <a:lnTo>
                        <a:pt x="36896" y="118834"/>
                      </a:lnTo>
                      <a:lnTo>
                        <a:pt x="0" y="118834"/>
                      </a:lnTo>
                      <a:lnTo>
                        <a:pt x="0" y="0"/>
                      </a:lnTo>
                      <a:close/>
                      <a:moveTo>
                        <a:pt x="36896" y="50661"/>
                      </a:moveTo>
                      <a:lnTo>
                        <a:pt x="45856" y="50661"/>
                      </a:lnTo>
                      <a:cubicBezTo>
                        <a:pt x="52942" y="50661"/>
                        <a:pt x="57910" y="49440"/>
                        <a:pt x="60761" y="46996"/>
                      </a:cubicBezTo>
                      <a:cubicBezTo>
                        <a:pt x="63612" y="44553"/>
                        <a:pt x="65078" y="41376"/>
                        <a:pt x="65078" y="37548"/>
                      </a:cubicBezTo>
                      <a:cubicBezTo>
                        <a:pt x="65078" y="33801"/>
                        <a:pt x="63856" y="30625"/>
                        <a:pt x="61331" y="28100"/>
                      </a:cubicBezTo>
                      <a:cubicBezTo>
                        <a:pt x="58806" y="25494"/>
                        <a:pt x="54163" y="24190"/>
                        <a:pt x="47322" y="24190"/>
                      </a:cubicBezTo>
                      <a:lnTo>
                        <a:pt x="36896" y="24190"/>
                      </a:lnTo>
                      <a:lnTo>
                        <a:pt x="36896" y="506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F7287F99-B129-4393-A917-D2AC73F342E2}"/>
                    </a:ext>
                  </a:extLst>
                </p:cNvPr>
                <p:cNvSpPr/>
                <p:nvPr/>
              </p:nvSpPr>
              <p:spPr>
                <a:xfrm>
                  <a:off x="5898404" y="3983911"/>
                  <a:ext cx="100182" cy="118915"/>
                </a:xfrm>
                <a:custGeom>
                  <a:avLst/>
                  <a:gdLst>
                    <a:gd name="connsiteX0" fmla="*/ 82 w 100182"/>
                    <a:gd name="connsiteY0" fmla="*/ 0 h 118915"/>
                    <a:gd name="connsiteX1" fmla="*/ 98472 w 100182"/>
                    <a:gd name="connsiteY1" fmla="*/ 0 h 118915"/>
                    <a:gd name="connsiteX2" fmla="*/ 98472 w 100182"/>
                    <a:gd name="connsiteY2" fmla="*/ 25412 h 118915"/>
                    <a:gd name="connsiteX3" fmla="*/ 36815 w 100182"/>
                    <a:gd name="connsiteY3" fmla="*/ 25412 h 118915"/>
                    <a:gd name="connsiteX4" fmla="*/ 36815 w 100182"/>
                    <a:gd name="connsiteY4" fmla="*/ 44308 h 118915"/>
                    <a:gd name="connsiteX5" fmla="*/ 93992 w 100182"/>
                    <a:gd name="connsiteY5" fmla="*/ 44308 h 118915"/>
                    <a:gd name="connsiteX6" fmla="*/ 93992 w 100182"/>
                    <a:gd name="connsiteY6" fmla="*/ 68580 h 118915"/>
                    <a:gd name="connsiteX7" fmla="*/ 36815 w 100182"/>
                    <a:gd name="connsiteY7" fmla="*/ 68580 h 118915"/>
                    <a:gd name="connsiteX8" fmla="*/ 36815 w 100182"/>
                    <a:gd name="connsiteY8" fmla="*/ 92037 h 118915"/>
                    <a:gd name="connsiteX9" fmla="*/ 100182 w 100182"/>
                    <a:gd name="connsiteY9" fmla="*/ 92037 h 118915"/>
                    <a:gd name="connsiteX10" fmla="*/ 100182 w 100182"/>
                    <a:gd name="connsiteY10" fmla="*/ 118915 h 118915"/>
                    <a:gd name="connsiteX11" fmla="*/ 0 w 100182"/>
                    <a:gd name="connsiteY11" fmla="*/ 118915 h 118915"/>
                    <a:gd name="connsiteX12" fmla="*/ 0 w 100182"/>
                    <a:gd name="connsiteY12" fmla="*/ 0 h 118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0182" h="118915">
                      <a:moveTo>
                        <a:pt x="82" y="0"/>
                      </a:moveTo>
                      <a:lnTo>
                        <a:pt x="98472" y="0"/>
                      </a:lnTo>
                      <a:lnTo>
                        <a:pt x="98472" y="25412"/>
                      </a:lnTo>
                      <a:lnTo>
                        <a:pt x="36815" y="25412"/>
                      </a:lnTo>
                      <a:lnTo>
                        <a:pt x="36815" y="44308"/>
                      </a:lnTo>
                      <a:lnTo>
                        <a:pt x="93992" y="44308"/>
                      </a:lnTo>
                      <a:lnTo>
                        <a:pt x="93992" y="68580"/>
                      </a:lnTo>
                      <a:lnTo>
                        <a:pt x="36815" y="68580"/>
                      </a:lnTo>
                      <a:lnTo>
                        <a:pt x="36815" y="92037"/>
                      </a:lnTo>
                      <a:lnTo>
                        <a:pt x="100182" y="92037"/>
                      </a:lnTo>
                      <a:lnTo>
                        <a:pt x="100182" y="118915"/>
                      </a:lnTo>
                      <a:lnTo>
                        <a:pt x="0" y="1189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DF83EA64-8C66-4412-A8E9-3F0EA4C9B302}"/>
                    </a:ext>
                  </a:extLst>
                </p:cNvPr>
                <p:cNvSpPr/>
                <p:nvPr/>
              </p:nvSpPr>
              <p:spPr>
                <a:xfrm>
                  <a:off x="6020089" y="3983911"/>
                  <a:ext cx="116960" cy="118996"/>
                </a:xfrm>
                <a:custGeom>
                  <a:avLst/>
                  <a:gdLst>
                    <a:gd name="connsiteX0" fmla="*/ 0 w 116960"/>
                    <a:gd name="connsiteY0" fmla="*/ 118834 h 118996"/>
                    <a:gd name="connsiteX1" fmla="*/ 0 w 116960"/>
                    <a:gd name="connsiteY1" fmla="*/ 0 h 118996"/>
                    <a:gd name="connsiteX2" fmla="*/ 61250 w 116960"/>
                    <a:gd name="connsiteY2" fmla="*/ 0 h 118996"/>
                    <a:gd name="connsiteX3" fmla="*/ 87313 w 116960"/>
                    <a:gd name="connsiteY3" fmla="*/ 2932 h 118996"/>
                    <a:gd name="connsiteX4" fmla="*/ 101811 w 116960"/>
                    <a:gd name="connsiteY4" fmla="*/ 13765 h 118996"/>
                    <a:gd name="connsiteX5" fmla="*/ 107350 w 116960"/>
                    <a:gd name="connsiteY5" fmla="*/ 32987 h 118996"/>
                    <a:gd name="connsiteX6" fmla="*/ 103114 w 116960"/>
                    <a:gd name="connsiteY6" fmla="*/ 50091 h 118996"/>
                    <a:gd name="connsiteX7" fmla="*/ 91549 w 116960"/>
                    <a:gd name="connsiteY7" fmla="*/ 61738 h 118996"/>
                    <a:gd name="connsiteX8" fmla="*/ 78680 w 116960"/>
                    <a:gd name="connsiteY8" fmla="*/ 66462 h 118996"/>
                    <a:gd name="connsiteX9" fmla="*/ 88209 w 116960"/>
                    <a:gd name="connsiteY9" fmla="*/ 70860 h 118996"/>
                    <a:gd name="connsiteX10" fmla="*/ 94074 w 116960"/>
                    <a:gd name="connsiteY10" fmla="*/ 77132 h 118996"/>
                    <a:gd name="connsiteX11" fmla="*/ 99205 w 116960"/>
                    <a:gd name="connsiteY11" fmla="*/ 84544 h 118996"/>
                    <a:gd name="connsiteX12" fmla="*/ 116961 w 116960"/>
                    <a:gd name="connsiteY12" fmla="*/ 118997 h 118996"/>
                    <a:gd name="connsiteX13" fmla="*/ 75422 w 116960"/>
                    <a:gd name="connsiteY13" fmla="*/ 118997 h 118996"/>
                    <a:gd name="connsiteX14" fmla="*/ 55793 w 116960"/>
                    <a:gd name="connsiteY14" fmla="*/ 82671 h 118996"/>
                    <a:gd name="connsiteX15" fmla="*/ 49114 w 116960"/>
                    <a:gd name="connsiteY15" fmla="*/ 73548 h 118996"/>
                    <a:gd name="connsiteX16" fmla="*/ 40154 w 116960"/>
                    <a:gd name="connsiteY16" fmla="*/ 70779 h 118996"/>
                    <a:gd name="connsiteX17" fmla="*/ 36896 w 116960"/>
                    <a:gd name="connsiteY17" fmla="*/ 70779 h 118996"/>
                    <a:gd name="connsiteX18" fmla="*/ 36896 w 116960"/>
                    <a:gd name="connsiteY18" fmla="*/ 118997 h 118996"/>
                    <a:gd name="connsiteX19" fmla="*/ 0 w 116960"/>
                    <a:gd name="connsiteY19" fmla="*/ 118997 h 118996"/>
                    <a:gd name="connsiteX20" fmla="*/ 36896 w 116960"/>
                    <a:gd name="connsiteY20" fmla="*/ 48136 h 118996"/>
                    <a:gd name="connsiteX21" fmla="*/ 52372 w 116960"/>
                    <a:gd name="connsiteY21" fmla="*/ 48136 h 118996"/>
                    <a:gd name="connsiteX22" fmla="*/ 62064 w 116960"/>
                    <a:gd name="connsiteY22" fmla="*/ 46507 h 118996"/>
                    <a:gd name="connsiteX23" fmla="*/ 68010 w 116960"/>
                    <a:gd name="connsiteY23" fmla="*/ 42761 h 118996"/>
                    <a:gd name="connsiteX24" fmla="*/ 70290 w 116960"/>
                    <a:gd name="connsiteY24" fmla="*/ 35837 h 118996"/>
                    <a:gd name="connsiteX25" fmla="*/ 66625 w 116960"/>
                    <a:gd name="connsiteY25" fmla="*/ 27041 h 118996"/>
                    <a:gd name="connsiteX26" fmla="*/ 52942 w 116960"/>
                    <a:gd name="connsiteY26" fmla="*/ 23946 h 118996"/>
                    <a:gd name="connsiteX27" fmla="*/ 36815 w 116960"/>
                    <a:gd name="connsiteY27" fmla="*/ 23946 h 118996"/>
                    <a:gd name="connsiteX28" fmla="*/ 36815 w 116960"/>
                    <a:gd name="connsiteY28" fmla="*/ 48136 h 118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16960" h="118996">
                      <a:moveTo>
                        <a:pt x="0" y="118834"/>
                      </a:moveTo>
                      <a:lnTo>
                        <a:pt x="0" y="0"/>
                      </a:lnTo>
                      <a:lnTo>
                        <a:pt x="61250" y="0"/>
                      </a:lnTo>
                      <a:cubicBezTo>
                        <a:pt x="72571" y="0"/>
                        <a:pt x="81286" y="977"/>
                        <a:pt x="87313" y="2932"/>
                      </a:cubicBezTo>
                      <a:cubicBezTo>
                        <a:pt x="93341" y="4887"/>
                        <a:pt x="98146" y="8471"/>
                        <a:pt x="101811" y="13765"/>
                      </a:cubicBezTo>
                      <a:cubicBezTo>
                        <a:pt x="105476" y="19059"/>
                        <a:pt x="107350" y="25494"/>
                        <a:pt x="107350" y="32987"/>
                      </a:cubicBezTo>
                      <a:cubicBezTo>
                        <a:pt x="107350" y="39584"/>
                        <a:pt x="105965" y="45286"/>
                        <a:pt x="103114" y="50091"/>
                      </a:cubicBezTo>
                      <a:cubicBezTo>
                        <a:pt x="100345" y="54897"/>
                        <a:pt x="96436" y="58725"/>
                        <a:pt x="91549" y="61738"/>
                      </a:cubicBezTo>
                      <a:cubicBezTo>
                        <a:pt x="88454" y="63612"/>
                        <a:pt x="84137" y="65159"/>
                        <a:pt x="78680" y="66462"/>
                      </a:cubicBezTo>
                      <a:cubicBezTo>
                        <a:pt x="83078" y="67928"/>
                        <a:pt x="86254" y="69394"/>
                        <a:pt x="88209" y="70860"/>
                      </a:cubicBezTo>
                      <a:cubicBezTo>
                        <a:pt x="89594" y="71838"/>
                        <a:pt x="91549" y="73956"/>
                        <a:pt x="94074" y="77132"/>
                      </a:cubicBezTo>
                      <a:cubicBezTo>
                        <a:pt x="96599" y="80309"/>
                        <a:pt x="98390" y="82752"/>
                        <a:pt x="99205" y="84544"/>
                      </a:cubicBezTo>
                      <a:lnTo>
                        <a:pt x="116961" y="118997"/>
                      </a:lnTo>
                      <a:lnTo>
                        <a:pt x="75422" y="118997"/>
                      </a:lnTo>
                      <a:lnTo>
                        <a:pt x="55793" y="82671"/>
                      </a:lnTo>
                      <a:cubicBezTo>
                        <a:pt x="53268" y="77947"/>
                        <a:pt x="51069" y="74933"/>
                        <a:pt x="49114" y="73548"/>
                      </a:cubicBezTo>
                      <a:cubicBezTo>
                        <a:pt x="46426" y="71675"/>
                        <a:pt x="43494" y="70779"/>
                        <a:pt x="40154" y="70779"/>
                      </a:cubicBezTo>
                      <a:lnTo>
                        <a:pt x="36896" y="70779"/>
                      </a:lnTo>
                      <a:lnTo>
                        <a:pt x="36896" y="118997"/>
                      </a:lnTo>
                      <a:lnTo>
                        <a:pt x="0" y="118997"/>
                      </a:lnTo>
                      <a:close/>
                      <a:moveTo>
                        <a:pt x="36896" y="48136"/>
                      </a:moveTo>
                      <a:lnTo>
                        <a:pt x="52372" y="48136"/>
                      </a:lnTo>
                      <a:cubicBezTo>
                        <a:pt x="54082" y="48136"/>
                        <a:pt x="57259" y="47566"/>
                        <a:pt x="62064" y="46507"/>
                      </a:cubicBezTo>
                      <a:cubicBezTo>
                        <a:pt x="64508" y="46019"/>
                        <a:pt x="66462" y="44797"/>
                        <a:pt x="68010" y="42761"/>
                      </a:cubicBezTo>
                      <a:cubicBezTo>
                        <a:pt x="69557" y="40724"/>
                        <a:pt x="70290" y="38444"/>
                        <a:pt x="70290" y="35837"/>
                      </a:cubicBezTo>
                      <a:cubicBezTo>
                        <a:pt x="70290" y="32009"/>
                        <a:pt x="69069" y="29077"/>
                        <a:pt x="66625" y="27041"/>
                      </a:cubicBezTo>
                      <a:cubicBezTo>
                        <a:pt x="64182" y="25005"/>
                        <a:pt x="59621" y="23946"/>
                        <a:pt x="52942" y="23946"/>
                      </a:cubicBezTo>
                      <a:lnTo>
                        <a:pt x="36815" y="23946"/>
                      </a:lnTo>
                      <a:lnTo>
                        <a:pt x="36815" y="481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F1E65DAF-149C-427F-B695-7E71B379275D}"/>
                    </a:ext>
                  </a:extLst>
                </p:cNvPr>
                <p:cNvSpPr/>
                <p:nvPr/>
              </p:nvSpPr>
              <p:spPr>
                <a:xfrm>
                  <a:off x="6150081" y="3983911"/>
                  <a:ext cx="90815" cy="118915"/>
                </a:xfrm>
                <a:custGeom>
                  <a:avLst/>
                  <a:gdLst>
                    <a:gd name="connsiteX0" fmla="*/ 0 w 90815"/>
                    <a:gd name="connsiteY0" fmla="*/ 0 h 118915"/>
                    <a:gd name="connsiteX1" fmla="*/ 90816 w 90815"/>
                    <a:gd name="connsiteY1" fmla="*/ 0 h 118915"/>
                    <a:gd name="connsiteX2" fmla="*/ 90816 w 90815"/>
                    <a:gd name="connsiteY2" fmla="*/ 25575 h 118915"/>
                    <a:gd name="connsiteX3" fmla="*/ 36896 w 90815"/>
                    <a:gd name="connsiteY3" fmla="*/ 25575 h 118915"/>
                    <a:gd name="connsiteX4" fmla="*/ 36896 w 90815"/>
                    <a:gd name="connsiteY4" fmla="*/ 46344 h 118915"/>
                    <a:gd name="connsiteX5" fmla="*/ 82915 w 90815"/>
                    <a:gd name="connsiteY5" fmla="*/ 46344 h 118915"/>
                    <a:gd name="connsiteX6" fmla="*/ 82915 w 90815"/>
                    <a:gd name="connsiteY6" fmla="*/ 70372 h 118915"/>
                    <a:gd name="connsiteX7" fmla="*/ 36896 w 90815"/>
                    <a:gd name="connsiteY7" fmla="*/ 70372 h 118915"/>
                    <a:gd name="connsiteX8" fmla="*/ 36896 w 90815"/>
                    <a:gd name="connsiteY8" fmla="*/ 118915 h 118915"/>
                    <a:gd name="connsiteX9" fmla="*/ 0 w 90815"/>
                    <a:gd name="connsiteY9" fmla="*/ 118915 h 118915"/>
                    <a:gd name="connsiteX10" fmla="*/ 0 w 90815"/>
                    <a:gd name="connsiteY10" fmla="*/ 0 h 118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815" h="118915">
                      <a:moveTo>
                        <a:pt x="0" y="0"/>
                      </a:moveTo>
                      <a:lnTo>
                        <a:pt x="90816" y="0"/>
                      </a:lnTo>
                      <a:lnTo>
                        <a:pt x="90816" y="25575"/>
                      </a:lnTo>
                      <a:lnTo>
                        <a:pt x="36896" y="25575"/>
                      </a:lnTo>
                      <a:lnTo>
                        <a:pt x="36896" y="46344"/>
                      </a:lnTo>
                      <a:lnTo>
                        <a:pt x="82915" y="46344"/>
                      </a:lnTo>
                      <a:lnTo>
                        <a:pt x="82915" y="70372"/>
                      </a:lnTo>
                      <a:lnTo>
                        <a:pt x="36896" y="70372"/>
                      </a:lnTo>
                      <a:lnTo>
                        <a:pt x="36896" y="118915"/>
                      </a:lnTo>
                      <a:lnTo>
                        <a:pt x="0" y="1189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CA317348-9637-4009-AEAA-88004B163C51}"/>
                    </a:ext>
                  </a:extLst>
                </p:cNvPr>
                <p:cNvSpPr/>
                <p:nvPr/>
              </p:nvSpPr>
              <p:spPr>
                <a:xfrm>
                  <a:off x="6257268" y="3981875"/>
                  <a:ext cx="123069" cy="122987"/>
                </a:xfrm>
                <a:custGeom>
                  <a:avLst/>
                  <a:gdLst>
                    <a:gd name="connsiteX0" fmla="*/ 0 w 123069"/>
                    <a:gd name="connsiteY0" fmla="*/ 61494 h 122987"/>
                    <a:gd name="connsiteX1" fmla="*/ 16209 w 123069"/>
                    <a:gd name="connsiteY1" fmla="*/ 16208 h 122987"/>
                    <a:gd name="connsiteX2" fmla="*/ 61331 w 123069"/>
                    <a:gd name="connsiteY2" fmla="*/ 0 h 122987"/>
                    <a:gd name="connsiteX3" fmla="*/ 107024 w 123069"/>
                    <a:gd name="connsiteY3" fmla="*/ 15964 h 122987"/>
                    <a:gd name="connsiteX4" fmla="*/ 123069 w 123069"/>
                    <a:gd name="connsiteY4" fmla="*/ 60598 h 122987"/>
                    <a:gd name="connsiteX5" fmla="*/ 116065 w 123069"/>
                    <a:gd name="connsiteY5" fmla="*/ 94806 h 122987"/>
                    <a:gd name="connsiteX6" fmla="*/ 95784 w 123069"/>
                    <a:gd name="connsiteY6" fmla="*/ 115576 h 122987"/>
                    <a:gd name="connsiteX7" fmla="*/ 62716 w 123069"/>
                    <a:gd name="connsiteY7" fmla="*/ 122988 h 122987"/>
                    <a:gd name="connsiteX8" fmla="*/ 29403 w 123069"/>
                    <a:gd name="connsiteY8" fmla="*/ 116553 h 122987"/>
                    <a:gd name="connsiteX9" fmla="*/ 8064 w 123069"/>
                    <a:gd name="connsiteY9" fmla="*/ 96273 h 122987"/>
                    <a:gd name="connsiteX10" fmla="*/ 0 w 123069"/>
                    <a:gd name="connsiteY10" fmla="*/ 61494 h 122987"/>
                    <a:gd name="connsiteX11" fmla="*/ 36734 w 123069"/>
                    <a:gd name="connsiteY11" fmla="*/ 61657 h 122987"/>
                    <a:gd name="connsiteX12" fmla="*/ 43412 w 123069"/>
                    <a:gd name="connsiteY12" fmla="*/ 87558 h 122987"/>
                    <a:gd name="connsiteX13" fmla="*/ 61657 w 123069"/>
                    <a:gd name="connsiteY13" fmla="*/ 95377 h 122987"/>
                    <a:gd name="connsiteX14" fmla="*/ 79983 w 123069"/>
                    <a:gd name="connsiteY14" fmla="*/ 87639 h 122987"/>
                    <a:gd name="connsiteX15" fmla="*/ 86499 w 123069"/>
                    <a:gd name="connsiteY15" fmla="*/ 60028 h 122987"/>
                    <a:gd name="connsiteX16" fmla="*/ 79739 w 123069"/>
                    <a:gd name="connsiteY16" fmla="*/ 35512 h 122987"/>
                    <a:gd name="connsiteX17" fmla="*/ 61413 w 123069"/>
                    <a:gd name="connsiteY17" fmla="*/ 27774 h 122987"/>
                    <a:gd name="connsiteX18" fmla="*/ 43575 w 123069"/>
                    <a:gd name="connsiteY18" fmla="*/ 35675 h 122987"/>
                    <a:gd name="connsiteX19" fmla="*/ 36734 w 123069"/>
                    <a:gd name="connsiteY19" fmla="*/ 61657 h 122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3069" h="122987">
                      <a:moveTo>
                        <a:pt x="0" y="61494"/>
                      </a:moveTo>
                      <a:cubicBezTo>
                        <a:pt x="0" y="42109"/>
                        <a:pt x="5376" y="26960"/>
                        <a:pt x="16209" y="16208"/>
                      </a:cubicBezTo>
                      <a:cubicBezTo>
                        <a:pt x="27041" y="5376"/>
                        <a:pt x="42028" y="0"/>
                        <a:pt x="61331" y="0"/>
                      </a:cubicBezTo>
                      <a:cubicBezTo>
                        <a:pt x="81123" y="0"/>
                        <a:pt x="96354" y="5294"/>
                        <a:pt x="107024" y="15964"/>
                      </a:cubicBezTo>
                      <a:cubicBezTo>
                        <a:pt x="117694" y="26552"/>
                        <a:pt x="123069" y="41457"/>
                        <a:pt x="123069" y="60598"/>
                      </a:cubicBezTo>
                      <a:cubicBezTo>
                        <a:pt x="123069" y="74526"/>
                        <a:pt x="120707" y="85847"/>
                        <a:pt x="116065" y="94806"/>
                      </a:cubicBezTo>
                      <a:cubicBezTo>
                        <a:pt x="111422" y="103684"/>
                        <a:pt x="104662" y="110608"/>
                        <a:pt x="95784" y="115576"/>
                      </a:cubicBezTo>
                      <a:cubicBezTo>
                        <a:pt x="86988" y="120544"/>
                        <a:pt x="75910" y="122988"/>
                        <a:pt x="62716" y="122988"/>
                      </a:cubicBezTo>
                      <a:cubicBezTo>
                        <a:pt x="49277" y="122988"/>
                        <a:pt x="38200" y="120870"/>
                        <a:pt x="29403" y="116553"/>
                      </a:cubicBezTo>
                      <a:cubicBezTo>
                        <a:pt x="20607" y="112318"/>
                        <a:pt x="13521" y="105558"/>
                        <a:pt x="8064" y="96273"/>
                      </a:cubicBezTo>
                      <a:cubicBezTo>
                        <a:pt x="2688" y="86987"/>
                        <a:pt x="0" y="75422"/>
                        <a:pt x="0" y="61494"/>
                      </a:cubicBezTo>
                      <a:close/>
                      <a:moveTo>
                        <a:pt x="36734" y="61657"/>
                      </a:moveTo>
                      <a:cubicBezTo>
                        <a:pt x="36734" y="73630"/>
                        <a:pt x="38933" y="82263"/>
                        <a:pt x="43412" y="87558"/>
                      </a:cubicBezTo>
                      <a:cubicBezTo>
                        <a:pt x="47892" y="92770"/>
                        <a:pt x="53919" y="95377"/>
                        <a:pt x="61657" y="95377"/>
                      </a:cubicBezTo>
                      <a:cubicBezTo>
                        <a:pt x="69557" y="95377"/>
                        <a:pt x="75666" y="92852"/>
                        <a:pt x="79983" y="87639"/>
                      </a:cubicBezTo>
                      <a:cubicBezTo>
                        <a:pt x="84300" y="82508"/>
                        <a:pt x="86499" y="73304"/>
                        <a:pt x="86499" y="60028"/>
                      </a:cubicBezTo>
                      <a:cubicBezTo>
                        <a:pt x="86499" y="48869"/>
                        <a:pt x="84218" y="40643"/>
                        <a:pt x="79739" y="35512"/>
                      </a:cubicBezTo>
                      <a:cubicBezTo>
                        <a:pt x="75259" y="30380"/>
                        <a:pt x="69069" y="27774"/>
                        <a:pt x="61413" y="27774"/>
                      </a:cubicBezTo>
                      <a:cubicBezTo>
                        <a:pt x="54001" y="27774"/>
                        <a:pt x="48055" y="30380"/>
                        <a:pt x="43575" y="35675"/>
                      </a:cubicBezTo>
                      <a:cubicBezTo>
                        <a:pt x="38933" y="40887"/>
                        <a:pt x="36734" y="49602"/>
                        <a:pt x="36734" y="6165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5B6436A0-37C8-4EBA-8ABE-0DDD341CF981}"/>
                    </a:ext>
                  </a:extLst>
                </p:cNvPr>
                <p:cNvSpPr/>
                <p:nvPr/>
              </p:nvSpPr>
              <p:spPr>
                <a:xfrm>
                  <a:off x="6401840" y="3983911"/>
                  <a:ext cx="116960" cy="118996"/>
                </a:xfrm>
                <a:custGeom>
                  <a:avLst/>
                  <a:gdLst>
                    <a:gd name="connsiteX0" fmla="*/ 0 w 116960"/>
                    <a:gd name="connsiteY0" fmla="*/ 118834 h 118996"/>
                    <a:gd name="connsiteX1" fmla="*/ 0 w 116960"/>
                    <a:gd name="connsiteY1" fmla="*/ 0 h 118996"/>
                    <a:gd name="connsiteX2" fmla="*/ 61250 w 116960"/>
                    <a:gd name="connsiteY2" fmla="*/ 0 h 118996"/>
                    <a:gd name="connsiteX3" fmla="*/ 87313 w 116960"/>
                    <a:gd name="connsiteY3" fmla="*/ 2932 h 118996"/>
                    <a:gd name="connsiteX4" fmla="*/ 101811 w 116960"/>
                    <a:gd name="connsiteY4" fmla="*/ 13765 h 118996"/>
                    <a:gd name="connsiteX5" fmla="*/ 107350 w 116960"/>
                    <a:gd name="connsiteY5" fmla="*/ 32987 h 118996"/>
                    <a:gd name="connsiteX6" fmla="*/ 103114 w 116960"/>
                    <a:gd name="connsiteY6" fmla="*/ 50091 h 118996"/>
                    <a:gd name="connsiteX7" fmla="*/ 91549 w 116960"/>
                    <a:gd name="connsiteY7" fmla="*/ 61738 h 118996"/>
                    <a:gd name="connsiteX8" fmla="*/ 78680 w 116960"/>
                    <a:gd name="connsiteY8" fmla="*/ 66462 h 118996"/>
                    <a:gd name="connsiteX9" fmla="*/ 88209 w 116960"/>
                    <a:gd name="connsiteY9" fmla="*/ 70860 h 118996"/>
                    <a:gd name="connsiteX10" fmla="*/ 94074 w 116960"/>
                    <a:gd name="connsiteY10" fmla="*/ 77132 h 118996"/>
                    <a:gd name="connsiteX11" fmla="*/ 99205 w 116960"/>
                    <a:gd name="connsiteY11" fmla="*/ 84544 h 118996"/>
                    <a:gd name="connsiteX12" fmla="*/ 116961 w 116960"/>
                    <a:gd name="connsiteY12" fmla="*/ 118997 h 118996"/>
                    <a:gd name="connsiteX13" fmla="*/ 75422 w 116960"/>
                    <a:gd name="connsiteY13" fmla="*/ 118997 h 118996"/>
                    <a:gd name="connsiteX14" fmla="*/ 55793 w 116960"/>
                    <a:gd name="connsiteY14" fmla="*/ 82671 h 118996"/>
                    <a:gd name="connsiteX15" fmla="*/ 49114 w 116960"/>
                    <a:gd name="connsiteY15" fmla="*/ 73548 h 118996"/>
                    <a:gd name="connsiteX16" fmla="*/ 40155 w 116960"/>
                    <a:gd name="connsiteY16" fmla="*/ 70779 h 118996"/>
                    <a:gd name="connsiteX17" fmla="*/ 36896 w 116960"/>
                    <a:gd name="connsiteY17" fmla="*/ 70779 h 118996"/>
                    <a:gd name="connsiteX18" fmla="*/ 36896 w 116960"/>
                    <a:gd name="connsiteY18" fmla="*/ 118997 h 118996"/>
                    <a:gd name="connsiteX19" fmla="*/ 0 w 116960"/>
                    <a:gd name="connsiteY19" fmla="*/ 118997 h 118996"/>
                    <a:gd name="connsiteX20" fmla="*/ 36896 w 116960"/>
                    <a:gd name="connsiteY20" fmla="*/ 48136 h 118996"/>
                    <a:gd name="connsiteX21" fmla="*/ 52372 w 116960"/>
                    <a:gd name="connsiteY21" fmla="*/ 48136 h 118996"/>
                    <a:gd name="connsiteX22" fmla="*/ 62064 w 116960"/>
                    <a:gd name="connsiteY22" fmla="*/ 46507 h 118996"/>
                    <a:gd name="connsiteX23" fmla="*/ 68010 w 116960"/>
                    <a:gd name="connsiteY23" fmla="*/ 42761 h 118996"/>
                    <a:gd name="connsiteX24" fmla="*/ 70290 w 116960"/>
                    <a:gd name="connsiteY24" fmla="*/ 35837 h 118996"/>
                    <a:gd name="connsiteX25" fmla="*/ 66625 w 116960"/>
                    <a:gd name="connsiteY25" fmla="*/ 27041 h 118996"/>
                    <a:gd name="connsiteX26" fmla="*/ 52942 w 116960"/>
                    <a:gd name="connsiteY26" fmla="*/ 23946 h 118996"/>
                    <a:gd name="connsiteX27" fmla="*/ 36815 w 116960"/>
                    <a:gd name="connsiteY27" fmla="*/ 23946 h 118996"/>
                    <a:gd name="connsiteX28" fmla="*/ 36815 w 116960"/>
                    <a:gd name="connsiteY28" fmla="*/ 48136 h 118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16960" h="118996">
                      <a:moveTo>
                        <a:pt x="0" y="118834"/>
                      </a:moveTo>
                      <a:lnTo>
                        <a:pt x="0" y="0"/>
                      </a:lnTo>
                      <a:lnTo>
                        <a:pt x="61250" y="0"/>
                      </a:lnTo>
                      <a:cubicBezTo>
                        <a:pt x="72571" y="0"/>
                        <a:pt x="81286" y="977"/>
                        <a:pt x="87313" y="2932"/>
                      </a:cubicBezTo>
                      <a:cubicBezTo>
                        <a:pt x="93341" y="4887"/>
                        <a:pt x="98146" y="8471"/>
                        <a:pt x="101811" y="13765"/>
                      </a:cubicBezTo>
                      <a:cubicBezTo>
                        <a:pt x="105476" y="19059"/>
                        <a:pt x="107350" y="25494"/>
                        <a:pt x="107350" y="32987"/>
                      </a:cubicBezTo>
                      <a:cubicBezTo>
                        <a:pt x="107350" y="39584"/>
                        <a:pt x="105965" y="45286"/>
                        <a:pt x="103114" y="50091"/>
                      </a:cubicBezTo>
                      <a:cubicBezTo>
                        <a:pt x="100345" y="54897"/>
                        <a:pt x="96436" y="58725"/>
                        <a:pt x="91549" y="61738"/>
                      </a:cubicBezTo>
                      <a:cubicBezTo>
                        <a:pt x="88454" y="63612"/>
                        <a:pt x="84137" y="65159"/>
                        <a:pt x="78680" y="66462"/>
                      </a:cubicBezTo>
                      <a:cubicBezTo>
                        <a:pt x="83078" y="67928"/>
                        <a:pt x="86255" y="69394"/>
                        <a:pt x="88209" y="70860"/>
                      </a:cubicBezTo>
                      <a:cubicBezTo>
                        <a:pt x="89594" y="71838"/>
                        <a:pt x="91549" y="73956"/>
                        <a:pt x="94074" y="77132"/>
                      </a:cubicBezTo>
                      <a:cubicBezTo>
                        <a:pt x="96599" y="80309"/>
                        <a:pt x="98390" y="82752"/>
                        <a:pt x="99205" y="84544"/>
                      </a:cubicBezTo>
                      <a:lnTo>
                        <a:pt x="116961" y="118997"/>
                      </a:lnTo>
                      <a:lnTo>
                        <a:pt x="75422" y="118997"/>
                      </a:lnTo>
                      <a:lnTo>
                        <a:pt x="55793" y="82671"/>
                      </a:lnTo>
                      <a:cubicBezTo>
                        <a:pt x="53268" y="77947"/>
                        <a:pt x="51069" y="74933"/>
                        <a:pt x="49114" y="73548"/>
                      </a:cubicBezTo>
                      <a:cubicBezTo>
                        <a:pt x="46426" y="71675"/>
                        <a:pt x="43494" y="70779"/>
                        <a:pt x="40155" y="70779"/>
                      </a:cubicBezTo>
                      <a:lnTo>
                        <a:pt x="36896" y="70779"/>
                      </a:lnTo>
                      <a:lnTo>
                        <a:pt x="36896" y="118997"/>
                      </a:lnTo>
                      <a:lnTo>
                        <a:pt x="0" y="118997"/>
                      </a:lnTo>
                      <a:close/>
                      <a:moveTo>
                        <a:pt x="36896" y="48136"/>
                      </a:moveTo>
                      <a:lnTo>
                        <a:pt x="52372" y="48136"/>
                      </a:lnTo>
                      <a:cubicBezTo>
                        <a:pt x="54082" y="48136"/>
                        <a:pt x="57259" y="47566"/>
                        <a:pt x="62064" y="46507"/>
                      </a:cubicBezTo>
                      <a:cubicBezTo>
                        <a:pt x="64508" y="46019"/>
                        <a:pt x="66462" y="44797"/>
                        <a:pt x="68010" y="42761"/>
                      </a:cubicBezTo>
                      <a:cubicBezTo>
                        <a:pt x="69557" y="40724"/>
                        <a:pt x="70290" y="38444"/>
                        <a:pt x="70290" y="35837"/>
                      </a:cubicBezTo>
                      <a:cubicBezTo>
                        <a:pt x="70290" y="32009"/>
                        <a:pt x="69069" y="29077"/>
                        <a:pt x="66625" y="27041"/>
                      </a:cubicBezTo>
                      <a:cubicBezTo>
                        <a:pt x="64182" y="25005"/>
                        <a:pt x="59621" y="23946"/>
                        <a:pt x="52942" y="23946"/>
                      </a:cubicBezTo>
                      <a:lnTo>
                        <a:pt x="36815" y="23946"/>
                      </a:lnTo>
                      <a:lnTo>
                        <a:pt x="36815" y="481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27BCA2CB-5633-497D-8C14-A4EFB77C88E3}"/>
                    </a:ext>
                  </a:extLst>
                </p:cNvPr>
                <p:cNvSpPr/>
                <p:nvPr/>
              </p:nvSpPr>
              <p:spPr>
                <a:xfrm>
                  <a:off x="6531262" y="3983911"/>
                  <a:ext cx="133738" cy="118833"/>
                </a:xfrm>
                <a:custGeom>
                  <a:avLst/>
                  <a:gdLst>
                    <a:gd name="connsiteX0" fmla="*/ 0 w 133738"/>
                    <a:gd name="connsiteY0" fmla="*/ 0 h 118833"/>
                    <a:gd name="connsiteX1" fmla="*/ 48299 w 133738"/>
                    <a:gd name="connsiteY1" fmla="*/ 0 h 118833"/>
                    <a:gd name="connsiteX2" fmla="*/ 66951 w 133738"/>
                    <a:gd name="connsiteY2" fmla="*/ 72327 h 118833"/>
                    <a:gd name="connsiteX3" fmla="*/ 85440 w 133738"/>
                    <a:gd name="connsiteY3" fmla="*/ 0 h 118833"/>
                    <a:gd name="connsiteX4" fmla="*/ 133739 w 133738"/>
                    <a:gd name="connsiteY4" fmla="*/ 0 h 118833"/>
                    <a:gd name="connsiteX5" fmla="*/ 133739 w 133738"/>
                    <a:gd name="connsiteY5" fmla="*/ 118834 h 118833"/>
                    <a:gd name="connsiteX6" fmla="*/ 103685 w 133738"/>
                    <a:gd name="connsiteY6" fmla="*/ 118834 h 118833"/>
                    <a:gd name="connsiteX7" fmla="*/ 103685 w 133738"/>
                    <a:gd name="connsiteY7" fmla="*/ 28181 h 118833"/>
                    <a:gd name="connsiteX8" fmla="*/ 80472 w 133738"/>
                    <a:gd name="connsiteY8" fmla="*/ 118834 h 118833"/>
                    <a:gd name="connsiteX9" fmla="*/ 53268 w 133738"/>
                    <a:gd name="connsiteY9" fmla="*/ 118834 h 118833"/>
                    <a:gd name="connsiteX10" fmla="*/ 30136 w 133738"/>
                    <a:gd name="connsiteY10" fmla="*/ 28181 h 118833"/>
                    <a:gd name="connsiteX11" fmla="*/ 30136 w 133738"/>
                    <a:gd name="connsiteY11" fmla="*/ 118834 h 118833"/>
                    <a:gd name="connsiteX12" fmla="*/ 82 w 133738"/>
                    <a:gd name="connsiteY12" fmla="*/ 118834 h 118833"/>
                    <a:gd name="connsiteX13" fmla="*/ 82 w 133738"/>
                    <a:gd name="connsiteY13" fmla="*/ 0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3738" h="118833">
                      <a:moveTo>
                        <a:pt x="0" y="0"/>
                      </a:moveTo>
                      <a:lnTo>
                        <a:pt x="48299" y="0"/>
                      </a:lnTo>
                      <a:lnTo>
                        <a:pt x="66951" y="72327"/>
                      </a:lnTo>
                      <a:lnTo>
                        <a:pt x="85440" y="0"/>
                      </a:lnTo>
                      <a:lnTo>
                        <a:pt x="133739" y="0"/>
                      </a:lnTo>
                      <a:lnTo>
                        <a:pt x="133739" y="118834"/>
                      </a:lnTo>
                      <a:lnTo>
                        <a:pt x="103685" y="118834"/>
                      </a:lnTo>
                      <a:lnTo>
                        <a:pt x="103685" y="28181"/>
                      </a:lnTo>
                      <a:lnTo>
                        <a:pt x="80472" y="118834"/>
                      </a:lnTo>
                      <a:lnTo>
                        <a:pt x="53268" y="118834"/>
                      </a:lnTo>
                      <a:lnTo>
                        <a:pt x="30136" y="28181"/>
                      </a:lnTo>
                      <a:lnTo>
                        <a:pt x="30136" y="118834"/>
                      </a:lnTo>
                      <a:lnTo>
                        <a:pt x="82" y="118834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73B4A6EC-4A10-40DF-92F1-65B7F9423538}"/>
                    </a:ext>
                  </a:extLst>
                </p:cNvPr>
                <p:cNvSpPr/>
                <p:nvPr/>
              </p:nvSpPr>
              <p:spPr>
                <a:xfrm>
                  <a:off x="6677626" y="3983911"/>
                  <a:ext cx="129340" cy="118833"/>
                </a:xfrm>
                <a:custGeom>
                  <a:avLst/>
                  <a:gdLst>
                    <a:gd name="connsiteX0" fmla="*/ 84951 w 129340"/>
                    <a:gd name="connsiteY0" fmla="*/ 99205 h 118833"/>
                    <a:gd name="connsiteX1" fmla="*/ 43249 w 129340"/>
                    <a:gd name="connsiteY1" fmla="*/ 99205 h 118833"/>
                    <a:gd name="connsiteX2" fmla="*/ 37467 w 129340"/>
                    <a:gd name="connsiteY2" fmla="*/ 118834 h 118833"/>
                    <a:gd name="connsiteX3" fmla="*/ 0 w 129340"/>
                    <a:gd name="connsiteY3" fmla="*/ 118834 h 118833"/>
                    <a:gd name="connsiteX4" fmla="*/ 44634 w 129340"/>
                    <a:gd name="connsiteY4" fmla="*/ 0 h 118833"/>
                    <a:gd name="connsiteX5" fmla="*/ 84707 w 129340"/>
                    <a:gd name="connsiteY5" fmla="*/ 0 h 118833"/>
                    <a:gd name="connsiteX6" fmla="*/ 129341 w 129340"/>
                    <a:gd name="connsiteY6" fmla="*/ 118834 h 118833"/>
                    <a:gd name="connsiteX7" fmla="*/ 90897 w 129340"/>
                    <a:gd name="connsiteY7" fmla="*/ 118834 h 118833"/>
                    <a:gd name="connsiteX8" fmla="*/ 84951 w 129340"/>
                    <a:gd name="connsiteY8" fmla="*/ 99205 h 118833"/>
                    <a:gd name="connsiteX9" fmla="*/ 77376 w 129340"/>
                    <a:gd name="connsiteY9" fmla="*/ 73548 h 118833"/>
                    <a:gd name="connsiteX10" fmla="*/ 64263 w 129340"/>
                    <a:gd name="connsiteY10" fmla="*/ 30788 h 118833"/>
                    <a:gd name="connsiteX11" fmla="*/ 51313 w 129340"/>
                    <a:gd name="connsiteY11" fmla="*/ 73548 h 118833"/>
                    <a:gd name="connsiteX12" fmla="*/ 77376 w 129340"/>
                    <a:gd name="connsiteY12" fmla="*/ 73548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340" h="118833">
                      <a:moveTo>
                        <a:pt x="84951" y="99205"/>
                      </a:moveTo>
                      <a:lnTo>
                        <a:pt x="43249" y="99205"/>
                      </a:lnTo>
                      <a:lnTo>
                        <a:pt x="37467" y="118834"/>
                      </a:lnTo>
                      <a:lnTo>
                        <a:pt x="0" y="118834"/>
                      </a:lnTo>
                      <a:lnTo>
                        <a:pt x="44634" y="0"/>
                      </a:lnTo>
                      <a:lnTo>
                        <a:pt x="84707" y="0"/>
                      </a:lnTo>
                      <a:lnTo>
                        <a:pt x="129341" y="118834"/>
                      </a:lnTo>
                      <a:lnTo>
                        <a:pt x="90897" y="118834"/>
                      </a:lnTo>
                      <a:lnTo>
                        <a:pt x="84951" y="99205"/>
                      </a:lnTo>
                      <a:close/>
                      <a:moveTo>
                        <a:pt x="77376" y="73548"/>
                      </a:moveTo>
                      <a:lnTo>
                        <a:pt x="64263" y="30788"/>
                      </a:lnTo>
                      <a:lnTo>
                        <a:pt x="51313" y="73548"/>
                      </a:lnTo>
                      <a:lnTo>
                        <a:pt x="77376" y="735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FC0E28F5-D3B9-49FF-A0E7-1EDFDB2712B1}"/>
                    </a:ext>
                  </a:extLst>
                </p:cNvPr>
                <p:cNvSpPr/>
                <p:nvPr/>
              </p:nvSpPr>
              <p:spPr>
                <a:xfrm>
                  <a:off x="6820080" y="3983911"/>
                  <a:ext cx="113702" cy="118833"/>
                </a:xfrm>
                <a:custGeom>
                  <a:avLst/>
                  <a:gdLst>
                    <a:gd name="connsiteX0" fmla="*/ 0 w 113702"/>
                    <a:gd name="connsiteY0" fmla="*/ 0 h 118833"/>
                    <a:gd name="connsiteX1" fmla="*/ 34290 w 113702"/>
                    <a:gd name="connsiteY1" fmla="*/ 0 h 118833"/>
                    <a:gd name="connsiteX2" fmla="*/ 79087 w 113702"/>
                    <a:gd name="connsiteY2" fmla="*/ 65729 h 118833"/>
                    <a:gd name="connsiteX3" fmla="*/ 79087 w 113702"/>
                    <a:gd name="connsiteY3" fmla="*/ 0 h 118833"/>
                    <a:gd name="connsiteX4" fmla="*/ 113703 w 113702"/>
                    <a:gd name="connsiteY4" fmla="*/ 0 h 118833"/>
                    <a:gd name="connsiteX5" fmla="*/ 113703 w 113702"/>
                    <a:gd name="connsiteY5" fmla="*/ 118834 h 118833"/>
                    <a:gd name="connsiteX6" fmla="*/ 79087 w 113702"/>
                    <a:gd name="connsiteY6" fmla="*/ 118834 h 118833"/>
                    <a:gd name="connsiteX7" fmla="*/ 34616 w 113702"/>
                    <a:gd name="connsiteY7" fmla="*/ 53593 h 118833"/>
                    <a:gd name="connsiteX8" fmla="*/ 34616 w 113702"/>
                    <a:gd name="connsiteY8" fmla="*/ 118834 h 118833"/>
                    <a:gd name="connsiteX9" fmla="*/ 82 w 113702"/>
                    <a:gd name="connsiteY9" fmla="*/ 118834 h 118833"/>
                    <a:gd name="connsiteX10" fmla="*/ 82 w 113702"/>
                    <a:gd name="connsiteY10" fmla="*/ 0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3702" h="118833">
                      <a:moveTo>
                        <a:pt x="0" y="0"/>
                      </a:moveTo>
                      <a:lnTo>
                        <a:pt x="34290" y="0"/>
                      </a:lnTo>
                      <a:lnTo>
                        <a:pt x="79087" y="65729"/>
                      </a:lnTo>
                      <a:lnTo>
                        <a:pt x="79087" y="0"/>
                      </a:lnTo>
                      <a:lnTo>
                        <a:pt x="113703" y="0"/>
                      </a:lnTo>
                      <a:lnTo>
                        <a:pt x="113703" y="118834"/>
                      </a:lnTo>
                      <a:lnTo>
                        <a:pt x="79087" y="118834"/>
                      </a:lnTo>
                      <a:lnTo>
                        <a:pt x="34616" y="53593"/>
                      </a:lnTo>
                      <a:lnTo>
                        <a:pt x="34616" y="118834"/>
                      </a:lnTo>
                      <a:lnTo>
                        <a:pt x="82" y="118834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2477CD35-2CB4-4E1C-A151-E657FD2DA740}"/>
                    </a:ext>
                  </a:extLst>
                </p:cNvPr>
                <p:cNvSpPr/>
                <p:nvPr/>
              </p:nvSpPr>
              <p:spPr>
                <a:xfrm>
                  <a:off x="6955041" y="3981875"/>
                  <a:ext cx="115576" cy="122906"/>
                </a:xfrm>
                <a:custGeom>
                  <a:avLst/>
                  <a:gdLst>
                    <a:gd name="connsiteX0" fmla="*/ 83404 w 115576"/>
                    <a:gd name="connsiteY0" fmla="*/ 72245 h 122906"/>
                    <a:gd name="connsiteX1" fmla="*/ 115576 w 115576"/>
                    <a:gd name="connsiteY1" fmla="*/ 81938 h 122906"/>
                    <a:gd name="connsiteX2" fmla="*/ 105395 w 115576"/>
                    <a:gd name="connsiteY2" fmla="*/ 104580 h 122906"/>
                    <a:gd name="connsiteX3" fmla="*/ 88046 w 115576"/>
                    <a:gd name="connsiteY3" fmla="*/ 118264 h 122906"/>
                    <a:gd name="connsiteX4" fmla="*/ 61738 w 115576"/>
                    <a:gd name="connsiteY4" fmla="*/ 122906 h 122906"/>
                    <a:gd name="connsiteX5" fmla="*/ 30055 w 115576"/>
                    <a:gd name="connsiteY5" fmla="*/ 117286 h 122906"/>
                    <a:gd name="connsiteX6" fmla="*/ 8878 w 115576"/>
                    <a:gd name="connsiteY6" fmla="*/ 97494 h 122906"/>
                    <a:gd name="connsiteX7" fmla="*/ 0 w 115576"/>
                    <a:gd name="connsiteY7" fmla="*/ 61168 h 122906"/>
                    <a:gd name="connsiteX8" fmla="*/ 15720 w 115576"/>
                    <a:gd name="connsiteY8" fmla="*/ 15801 h 122906"/>
                    <a:gd name="connsiteX9" fmla="*/ 60109 w 115576"/>
                    <a:gd name="connsiteY9" fmla="*/ 0 h 122906"/>
                    <a:gd name="connsiteX10" fmla="*/ 95377 w 115576"/>
                    <a:gd name="connsiteY10" fmla="*/ 9122 h 122906"/>
                    <a:gd name="connsiteX11" fmla="*/ 114436 w 115576"/>
                    <a:gd name="connsiteY11" fmla="*/ 36978 h 122906"/>
                    <a:gd name="connsiteX12" fmla="*/ 82019 w 115576"/>
                    <a:gd name="connsiteY12" fmla="*/ 44227 h 122906"/>
                    <a:gd name="connsiteX13" fmla="*/ 78435 w 115576"/>
                    <a:gd name="connsiteY13" fmla="*/ 36245 h 122906"/>
                    <a:gd name="connsiteX14" fmla="*/ 70861 w 115576"/>
                    <a:gd name="connsiteY14" fmla="*/ 29729 h 122906"/>
                    <a:gd name="connsiteX15" fmla="*/ 60924 w 115576"/>
                    <a:gd name="connsiteY15" fmla="*/ 27448 h 122906"/>
                    <a:gd name="connsiteX16" fmla="*/ 41783 w 115576"/>
                    <a:gd name="connsiteY16" fmla="*/ 37467 h 122906"/>
                    <a:gd name="connsiteX17" fmla="*/ 36734 w 115576"/>
                    <a:gd name="connsiteY17" fmla="*/ 60842 h 122906"/>
                    <a:gd name="connsiteX18" fmla="*/ 42761 w 115576"/>
                    <a:gd name="connsiteY18" fmla="*/ 87965 h 122906"/>
                    <a:gd name="connsiteX19" fmla="*/ 59621 w 115576"/>
                    <a:gd name="connsiteY19" fmla="*/ 95295 h 122906"/>
                    <a:gd name="connsiteX20" fmla="*/ 75585 w 115576"/>
                    <a:gd name="connsiteY20" fmla="*/ 89349 h 122906"/>
                    <a:gd name="connsiteX21" fmla="*/ 83404 w 115576"/>
                    <a:gd name="connsiteY21" fmla="*/ 72245 h 122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5576" h="122906">
                      <a:moveTo>
                        <a:pt x="83404" y="72245"/>
                      </a:moveTo>
                      <a:lnTo>
                        <a:pt x="115576" y="81938"/>
                      </a:lnTo>
                      <a:cubicBezTo>
                        <a:pt x="113377" y="90978"/>
                        <a:pt x="110038" y="98472"/>
                        <a:pt x="105395" y="104580"/>
                      </a:cubicBezTo>
                      <a:cubicBezTo>
                        <a:pt x="100752" y="110608"/>
                        <a:pt x="94969" y="115169"/>
                        <a:pt x="88046" y="118264"/>
                      </a:cubicBezTo>
                      <a:cubicBezTo>
                        <a:pt x="81123" y="121359"/>
                        <a:pt x="72408" y="122906"/>
                        <a:pt x="61738" y="122906"/>
                      </a:cubicBezTo>
                      <a:cubicBezTo>
                        <a:pt x="48788" y="122906"/>
                        <a:pt x="38281" y="121033"/>
                        <a:pt x="30055" y="117286"/>
                      </a:cubicBezTo>
                      <a:cubicBezTo>
                        <a:pt x="21828" y="113540"/>
                        <a:pt x="14824" y="106942"/>
                        <a:pt x="8878" y="97494"/>
                      </a:cubicBezTo>
                      <a:cubicBezTo>
                        <a:pt x="2932" y="88046"/>
                        <a:pt x="0" y="75910"/>
                        <a:pt x="0" y="61168"/>
                      </a:cubicBezTo>
                      <a:cubicBezTo>
                        <a:pt x="0" y="41539"/>
                        <a:pt x="5213" y="26389"/>
                        <a:pt x="15720" y="15801"/>
                      </a:cubicBezTo>
                      <a:cubicBezTo>
                        <a:pt x="26145" y="5213"/>
                        <a:pt x="40969" y="0"/>
                        <a:pt x="60109" y="0"/>
                      </a:cubicBezTo>
                      <a:cubicBezTo>
                        <a:pt x="75096" y="0"/>
                        <a:pt x="86825" y="3014"/>
                        <a:pt x="95377" y="9122"/>
                      </a:cubicBezTo>
                      <a:cubicBezTo>
                        <a:pt x="103929" y="15231"/>
                        <a:pt x="110282" y="24435"/>
                        <a:pt x="114436" y="36978"/>
                      </a:cubicBezTo>
                      <a:lnTo>
                        <a:pt x="82019" y="44227"/>
                      </a:lnTo>
                      <a:cubicBezTo>
                        <a:pt x="80879" y="40643"/>
                        <a:pt x="79657" y="37955"/>
                        <a:pt x="78435" y="36245"/>
                      </a:cubicBezTo>
                      <a:cubicBezTo>
                        <a:pt x="76399" y="33475"/>
                        <a:pt x="73874" y="31276"/>
                        <a:pt x="70861" y="29729"/>
                      </a:cubicBezTo>
                      <a:cubicBezTo>
                        <a:pt x="67847" y="28181"/>
                        <a:pt x="64589" y="27448"/>
                        <a:pt x="60924" y="27448"/>
                      </a:cubicBezTo>
                      <a:cubicBezTo>
                        <a:pt x="52616" y="27448"/>
                        <a:pt x="46263" y="30788"/>
                        <a:pt x="41783" y="37467"/>
                      </a:cubicBezTo>
                      <a:cubicBezTo>
                        <a:pt x="38444" y="42435"/>
                        <a:pt x="36734" y="50254"/>
                        <a:pt x="36734" y="60842"/>
                      </a:cubicBezTo>
                      <a:cubicBezTo>
                        <a:pt x="36734" y="74037"/>
                        <a:pt x="38770" y="83078"/>
                        <a:pt x="42761" y="87965"/>
                      </a:cubicBezTo>
                      <a:cubicBezTo>
                        <a:pt x="46752" y="92852"/>
                        <a:pt x="52372" y="95295"/>
                        <a:pt x="59621" y="95295"/>
                      </a:cubicBezTo>
                      <a:cubicBezTo>
                        <a:pt x="66625" y="95295"/>
                        <a:pt x="71919" y="93340"/>
                        <a:pt x="75585" y="89349"/>
                      </a:cubicBezTo>
                      <a:cubicBezTo>
                        <a:pt x="79250" y="85358"/>
                        <a:pt x="81775" y="79739"/>
                        <a:pt x="83404" y="722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AF5510BF-153A-4A3A-99D0-BC4B64ABF30D}"/>
                    </a:ext>
                  </a:extLst>
                </p:cNvPr>
                <p:cNvSpPr/>
                <p:nvPr/>
              </p:nvSpPr>
              <p:spPr>
                <a:xfrm>
                  <a:off x="7089594" y="3983911"/>
                  <a:ext cx="100182" cy="118915"/>
                </a:xfrm>
                <a:custGeom>
                  <a:avLst/>
                  <a:gdLst>
                    <a:gd name="connsiteX0" fmla="*/ 0 w 100182"/>
                    <a:gd name="connsiteY0" fmla="*/ 0 h 118915"/>
                    <a:gd name="connsiteX1" fmla="*/ 98390 w 100182"/>
                    <a:gd name="connsiteY1" fmla="*/ 0 h 118915"/>
                    <a:gd name="connsiteX2" fmla="*/ 98390 w 100182"/>
                    <a:gd name="connsiteY2" fmla="*/ 25412 h 118915"/>
                    <a:gd name="connsiteX3" fmla="*/ 36815 w 100182"/>
                    <a:gd name="connsiteY3" fmla="*/ 25412 h 118915"/>
                    <a:gd name="connsiteX4" fmla="*/ 36815 w 100182"/>
                    <a:gd name="connsiteY4" fmla="*/ 44308 h 118915"/>
                    <a:gd name="connsiteX5" fmla="*/ 93992 w 100182"/>
                    <a:gd name="connsiteY5" fmla="*/ 44308 h 118915"/>
                    <a:gd name="connsiteX6" fmla="*/ 93992 w 100182"/>
                    <a:gd name="connsiteY6" fmla="*/ 68580 h 118915"/>
                    <a:gd name="connsiteX7" fmla="*/ 36815 w 100182"/>
                    <a:gd name="connsiteY7" fmla="*/ 68580 h 118915"/>
                    <a:gd name="connsiteX8" fmla="*/ 36815 w 100182"/>
                    <a:gd name="connsiteY8" fmla="*/ 92037 h 118915"/>
                    <a:gd name="connsiteX9" fmla="*/ 100182 w 100182"/>
                    <a:gd name="connsiteY9" fmla="*/ 92037 h 118915"/>
                    <a:gd name="connsiteX10" fmla="*/ 100182 w 100182"/>
                    <a:gd name="connsiteY10" fmla="*/ 118915 h 118915"/>
                    <a:gd name="connsiteX11" fmla="*/ 0 w 100182"/>
                    <a:gd name="connsiteY11" fmla="*/ 118915 h 118915"/>
                    <a:gd name="connsiteX12" fmla="*/ 0 w 100182"/>
                    <a:gd name="connsiteY12" fmla="*/ 0 h 118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0182" h="118915">
                      <a:moveTo>
                        <a:pt x="0" y="0"/>
                      </a:moveTo>
                      <a:lnTo>
                        <a:pt x="98390" y="0"/>
                      </a:lnTo>
                      <a:lnTo>
                        <a:pt x="98390" y="25412"/>
                      </a:lnTo>
                      <a:lnTo>
                        <a:pt x="36815" y="25412"/>
                      </a:lnTo>
                      <a:lnTo>
                        <a:pt x="36815" y="44308"/>
                      </a:lnTo>
                      <a:lnTo>
                        <a:pt x="93992" y="44308"/>
                      </a:lnTo>
                      <a:lnTo>
                        <a:pt x="93992" y="68580"/>
                      </a:lnTo>
                      <a:lnTo>
                        <a:pt x="36815" y="68580"/>
                      </a:lnTo>
                      <a:lnTo>
                        <a:pt x="36815" y="92037"/>
                      </a:lnTo>
                      <a:lnTo>
                        <a:pt x="100182" y="92037"/>
                      </a:lnTo>
                      <a:lnTo>
                        <a:pt x="100182" y="118915"/>
                      </a:lnTo>
                      <a:lnTo>
                        <a:pt x="0" y="1189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2A058E5D-3CB0-4C19-B53E-63E7518B9AEE}"/>
                    </a:ext>
                  </a:extLst>
                </p:cNvPr>
                <p:cNvSpPr/>
                <p:nvPr/>
              </p:nvSpPr>
              <p:spPr>
                <a:xfrm>
                  <a:off x="5695596" y="4158130"/>
                  <a:ext cx="113621" cy="122906"/>
                </a:xfrm>
                <a:custGeom>
                  <a:avLst/>
                  <a:gdLst>
                    <a:gd name="connsiteX0" fmla="*/ 0 w 113621"/>
                    <a:gd name="connsiteY0" fmla="*/ 63123 h 122906"/>
                    <a:gd name="connsiteX1" fmla="*/ 15883 w 113621"/>
                    <a:gd name="connsiteY1" fmla="*/ 16779 h 122906"/>
                    <a:gd name="connsiteX2" fmla="*/ 56933 w 113621"/>
                    <a:gd name="connsiteY2" fmla="*/ 0 h 122906"/>
                    <a:gd name="connsiteX3" fmla="*/ 86580 w 113621"/>
                    <a:gd name="connsiteY3" fmla="*/ 7819 h 122906"/>
                    <a:gd name="connsiteX4" fmla="*/ 106698 w 113621"/>
                    <a:gd name="connsiteY4" fmla="*/ 29729 h 122906"/>
                    <a:gd name="connsiteX5" fmla="*/ 113621 w 113621"/>
                    <a:gd name="connsiteY5" fmla="*/ 61657 h 122906"/>
                    <a:gd name="connsiteX6" fmla="*/ 106291 w 113621"/>
                    <a:gd name="connsiteY6" fmla="*/ 93992 h 122906"/>
                    <a:gd name="connsiteX7" fmla="*/ 85603 w 113621"/>
                    <a:gd name="connsiteY7" fmla="*/ 115576 h 122906"/>
                    <a:gd name="connsiteX8" fmla="*/ 56770 w 113621"/>
                    <a:gd name="connsiteY8" fmla="*/ 122906 h 122906"/>
                    <a:gd name="connsiteX9" fmla="*/ 26797 w 113621"/>
                    <a:gd name="connsiteY9" fmla="*/ 114762 h 122906"/>
                    <a:gd name="connsiteX10" fmla="*/ 6760 w 113621"/>
                    <a:gd name="connsiteY10" fmla="*/ 92608 h 122906"/>
                    <a:gd name="connsiteX11" fmla="*/ 0 w 113621"/>
                    <a:gd name="connsiteY11" fmla="*/ 63123 h 122906"/>
                    <a:gd name="connsiteX12" fmla="*/ 16208 w 113621"/>
                    <a:gd name="connsiteY12" fmla="*/ 63367 h 122906"/>
                    <a:gd name="connsiteX13" fmla="*/ 27774 w 113621"/>
                    <a:gd name="connsiteY13" fmla="*/ 97250 h 122906"/>
                    <a:gd name="connsiteX14" fmla="*/ 56770 w 113621"/>
                    <a:gd name="connsiteY14" fmla="*/ 109630 h 122906"/>
                    <a:gd name="connsiteX15" fmla="*/ 86010 w 113621"/>
                    <a:gd name="connsiteY15" fmla="*/ 97169 h 122906"/>
                    <a:gd name="connsiteX16" fmla="*/ 97494 w 113621"/>
                    <a:gd name="connsiteY16" fmla="*/ 61738 h 122906"/>
                    <a:gd name="connsiteX17" fmla="*/ 92607 w 113621"/>
                    <a:gd name="connsiteY17" fmla="*/ 36408 h 122906"/>
                    <a:gd name="connsiteX18" fmla="*/ 78273 w 113621"/>
                    <a:gd name="connsiteY18" fmla="*/ 19629 h 122906"/>
                    <a:gd name="connsiteX19" fmla="*/ 57096 w 113621"/>
                    <a:gd name="connsiteY19" fmla="*/ 13684 h 122906"/>
                    <a:gd name="connsiteX20" fmla="*/ 28344 w 113621"/>
                    <a:gd name="connsiteY20" fmla="*/ 25168 h 122906"/>
                    <a:gd name="connsiteX21" fmla="*/ 16208 w 113621"/>
                    <a:gd name="connsiteY21" fmla="*/ 63367 h 122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3621" h="122906">
                      <a:moveTo>
                        <a:pt x="0" y="63123"/>
                      </a:moveTo>
                      <a:cubicBezTo>
                        <a:pt x="0" y="43412"/>
                        <a:pt x="5294" y="27937"/>
                        <a:pt x="15883" y="16779"/>
                      </a:cubicBezTo>
                      <a:cubicBezTo>
                        <a:pt x="26471" y="5620"/>
                        <a:pt x="40154" y="0"/>
                        <a:pt x="56933" y="0"/>
                      </a:cubicBezTo>
                      <a:cubicBezTo>
                        <a:pt x="67928" y="0"/>
                        <a:pt x="77784" y="2606"/>
                        <a:pt x="86580" y="7819"/>
                      </a:cubicBezTo>
                      <a:cubicBezTo>
                        <a:pt x="95377" y="13032"/>
                        <a:pt x="102137" y="20362"/>
                        <a:pt x="106698" y="29729"/>
                      </a:cubicBezTo>
                      <a:cubicBezTo>
                        <a:pt x="111259" y="39096"/>
                        <a:pt x="113621" y="49765"/>
                        <a:pt x="113621" y="61657"/>
                      </a:cubicBezTo>
                      <a:cubicBezTo>
                        <a:pt x="113621" y="73711"/>
                        <a:pt x="111178" y="84463"/>
                        <a:pt x="106291" y="93992"/>
                      </a:cubicBezTo>
                      <a:cubicBezTo>
                        <a:pt x="101404" y="103522"/>
                        <a:pt x="94562" y="110689"/>
                        <a:pt x="85603" y="115576"/>
                      </a:cubicBezTo>
                      <a:cubicBezTo>
                        <a:pt x="76643" y="120463"/>
                        <a:pt x="67033" y="122906"/>
                        <a:pt x="56770" y="122906"/>
                      </a:cubicBezTo>
                      <a:cubicBezTo>
                        <a:pt x="45611" y="122906"/>
                        <a:pt x="35593" y="120219"/>
                        <a:pt x="26797" y="114762"/>
                      </a:cubicBezTo>
                      <a:cubicBezTo>
                        <a:pt x="18000" y="109386"/>
                        <a:pt x="11321" y="101974"/>
                        <a:pt x="6760" y="92608"/>
                      </a:cubicBezTo>
                      <a:cubicBezTo>
                        <a:pt x="2281" y="83485"/>
                        <a:pt x="0" y="73548"/>
                        <a:pt x="0" y="63123"/>
                      </a:cubicBezTo>
                      <a:close/>
                      <a:moveTo>
                        <a:pt x="16208" y="63367"/>
                      </a:moveTo>
                      <a:cubicBezTo>
                        <a:pt x="16208" y="77702"/>
                        <a:pt x="20036" y="88942"/>
                        <a:pt x="27774" y="97250"/>
                      </a:cubicBezTo>
                      <a:cubicBezTo>
                        <a:pt x="35512" y="105476"/>
                        <a:pt x="45123" y="109630"/>
                        <a:pt x="56770" y="109630"/>
                      </a:cubicBezTo>
                      <a:cubicBezTo>
                        <a:pt x="68580" y="109630"/>
                        <a:pt x="78354" y="105476"/>
                        <a:pt x="86010" y="97169"/>
                      </a:cubicBezTo>
                      <a:cubicBezTo>
                        <a:pt x="93666" y="88861"/>
                        <a:pt x="97494" y="77051"/>
                        <a:pt x="97494" y="61738"/>
                      </a:cubicBezTo>
                      <a:cubicBezTo>
                        <a:pt x="97494" y="52046"/>
                        <a:pt x="95865" y="43575"/>
                        <a:pt x="92607" y="36408"/>
                      </a:cubicBezTo>
                      <a:cubicBezTo>
                        <a:pt x="89349" y="29159"/>
                        <a:pt x="84544" y="23620"/>
                        <a:pt x="78273" y="19629"/>
                      </a:cubicBezTo>
                      <a:cubicBezTo>
                        <a:pt x="72001" y="15638"/>
                        <a:pt x="64915" y="13684"/>
                        <a:pt x="57096" y="13684"/>
                      </a:cubicBezTo>
                      <a:cubicBezTo>
                        <a:pt x="45937" y="13684"/>
                        <a:pt x="36408" y="17511"/>
                        <a:pt x="28344" y="25168"/>
                      </a:cubicBezTo>
                      <a:cubicBezTo>
                        <a:pt x="20199" y="32742"/>
                        <a:pt x="16208" y="45530"/>
                        <a:pt x="16208" y="6336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A09C0049-5B6D-45BC-9381-33050FDA7DB7}"/>
                    </a:ext>
                  </a:extLst>
                </p:cNvPr>
                <p:cNvSpPr/>
                <p:nvPr/>
              </p:nvSpPr>
              <p:spPr>
                <a:xfrm>
                  <a:off x="5833326" y="4160330"/>
                  <a:ext cx="15719" cy="118833"/>
                </a:xfrm>
                <a:custGeom>
                  <a:avLst/>
                  <a:gdLst>
                    <a:gd name="connsiteX0" fmla="*/ 0 w 15719"/>
                    <a:gd name="connsiteY0" fmla="*/ 118834 h 118833"/>
                    <a:gd name="connsiteX1" fmla="*/ 0 w 15719"/>
                    <a:gd name="connsiteY1" fmla="*/ 0 h 118833"/>
                    <a:gd name="connsiteX2" fmla="*/ 15720 w 15719"/>
                    <a:gd name="connsiteY2" fmla="*/ 0 h 118833"/>
                    <a:gd name="connsiteX3" fmla="*/ 15720 w 15719"/>
                    <a:gd name="connsiteY3" fmla="*/ 118834 h 118833"/>
                    <a:gd name="connsiteX4" fmla="*/ 0 w 15719"/>
                    <a:gd name="connsiteY4" fmla="*/ 118834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19" h="118833">
                      <a:moveTo>
                        <a:pt x="0" y="118834"/>
                      </a:moveTo>
                      <a:lnTo>
                        <a:pt x="0" y="0"/>
                      </a:lnTo>
                      <a:lnTo>
                        <a:pt x="15720" y="0"/>
                      </a:lnTo>
                      <a:lnTo>
                        <a:pt x="15720" y="118834"/>
                      </a:lnTo>
                      <a:lnTo>
                        <a:pt x="0" y="1188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C5ABA8C4-B625-4433-8836-A2B6F268EF84}"/>
                    </a:ext>
                  </a:extLst>
                </p:cNvPr>
                <p:cNvSpPr/>
                <p:nvPr/>
              </p:nvSpPr>
              <p:spPr>
                <a:xfrm>
                  <a:off x="5877309" y="4160330"/>
                  <a:ext cx="74281" cy="118833"/>
                </a:xfrm>
                <a:custGeom>
                  <a:avLst/>
                  <a:gdLst>
                    <a:gd name="connsiteX0" fmla="*/ 0 w 74281"/>
                    <a:gd name="connsiteY0" fmla="*/ 118834 h 118833"/>
                    <a:gd name="connsiteX1" fmla="*/ 0 w 74281"/>
                    <a:gd name="connsiteY1" fmla="*/ 0 h 118833"/>
                    <a:gd name="connsiteX2" fmla="*/ 15720 w 74281"/>
                    <a:gd name="connsiteY2" fmla="*/ 0 h 118833"/>
                    <a:gd name="connsiteX3" fmla="*/ 15720 w 74281"/>
                    <a:gd name="connsiteY3" fmla="*/ 104824 h 118833"/>
                    <a:gd name="connsiteX4" fmla="*/ 74281 w 74281"/>
                    <a:gd name="connsiteY4" fmla="*/ 104824 h 118833"/>
                    <a:gd name="connsiteX5" fmla="*/ 74281 w 74281"/>
                    <a:gd name="connsiteY5" fmla="*/ 118834 h 118833"/>
                    <a:gd name="connsiteX6" fmla="*/ 0 w 74281"/>
                    <a:gd name="connsiteY6" fmla="*/ 118834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4281" h="118833">
                      <a:moveTo>
                        <a:pt x="0" y="118834"/>
                      </a:moveTo>
                      <a:lnTo>
                        <a:pt x="0" y="0"/>
                      </a:lnTo>
                      <a:lnTo>
                        <a:pt x="15720" y="0"/>
                      </a:lnTo>
                      <a:lnTo>
                        <a:pt x="15720" y="104824"/>
                      </a:lnTo>
                      <a:lnTo>
                        <a:pt x="74281" y="104824"/>
                      </a:lnTo>
                      <a:lnTo>
                        <a:pt x="74281" y="118834"/>
                      </a:lnTo>
                      <a:lnTo>
                        <a:pt x="0" y="1188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5D0E3DA2-1B99-4AA4-817C-7B09F70AE9C8}"/>
                    </a:ext>
                  </a:extLst>
                </p:cNvPr>
                <p:cNvSpPr/>
                <p:nvPr/>
              </p:nvSpPr>
              <p:spPr>
                <a:xfrm>
                  <a:off x="6006975" y="4158375"/>
                  <a:ext cx="99774" cy="123639"/>
                </a:xfrm>
                <a:custGeom>
                  <a:avLst/>
                  <a:gdLst>
                    <a:gd name="connsiteX0" fmla="*/ 71675 w 99774"/>
                    <a:gd name="connsiteY0" fmla="*/ 106779 h 123639"/>
                    <a:gd name="connsiteX1" fmla="*/ 55955 w 99774"/>
                    <a:gd name="connsiteY1" fmla="*/ 118834 h 123639"/>
                    <a:gd name="connsiteX2" fmla="*/ 37548 w 99774"/>
                    <a:gd name="connsiteY2" fmla="*/ 122825 h 123639"/>
                    <a:gd name="connsiteX3" fmla="*/ 8634 w 99774"/>
                    <a:gd name="connsiteY3" fmla="*/ 110526 h 123639"/>
                    <a:gd name="connsiteX4" fmla="*/ 0 w 99774"/>
                    <a:gd name="connsiteY4" fmla="*/ 88046 h 123639"/>
                    <a:gd name="connsiteX5" fmla="*/ 7086 w 99774"/>
                    <a:gd name="connsiteY5" fmla="*/ 68173 h 123639"/>
                    <a:gd name="connsiteX6" fmla="*/ 28263 w 99774"/>
                    <a:gd name="connsiteY6" fmla="*/ 52535 h 123639"/>
                    <a:gd name="connsiteX7" fmla="*/ 17593 w 99774"/>
                    <a:gd name="connsiteY7" fmla="*/ 37548 h 123639"/>
                    <a:gd name="connsiteX8" fmla="*/ 14905 w 99774"/>
                    <a:gd name="connsiteY8" fmla="*/ 26471 h 123639"/>
                    <a:gd name="connsiteX9" fmla="*/ 23294 w 99774"/>
                    <a:gd name="connsiteY9" fmla="*/ 7901 h 123639"/>
                    <a:gd name="connsiteX10" fmla="*/ 44390 w 99774"/>
                    <a:gd name="connsiteY10" fmla="*/ 0 h 123639"/>
                    <a:gd name="connsiteX11" fmla="*/ 64263 w 99774"/>
                    <a:gd name="connsiteY11" fmla="*/ 7493 h 123639"/>
                    <a:gd name="connsiteX12" fmla="*/ 72001 w 99774"/>
                    <a:gd name="connsiteY12" fmla="*/ 25412 h 123639"/>
                    <a:gd name="connsiteX13" fmla="*/ 49521 w 99774"/>
                    <a:gd name="connsiteY13" fmla="*/ 54326 h 123639"/>
                    <a:gd name="connsiteX14" fmla="*/ 70860 w 99774"/>
                    <a:gd name="connsiteY14" fmla="*/ 81449 h 123639"/>
                    <a:gd name="connsiteX15" fmla="*/ 76562 w 99774"/>
                    <a:gd name="connsiteY15" fmla="*/ 64915 h 123639"/>
                    <a:gd name="connsiteX16" fmla="*/ 91711 w 99774"/>
                    <a:gd name="connsiteY16" fmla="*/ 68173 h 123639"/>
                    <a:gd name="connsiteX17" fmla="*/ 81205 w 99774"/>
                    <a:gd name="connsiteY17" fmla="*/ 93829 h 123639"/>
                    <a:gd name="connsiteX18" fmla="*/ 99775 w 99774"/>
                    <a:gd name="connsiteY18" fmla="*/ 112074 h 123639"/>
                    <a:gd name="connsiteX19" fmla="*/ 90001 w 99774"/>
                    <a:gd name="connsiteY19" fmla="*/ 123639 h 123639"/>
                    <a:gd name="connsiteX20" fmla="*/ 71675 w 99774"/>
                    <a:gd name="connsiteY20" fmla="*/ 106779 h 123639"/>
                    <a:gd name="connsiteX21" fmla="*/ 62553 w 99774"/>
                    <a:gd name="connsiteY21" fmla="*/ 95214 h 123639"/>
                    <a:gd name="connsiteX22" fmla="*/ 35837 w 99774"/>
                    <a:gd name="connsiteY22" fmla="*/ 62064 h 123639"/>
                    <a:gd name="connsiteX23" fmla="*/ 19874 w 99774"/>
                    <a:gd name="connsiteY23" fmla="*/ 75178 h 123639"/>
                    <a:gd name="connsiteX24" fmla="*/ 15720 w 99774"/>
                    <a:gd name="connsiteY24" fmla="*/ 87150 h 123639"/>
                    <a:gd name="connsiteX25" fmla="*/ 21502 w 99774"/>
                    <a:gd name="connsiteY25" fmla="*/ 102137 h 123639"/>
                    <a:gd name="connsiteX26" fmla="*/ 37792 w 99774"/>
                    <a:gd name="connsiteY26" fmla="*/ 109956 h 123639"/>
                    <a:gd name="connsiteX27" fmla="*/ 51394 w 99774"/>
                    <a:gd name="connsiteY27" fmla="*/ 105884 h 123639"/>
                    <a:gd name="connsiteX28" fmla="*/ 62553 w 99774"/>
                    <a:gd name="connsiteY28" fmla="*/ 95214 h 123639"/>
                    <a:gd name="connsiteX29" fmla="*/ 42028 w 99774"/>
                    <a:gd name="connsiteY29" fmla="*/ 44797 h 123639"/>
                    <a:gd name="connsiteX30" fmla="*/ 54326 w 99774"/>
                    <a:gd name="connsiteY30" fmla="*/ 35023 h 123639"/>
                    <a:gd name="connsiteX31" fmla="*/ 57096 w 99774"/>
                    <a:gd name="connsiteY31" fmla="*/ 25657 h 123639"/>
                    <a:gd name="connsiteX32" fmla="*/ 53267 w 99774"/>
                    <a:gd name="connsiteY32" fmla="*/ 15720 h 123639"/>
                    <a:gd name="connsiteX33" fmla="*/ 43657 w 99774"/>
                    <a:gd name="connsiteY33" fmla="*/ 11892 h 123639"/>
                    <a:gd name="connsiteX34" fmla="*/ 33801 w 99774"/>
                    <a:gd name="connsiteY34" fmla="*/ 15720 h 123639"/>
                    <a:gd name="connsiteX35" fmla="*/ 29892 w 99774"/>
                    <a:gd name="connsiteY35" fmla="*/ 25005 h 123639"/>
                    <a:gd name="connsiteX36" fmla="*/ 31276 w 99774"/>
                    <a:gd name="connsiteY36" fmla="*/ 30788 h 123639"/>
                    <a:gd name="connsiteX37" fmla="*/ 35512 w 99774"/>
                    <a:gd name="connsiteY37" fmla="*/ 37222 h 123639"/>
                    <a:gd name="connsiteX38" fmla="*/ 42028 w 99774"/>
                    <a:gd name="connsiteY38" fmla="*/ 44797 h 12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99774" h="123639">
                      <a:moveTo>
                        <a:pt x="71675" y="106779"/>
                      </a:moveTo>
                      <a:cubicBezTo>
                        <a:pt x="66870" y="112155"/>
                        <a:pt x="61657" y="116146"/>
                        <a:pt x="55955" y="118834"/>
                      </a:cubicBezTo>
                      <a:cubicBezTo>
                        <a:pt x="50254" y="121522"/>
                        <a:pt x="44145" y="122825"/>
                        <a:pt x="37548" y="122825"/>
                      </a:cubicBezTo>
                      <a:cubicBezTo>
                        <a:pt x="25412" y="122825"/>
                        <a:pt x="15720" y="118753"/>
                        <a:pt x="8634" y="110526"/>
                      </a:cubicBezTo>
                      <a:cubicBezTo>
                        <a:pt x="2851" y="103847"/>
                        <a:pt x="0" y="96354"/>
                        <a:pt x="0" y="88046"/>
                      </a:cubicBezTo>
                      <a:cubicBezTo>
                        <a:pt x="0" y="80716"/>
                        <a:pt x="2362" y="74037"/>
                        <a:pt x="7086" y="68173"/>
                      </a:cubicBezTo>
                      <a:cubicBezTo>
                        <a:pt x="11810" y="62227"/>
                        <a:pt x="18896" y="57014"/>
                        <a:pt x="28263" y="52535"/>
                      </a:cubicBezTo>
                      <a:cubicBezTo>
                        <a:pt x="22887" y="46344"/>
                        <a:pt x="19303" y="41376"/>
                        <a:pt x="17593" y="37548"/>
                      </a:cubicBezTo>
                      <a:cubicBezTo>
                        <a:pt x="15801" y="33720"/>
                        <a:pt x="14905" y="29973"/>
                        <a:pt x="14905" y="26471"/>
                      </a:cubicBezTo>
                      <a:cubicBezTo>
                        <a:pt x="14905" y="19303"/>
                        <a:pt x="17674" y="13113"/>
                        <a:pt x="23294" y="7901"/>
                      </a:cubicBezTo>
                      <a:cubicBezTo>
                        <a:pt x="28914" y="2606"/>
                        <a:pt x="35919" y="0"/>
                        <a:pt x="44390" y="0"/>
                      </a:cubicBezTo>
                      <a:cubicBezTo>
                        <a:pt x="52534" y="0"/>
                        <a:pt x="59132" y="2525"/>
                        <a:pt x="64263" y="7493"/>
                      </a:cubicBezTo>
                      <a:cubicBezTo>
                        <a:pt x="69394" y="12462"/>
                        <a:pt x="72001" y="18408"/>
                        <a:pt x="72001" y="25412"/>
                      </a:cubicBezTo>
                      <a:cubicBezTo>
                        <a:pt x="72001" y="36734"/>
                        <a:pt x="64507" y="46344"/>
                        <a:pt x="49521" y="54326"/>
                      </a:cubicBezTo>
                      <a:lnTo>
                        <a:pt x="70860" y="81449"/>
                      </a:lnTo>
                      <a:cubicBezTo>
                        <a:pt x="73304" y="76725"/>
                        <a:pt x="75177" y="71186"/>
                        <a:pt x="76562" y="64915"/>
                      </a:cubicBezTo>
                      <a:lnTo>
                        <a:pt x="91711" y="68173"/>
                      </a:lnTo>
                      <a:cubicBezTo>
                        <a:pt x="89105" y="78517"/>
                        <a:pt x="85603" y="87069"/>
                        <a:pt x="81205" y="93829"/>
                      </a:cubicBezTo>
                      <a:cubicBezTo>
                        <a:pt x="86662" y="101078"/>
                        <a:pt x="92852" y="107187"/>
                        <a:pt x="99775" y="112074"/>
                      </a:cubicBezTo>
                      <a:lnTo>
                        <a:pt x="90001" y="123639"/>
                      </a:lnTo>
                      <a:cubicBezTo>
                        <a:pt x="84055" y="119730"/>
                        <a:pt x="77947" y="114192"/>
                        <a:pt x="71675" y="106779"/>
                      </a:cubicBezTo>
                      <a:close/>
                      <a:moveTo>
                        <a:pt x="62553" y="95214"/>
                      </a:moveTo>
                      <a:lnTo>
                        <a:pt x="35837" y="62064"/>
                      </a:lnTo>
                      <a:cubicBezTo>
                        <a:pt x="27937" y="66788"/>
                        <a:pt x="22643" y="71105"/>
                        <a:pt x="19874" y="75178"/>
                      </a:cubicBezTo>
                      <a:cubicBezTo>
                        <a:pt x="17104" y="79250"/>
                        <a:pt x="15720" y="83160"/>
                        <a:pt x="15720" y="87150"/>
                      </a:cubicBezTo>
                      <a:cubicBezTo>
                        <a:pt x="15720" y="91956"/>
                        <a:pt x="17674" y="96924"/>
                        <a:pt x="21502" y="102137"/>
                      </a:cubicBezTo>
                      <a:cubicBezTo>
                        <a:pt x="25330" y="107350"/>
                        <a:pt x="30788" y="109956"/>
                        <a:pt x="37792" y="109956"/>
                      </a:cubicBezTo>
                      <a:cubicBezTo>
                        <a:pt x="42190" y="109956"/>
                        <a:pt x="46670" y="108572"/>
                        <a:pt x="51394" y="105884"/>
                      </a:cubicBezTo>
                      <a:cubicBezTo>
                        <a:pt x="55955" y="103115"/>
                        <a:pt x="59702" y="99612"/>
                        <a:pt x="62553" y="95214"/>
                      </a:cubicBezTo>
                      <a:close/>
                      <a:moveTo>
                        <a:pt x="42028" y="44797"/>
                      </a:moveTo>
                      <a:cubicBezTo>
                        <a:pt x="48381" y="41051"/>
                        <a:pt x="52453" y="37792"/>
                        <a:pt x="54326" y="35023"/>
                      </a:cubicBezTo>
                      <a:cubicBezTo>
                        <a:pt x="56200" y="32172"/>
                        <a:pt x="57096" y="29077"/>
                        <a:pt x="57096" y="25657"/>
                      </a:cubicBezTo>
                      <a:cubicBezTo>
                        <a:pt x="57096" y="21584"/>
                        <a:pt x="55793" y="18326"/>
                        <a:pt x="53267" y="15720"/>
                      </a:cubicBezTo>
                      <a:cubicBezTo>
                        <a:pt x="50661" y="13113"/>
                        <a:pt x="47485" y="11892"/>
                        <a:pt x="43657" y="11892"/>
                      </a:cubicBezTo>
                      <a:cubicBezTo>
                        <a:pt x="39747" y="11892"/>
                        <a:pt x="36408" y="13195"/>
                        <a:pt x="33801" y="15720"/>
                      </a:cubicBezTo>
                      <a:cubicBezTo>
                        <a:pt x="31195" y="18244"/>
                        <a:pt x="29892" y="21340"/>
                        <a:pt x="29892" y="25005"/>
                      </a:cubicBezTo>
                      <a:cubicBezTo>
                        <a:pt x="29892" y="26878"/>
                        <a:pt x="30380" y="28752"/>
                        <a:pt x="31276" y="30788"/>
                      </a:cubicBezTo>
                      <a:cubicBezTo>
                        <a:pt x="32254" y="32824"/>
                        <a:pt x="33638" y="34942"/>
                        <a:pt x="35512" y="37222"/>
                      </a:cubicBezTo>
                      <a:lnTo>
                        <a:pt x="42028" y="4479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A7828A42-B344-4745-80CD-EADA0F9DB5D6}"/>
                    </a:ext>
                  </a:extLst>
                </p:cNvPr>
                <p:cNvSpPr/>
                <p:nvPr/>
              </p:nvSpPr>
              <p:spPr>
                <a:xfrm>
                  <a:off x="6167755" y="4158375"/>
                  <a:ext cx="110037" cy="122906"/>
                </a:xfrm>
                <a:custGeom>
                  <a:avLst/>
                  <a:gdLst>
                    <a:gd name="connsiteX0" fmla="*/ 59702 w 110037"/>
                    <a:gd name="connsiteY0" fmla="*/ 74200 h 122906"/>
                    <a:gd name="connsiteX1" fmla="*/ 59702 w 110037"/>
                    <a:gd name="connsiteY1" fmla="*/ 60272 h 122906"/>
                    <a:gd name="connsiteX2" fmla="*/ 110038 w 110037"/>
                    <a:gd name="connsiteY2" fmla="*/ 60191 h 122906"/>
                    <a:gd name="connsiteX3" fmla="*/ 110038 w 110037"/>
                    <a:gd name="connsiteY3" fmla="*/ 104336 h 122906"/>
                    <a:gd name="connsiteX4" fmla="*/ 86092 w 110037"/>
                    <a:gd name="connsiteY4" fmla="*/ 118264 h 122906"/>
                    <a:gd name="connsiteX5" fmla="*/ 60761 w 110037"/>
                    <a:gd name="connsiteY5" fmla="*/ 122907 h 122906"/>
                    <a:gd name="connsiteX6" fmla="*/ 28914 w 110037"/>
                    <a:gd name="connsiteY6" fmla="*/ 115413 h 122906"/>
                    <a:gd name="connsiteX7" fmla="*/ 7330 w 110037"/>
                    <a:gd name="connsiteY7" fmla="*/ 93748 h 122906"/>
                    <a:gd name="connsiteX8" fmla="*/ 0 w 110037"/>
                    <a:gd name="connsiteY8" fmla="*/ 62064 h 122906"/>
                    <a:gd name="connsiteX9" fmla="*/ 7249 w 110037"/>
                    <a:gd name="connsiteY9" fmla="*/ 29648 h 122906"/>
                    <a:gd name="connsiteX10" fmla="*/ 28100 w 110037"/>
                    <a:gd name="connsiteY10" fmla="*/ 7331 h 122906"/>
                    <a:gd name="connsiteX11" fmla="*/ 59458 w 110037"/>
                    <a:gd name="connsiteY11" fmla="*/ 0 h 122906"/>
                    <a:gd name="connsiteX12" fmla="*/ 82752 w 110037"/>
                    <a:gd name="connsiteY12" fmla="*/ 4154 h 122906"/>
                    <a:gd name="connsiteX13" fmla="*/ 99123 w 110037"/>
                    <a:gd name="connsiteY13" fmla="*/ 15801 h 122906"/>
                    <a:gd name="connsiteX14" fmla="*/ 108164 w 110037"/>
                    <a:gd name="connsiteY14" fmla="*/ 35268 h 122906"/>
                    <a:gd name="connsiteX15" fmla="*/ 93992 w 110037"/>
                    <a:gd name="connsiteY15" fmla="*/ 39177 h 122906"/>
                    <a:gd name="connsiteX16" fmla="*/ 87313 w 110037"/>
                    <a:gd name="connsiteY16" fmla="*/ 24923 h 122906"/>
                    <a:gd name="connsiteX17" fmla="*/ 75992 w 110037"/>
                    <a:gd name="connsiteY17" fmla="*/ 16616 h 122906"/>
                    <a:gd name="connsiteX18" fmla="*/ 59621 w 110037"/>
                    <a:gd name="connsiteY18" fmla="*/ 13521 h 122906"/>
                    <a:gd name="connsiteX19" fmla="*/ 40969 w 110037"/>
                    <a:gd name="connsiteY19" fmla="*/ 16778 h 122906"/>
                    <a:gd name="connsiteX20" fmla="*/ 28263 w 110037"/>
                    <a:gd name="connsiteY20" fmla="*/ 25412 h 122906"/>
                    <a:gd name="connsiteX21" fmla="*/ 20769 w 110037"/>
                    <a:gd name="connsiteY21" fmla="*/ 37141 h 122906"/>
                    <a:gd name="connsiteX22" fmla="*/ 16208 w 110037"/>
                    <a:gd name="connsiteY22" fmla="*/ 61087 h 122906"/>
                    <a:gd name="connsiteX23" fmla="*/ 21665 w 110037"/>
                    <a:gd name="connsiteY23" fmla="*/ 87721 h 122906"/>
                    <a:gd name="connsiteX24" fmla="*/ 37629 w 110037"/>
                    <a:gd name="connsiteY24" fmla="*/ 103603 h 122906"/>
                    <a:gd name="connsiteX25" fmla="*/ 59865 w 110037"/>
                    <a:gd name="connsiteY25" fmla="*/ 108816 h 122906"/>
                    <a:gd name="connsiteX26" fmla="*/ 79820 w 110037"/>
                    <a:gd name="connsiteY26" fmla="*/ 104906 h 122906"/>
                    <a:gd name="connsiteX27" fmla="*/ 94562 w 110037"/>
                    <a:gd name="connsiteY27" fmla="*/ 96517 h 122906"/>
                    <a:gd name="connsiteX28" fmla="*/ 94562 w 110037"/>
                    <a:gd name="connsiteY28" fmla="*/ 74363 h 122906"/>
                    <a:gd name="connsiteX29" fmla="*/ 59702 w 110037"/>
                    <a:gd name="connsiteY29" fmla="*/ 74363 h 122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0037" h="122906">
                      <a:moveTo>
                        <a:pt x="59702" y="74200"/>
                      </a:moveTo>
                      <a:lnTo>
                        <a:pt x="59702" y="60272"/>
                      </a:lnTo>
                      <a:lnTo>
                        <a:pt x="110038" y="60191"/>
                      </a:lnTo>
                      <a:lnTo>
                        <a:pt x="110038" y="104336"/>
                      </a:lnTo>
                      <a:cubicBezTo>
                        <a:pt x="102300" y="110526"/>
                        <a:pt x="94318" y="115169"/>
                        <a:pt x="86092" y="118264"/>
                      </a:cubicBezTo>
                      <a:cubicBezTo>
                        <a:pt x="77865" y="121359"/>
                        <a:pt x="69476" y="122907"/>
                        <a:pt x="60761" y="122907"/>
                      </a:cubicBezTo>
                      <a:cubicBezTo>
                        <a:pt x="49114" y="122907"/>
                        <a:pt x="38444" y="120382"/>
                        <a:pt x="28914" y="115413"/>
                      </a:cubicBezTo>
                      <a:cubicBezTo>
                        <a:pt x="19385" y="110445"/>
                        <a:pt x="12136" y="103196"/>
                        <a:pt x="7330" y="93748"/>
                      </a:cubicBezTo>
                      <a:cubicBezTo>
                        <a:pt x="2443" y="84300"/>
                        <a:pt x="0" y="73711"/>
                        <a:pt x="0" y="62064"/>
                      </a:cubicBezTo>
                      <a:cubicBezTo>
                        <a:pt x="0" y="50498"/>
                        <a:pt x="2443" y="39666"/>
                        <a:pt x="7249" y="29648"/>
                      </a:cubicBezTo>
                      <a:cubicBezTo>
                        <a:pt x="12055" y="19629"/>
                        <a:pt x="19059" y="12136"/>
                        <a:pt x="28100" y="7331"/>
                      </a:cubicBezTo>
                      <a:cubicBezTo>
                        <a:pt x="37222" y="2444"/>
                        <a:pt x="47648" y="0"/>
                        <a:pt x="59458" y="0"/>
                      </a:cubicBezTo>
                      <a:cubicBezTo>
                        <a:pt x="68010" y="0"/>
                        <a:pt x="75829" y="1385"/>
                        <a:pt x="82752" y="4154"/>
                      </a:cubicBezTo>
                      <a:cubicBezTo>
                        <a:pt x="89675" y="6923"/>
                        <a:pt x="95132" y="10833"/>
                        <a:pt x="99123" y="15801"/>
                      </a:cubicBezTo>
                      <a:cubicBezTo>
                        <a:pt x="103033" y="20769"/>
                        <a:pt x="106046" y="27286"/>
                        <a:pt x="108164" y="35268"/>
                      </a:cubicBezTo>
                      <a:lnTo>
                        <a:pt x="93992" y="39177"/>
                      </a:lnTo>
                      <a:cubicBezTo>
                        <a:pt x="92200" y="33150"/>
                        <a:pt x="90001" y="28345"/>
                        <a:pt x="87313" y="24923"/>
                      </a:cubicBezTo>
                      <a:cubicBezTo>
                        <a:pt x="84626" y="21503"/>
                        <a:pt x="80879" y="18733"/>
                        <a:pt x="75992" y="16616"/>
                      </a:cubicBezTo>
                      <a:cubicBezTo>
                        <a:pt x="71105" y="14580"/>
                        <a:pt x="65648" y="13521"/>
                        <a:pt x="59621" y="13521"/>
                      </a:cubicBezTo>
                      <a:cubicBezTo>
                        <a:pt x="52453" y="13521"/>
                        <a:pt x="46182" y="14580"/>
                        <a:pt x="40969" y="16778"/>
                      </a:cubicBezTo>
                      <a:cubicBezTo>
                        <a:pt x="35756" y="18978"/>
                        <a:pt x="31521" y="21828"/>
                        <a:pt x="28263" y="25412"/>
                      </a:cubicBezTo>
                      <a:cubicBezTo>
                        <a:pt x="25086" y="28996"/>
                        <a:pt x="22561" y="32906"/>
                        <a:pt x="20769" y="37141"/>
                      </a:cubicBezTo>
                      <a:cubicBezTo>
                        <a:pt x="17756" y="44471"/>
                        <a:pt x="16208" y="52453"/>
                        <a:pt x="16208" y="61087"/>
                      </a:cubicBezTo>
                      <a:cubicBezTo>
                        <a:pt x="16208" y="71675"/>
                        <a:pt x="18000" y="80553"/>
                        <a:pt x="21665" y="87721"/>
                      </a:cubicBezTo>
                      <a:cubicBezTo>
                        <a:pt x="25331" y="94888"/>
                        <a:pt x="30625" y="100182"/>
                        <a:pt x="37629" y="103603"/>
                      </a:cubicBezTo>
                      <a:cubicBezTo>
                        <a:pt x="44634" y="107024"/>
                        <a:pt x="51964" y="108816"/>
                        <a:pt x="59865" y="108816"/>
                      </a:cubicBezTo>
                      <a:cubicBezTo>
                        <a:pt x="66707" y="108816"/>
                        <a:pt x="73304" y="107513"/>
                        <a:pt x="79820" y="104906"/>
                      </a:cubicBezTo>
                      <a:cubicBezTo>
                        <a:pt x="86336" y="102300"/>
                        <a:pt x="91223" y="99449"/>
                        <a:pt x="94562" y="96517"/>
                      </a:cubicBezTo>
                      <a:lnTo>
                        <a:pt x="94562" y="74363"/>
                      </a:lnTo>
                      <a:lnTo>
                        <a:pt x="59702" y="7436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115DAADE-F9B5-45B1-A8DD-B491DCE9575D}"/>
                    </a:ext>
                  </a:extLst>
                </p:cNvPr>
                <p:cNvSpPr/>
                <p:nvPr/>
              </p:nvSpPr>
              <p:spPr>
                <a:xfrm>
                  <a:off x="6289114" y="4160330"/>
                  <a:ext cx="111177" cy="118833"/>
                </a:xfrm>
                <a:custGeom>
                  <a:avLst/>
                  <a:gdLst>
                    <a:gd name="connsiteX0" fmla="*/ 0 w 111177"/>
                    <a:gd name="connsiteY0" fmla="*/ 118834 h 118833"/>
                    <a:gd name="connsiteX1" fmla="*/ 45611 w 111177"/>
                    <a:gd name="connsiteY1" fmla="*/ 0 h 118833"/>
                    <a:gd name="connsiteX2" fmla="*/ 62553 w 111177"/>
                    <a:gd name="connsiteY2" fmla="*/ 0 h 118833"/>
                    <a:gd name="connsiteX3" fmla="*/ 111178 w 111177"/>
                    <a:gd name="connsiteY3" fmla="*/ 118834 h 118833"/>
                    <a:gd name="connsiteX4" fmla="*/ 93259 w 111177"/>
                    <a:gd name="connsiteY4" fmla="*/ 118834 h 118833"/>
                    <a:gd name="connsiteX5" fmla="*/ 79413 w 111177"/>
                    <a:gd name="connsiteY5" fmla="*/ 82834 h 118833"/>
                    <a:gd name="connsiteX6" fmla="*/ 29729 w 111177"/>
                    <a:gd name="connsiteY6" fmla="*/ 82834 h 118833"/>
                    <a:gd name="connsiteX7" fmla="*/ 16697 w 111177"/>
                    <a:gd name="connsiteY7" fmla="*/ 118834 h 118833"/>
                    <a:gd name="connsiteX8" fmla="*/ 0 w 111177"/>
                    <a:gd name="connsiteY8" fmla="*/ 118834 h 118833"/>
                    <a:gd name="connsiteX9" fmla="*/ 34290 w 111177"/>
                    <a:gd name="connsiteY9" fmla="*/ 70046 h 118833"/>
                    <a:gd name="connsiteX10" fmla="*/ 74607 w 111177"/>
                    <a:gd name="connsiteY10" fmla="*/ 70046 h 118833"/>
                    <a:gd name="connsiteX11" fmla="*/ 62227 w 111177"/>
                    <a:gd name="connsiteY11" fmla="*/ 37140 h 118833"/>
                    <a:gd name="connsiteX12" fmla="*/ 53756 w 111177"/>
                    <a:gd name="connsiteY12" fmla="*/ 12462 h 118833"/>
                    <a:gd name="connsiteX13" fmla="*/ 47322 w 111177"/>
                    <a:gd name="connsiteY13" fmla="*/ 35186 h 118833"/>
                    <a:gd name="connsiteX14" fmla="*/ 34290 w 111177"/>
                    <a:gd name="connsiteY14" fmla="*/ 70046 h 11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177" h="118833">
                      <a:moveTo>
                        <a:pt x="0" y="118834"/>
                      </a:moveTo>
                      <a:lnTo>
                        <a:pt x="45611" y="0"/>
                      </a:lnTo>
                      <a:lnTo>
                        <a:pt x="62553" y="0"/>
                      </a:lnTo>
                      <a:lnTo>
                        <a:pt x="111178" y="118834"/>
                      </a:lnTo>
                      <a:lnTo>
                        <a:pt x="93259" y="118834"/>
                      </a:lnTo>
                      <a:lnTo>
                        <a:pt x="79413" y="82834"/>
                      </a:lnTo>
                      <a:lnTo>
                        <a:pt x="29729" y="82834"/>
                      </a:lnTo>
                      <a:lnTo>
                        <a:pt x="16697" y="118834"/>
                      </a:lnTo>
                      <a:lnTo>
                        <a:pt x="0" y="118834"/>
                      </a:lnTo>
                      <a:close/>
                      <a:moveTo>
                        <a:pt x="34290" y="70046"/>
                      </a:moveTo>
                      <a:lnTo>
                        <a:pt x="74607" y="70046"/>
                      </a:lnTo>
                      <a:lnTo>
                        <a:pt x="62227" y="37140"/>
                      </a:lnTo>
                      <a:cubicBezTo>
                        <a:pt x="58481" y="27122"/>
                        <a:pt x="55630" y="18896"/>
                        <a:pt x="53756" y="12462"/>
                      </a:cubicBezTo>
                      <a:cubicBezTo>
                        <a:pt x="52209" y="20118"/>
                        <a:pt x="50091" y="27693"/>
                        <a:pt x="47322" y="35186"/>
                      </a:cubicBezTo>
                      <a:lnTo>
                        <a:pt x="34290" y="700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DE3F6BD4-8CB8-47E7-8B0F-90235D547FBF}"/>
                    </a:ext>
                  </a:extLst>
                </p:cNvPr>
                <p:cNvSpPr/>
                <p:nvPr/>
              </p:nvSpPr>
              <p:spPr>
                <a:xfrm>
                  <a:off x="6408682" y="4158130"/>
                  <a:ext cx="94724" cy="122906"/>
                </a:xfrm>
                <a:custGeom>
                  <a:avLst/>
                  <a:gdLst>
                    <a:gd name="connsiteX0" fmla="*/ 0 w 94724"/>
                    <a:gd name="connsiteY0" fmla="*/ 82834 h 122906"/>
                    <a:gd name="connsiteX1" fmla="*/ 14824 w 94724"/>
                    <a:gd name="connsiteY1" fmla="*/ 81531 h 122906"/>
                    <a:gd name="connsiteX2" fmla="*/ 19711 w 94724"/>
                    <a:gd name="connsiteY2" fmla="*/ 96191 h 122906"/>
                    <a:gd name="connsiteX3" fmla="*/ 31684 w 94724"/>
                    <a:gd name="connsiteY3" fmla="*/ 105395 h 122906"/>
                    <a:gd name="connsiteX4" fmla="*/ 49928 w 94724"/>
                    <a:gd name="connsiteY4" fmla="*/ 108897 h 122906"/>
                    <a:gd name="connsiteX5" fmla="*/ 65811 w 94724"/>
                    <a:gd name="connsiteY5" fmla="*/ 106209 h 122906"/>
                    <a:gd name="connsiteX6" fmla="*/ 76073 w 94724"/>
                    <a:gd name="connsiteY6" fmla="*/ 98879 h 122906"/>
                    <a:gd name="connsiteX7" fmla="*/ 79413 w 94724"/>
                    <a:gd name="connsiteY7" fmla="*/ 88698 h 122906"/>
                    <a:gd name="connsiteX8" fmla="*/ 76155 w 94724"/>
                    <a:gd name="connsiteY8" fmla="*/ 78924 h 122906"/>
                    <a:gd name="connsiteX9" fmla="*/ 65485 w 94724"/>
                    <a:gd name="connsiteY9" fmla="*/ 71919 h 122906"/>
                    <a:gd name="connsiteX10" fmla="*/ 44308 w 94724"/>
                    <a:gd name="connsiteY10" fmla="*/ 66137 h 122906"/>
                    <a:gd name="connsiteX11" fmla="*/ 21340 w 94724"/>
                    <a:gd name="connsiteY11" fmla="*/ 58725 h 122906"/>
                    <a:gd name="connsiteX12" fmla="*/ 8634 w 94724"/>
                    <a:gd name="connsiteY12" fmla="*/ 47648 h 122906"/>
                    <a:gd name="connsiteX13" fmla="*/ 4480 w 94724"/>
                    <a:gd name="connsiteY13" fmla="*/ 32824 h 122906"/>
                    <a:gd name="connsiteX14" fmla="*/ 9611 w 94724"/>
                    <a:gd name="connsiteY14" fmla="*/ 15964 h 122906"/>
                    <a:gd name="connsiteX15" fmla="*/ 24516 w 94724"/>
                    <a:gd name="connsiteY15" fmla="*/ 4072 h 122906"/>
                    <a:gd name="connsiteX16" fmla="*/ 46344 w 94724"/>
                    <a:gd name="connsiteY16" fmla="*/ 0 h 122906"/>
                    <a:gd name="connsiteX17" fmla="*/ 69639 w 94724"/>
                    <a:gd name="connsiteY17" fmla="*/ 4236 h 122906"/>
                    <a:gd name="connsiteX18" fmla="*/ 85196 w 94724"/>
                    <a:gd name="connsiteY18" fmla="*/ 16779 h 122906"/>
                    <a:gd name="connsiteX19" fmla="*/ 91060 w 94724"/>
                    <a:gd name="connsiteY19" fmla="*/ 35512 h 122906"/>
                    <a:gd name="connsiteX20" fmla="*/ 75992 w 94724"/>
                    <a:gd name="connsiteY20" fmla="*/ 36652 h 122906"/>
                    <a:gd name="connsiteX21" fmla="*/ 67765 w 94724"/>
                    <a:gd name="connsiteY21" fmla="*/ 19629 h 122906"/>
                    <a:gd name="connsiteX22" fmla="*/ 47077 w 94724"/>
                    <a:gd name="connsiteY22" fmla="*/ 13846 h 122906"/>
                    <a:gd name="connsiteX23" fmla="*/ 26308 w 94724"/>
                    <a:gd name="connsiteY23" fmla="*/ 19059 h 122906"/>
                    <a:gd name="connsiteX24" fmla="*/ 19792 w 94724"/>
                    <a:gd name="connsiteY24" fmla="*/ 31684 h 122906"/>
                    <a:gd name="connsiteX25" fmla="*/ 24435 w 94724"/>
                    <a:gd name="connsiteY25" fmla="*/ 42191 h 122906"/>
                    <a:gd name="connsiteX26" fmla="*/ 48136 w 94724"/>
                    <a:gd name="connsiteY26" fmla="*/ 50661 h 122906"/>
                    <a:gd name="connsiteX27" fmla="*/ 74444 w 94724"/>
                    <a:gd name="connsiteY27" fmla="*/ 58236 h 122906"/>
                    <a:gd name="connsiteX28" fmla="*/ 89757 w 94724"/>
                    <a:gd name="connsiteY28" fmla="*/ 70372 h 122906"/>
                    <a:gd name="connsiteX29" fmla="*/ 94725 w 94724"/>
                    <a:gd name="connsiteY29" fmla="*/ 87313 h 122906"/>
                    <a:gd name="connsiteX30" fmla="*/ 89268 w 94724"/>
                    <a:gd name="connsiteY30" fmla="*/ 105232 h 122906"/>
                    <a:gd name="connsiteX31" fmla="*/ 73630 w 94724"/>
                    <a:gd name="connsiteY31" fmla="*/ 118264 h 122906"/>
                    <a:gd name="connsiteX32" fmla="*/ 50743 w 94724"/>
                    <a:gd name="connsiteY32" fmla="*/ 122906 h 122906"/>
                    <a:gd name="connsiteX33" fmla="*/ 23701 w 94724"/>
                    <a:gd name="connsiteY33" fmla="*/ 118183 h 122906"/>
                    <a:gd name="connsiteX34" fmla="*/ 6597 w 94724"/>
                    <a:gd name="connsiteY34" fmla="*/ 104010 h 122906"/>
                    <a:gd name="connsiteX35" fmla="*/ 0 w 94724"/>
                    <a:gd name="connsiteY35" fmla="*/ 82834 h 122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4724" h="122906">
                      <a:moveTo>
                        <a:pt x="0" y="82834"/>
                      </a:moveTo>
                      <a:lnTo>
                        <a:pt x="14824" y="81531"/>
                      </a:lnTo>
                      <a:cubicBezTo>
                        <a:pt x="15557" y="87476"/>
                        <a:pt x="17186" y="92363"/>
                        <a:pt x="19711" y="96191"/>
                      </a:cubicBezTo>
                      <a:cubicBezTo>
                        <a:pt x="22235" y="100019"/>
                        <a:pt x="26226" y="103114"/>
                        <a:pt x="31684" y="105395"/>
                      </a:cubicBezTo>
                      <a:cubicBezTo>
                        <a:pt x="37059" y="107757"/>
                        <a:pt x="43168" y="108897"/>
                        <a:pt x="49928" y="108897"/>
                      </a:cubicBezTo>
                      <a:cubicBezTo>
                        <a:pt x="55955" y="108897"/>
                        <a:pt x="61250" y="108002"/>
                        <a:pt x="65811" y="106209"/>
                      </a:cubicBezTo>
                      <a:cubicBezTo>
                        <a:pt x="70372" y="104418"/>
                        <a:pt x="73793" y="101974"/>
                        <a:pt x="76073" y="98879"/>
                      </a:cubicBezTo>
                      <a:cubicBezTo>
                        <a:pt x="78354" y="95784"/>
                        <a:pt x="79413" y="92363"/>
                        <a:pt x="79413" y="88698"/>
                      </a:cubicBezTo>
                      <a:cubicBezTo>
                        <a:pt x="79413" y="84951"/>
                        <a:pt x="78354" y="81693"/>
                        <a:pt x="76155" y="78924"/>
                      </a:cubicBezTo>
                      <a:cubicBezTo>
                        <a:pt x="74037" y="76155"/>
                        <a:pt x="70453" y="73793"/>
                        <a:pt x="65485" y="71919"/>
                      </a:cubicBezTo>
                      <a:cubicBezTo>
                        <a:pt x="62308" y="70698"/>
                        <a:pt x="55222" y="68743"/>
                        <a:pt x="44308" y="66137"/>
                      </a:cubicBezTo>
                      <a:cubicBezTo>
                        <a:pt x="33394" y="63530"/>
                        <a:pt x="25738" y="61005"/>
                        <a:pt x="21340" y="58725"/>
                      </a:cubicBezTo>
                      <a:cubicBezTo>
                        <a:pt x="15638" y="55711"/>
                        <a:pt x="11403" y="52046"/>
                        <a:pt x="8634" y="47648"/>
                      </a:cubicBezTo>
                      <a:cubicBezTo>
                        <a:pt x="5864" y="43250"/>
                        <a:pt x="4480" y="38281"/>
                        <a:pt x="4480" y="32824"/>
                      </a:cubicBezTo>
                      <a:cubicBezTo>
                        <a:pt x="4480" y="26797"/>
                        <a:pt x="6190" y="21258"/>
                        <a:pt x="9611" y="15964"/>
                      </a:cubicBezTo>
                      <a:cubicBezTo>
                        <a:pt x="13032" y="10670"/>
                        <a:pt x="18000" y="6760"/>
                        <a:pt x="24516" y="4072"/>
                      </a:cubicBezTo>
                      <a:cubicBezTo>
                        <a:pt x="31032" y="1385"/>
                        <a:pt x="38362" y="0"/>
                        <a:pt x="46344" y="0"/>
                      </a:cubicBezTo>
                      <a:cubicBezTo>
                        <a:pt x="55141" y="0"/>
                        <a:pt x="62960" y="1385"/>
                        <a:pt x="69639" y="4236"/>
                      </a:cubicBezTo>
                      <a:cubicBezTo>
                        <a:pt x="76318" y="7086"/>
                        <a:pt x="81530" y="11240"/>
                        <a:pt x="85196" y="16779"/>
                      </a:cubicBezTo>
                      <a:cubicBezTo>
                        <a:pt x="88861" y="22317"/>
                        <a:pt x="90734" y="28507"/>
                        <a:pt x="91060" y="35512"/>
                      </a:cubicBezTo>
                      <a:lnTo>
                        <a:pt x="75992" y="36652"/>
                      </a:lnTo>
                      <a:cubicBezTo>
                        <a:pt x="75177" y="29159"/>
                        <a:pt x="72408" y="23458"/>
                        <a:pt x="67765" y="19629"/>
                      </a:cubicBezTo>
                      <a:cubicBezTo>
                        <a:pt x="63123" y="15801"/>
                        <a:pt x="56200" y="13846"/>
                        <a:pt x="47077" y="13846"/>
                      </a:cubicBezTo>
                      <a:cubicBezTo>
                        <a:pt x="37548" y="13846"/>
                        <a:pt x="30625" y="15557"/>
                        <a:pt x="26308" y="19059"/>
                      </a:cubicBezTo>
                      <a:cubicBezTo>
                        <a:pt x="21991" y="22561"/>
                        <a:pt x="19792" y="26715"/>
                        <a:pt x="19792" y="31684"/>
                      </a:cubicBezTo>
                      <a:cubicBezTo>
                        <a:pt x="19792" y="35919"/>
                        <a:pt x="21340" y="39503"/>
                        <a:pt x="24435" y="42191"/>
                      </a:cubicBezTo>
                      <a:cubicBezTo>
                        <a:pt x="27448" y="44960"/>
                        <a:pt x="35349" y="47729"/>
                        <a:pt x="48136" y="50661"/>
                      </a:cubicBezTo>
                      <a:cubicBezTo>
                        <a:pt x="60924" y="53512"/>
                        <a:pt x="69720" y="56118"/>
                        <a:pt x="74444" y="58236"/>
                      </a:cubicBezTo>
                      <a:cubicBezTo>
                        <a:pt x="81367" y="61413"/>
                        <a:pt x="86499" y="65485"/>
                        <a:pt x="89757" y="70372"/>
                      </a:cubicBezTo>
                      <a:cubicBezTo>
                        <a:pt x="93096" y="75259"/>
                        <a:pt x="94725" y="80879"/>
                        <a:pt x="94725" y="87313"/>
                      </a:cubicBezTo>
                      <a:cubicBezTo>
                        <a:pt x="94725" y="93667"/>
                        <a:pt x="92933" y="99612"/>
                        <a:pt x="89268" y="105232"/>
                      </a:cubicBezTo>
                      <a:cubicBezTo>
                        <a:pt x="85684" y="110852"/>
                        <a:pt x="80471" y="115169"/>
                        <a:pt x="73630" y="118264"/>
                      </a:cubicBezTo>
                      <a:cubicBezTo>
                        <a:pt x="66870" y="121359"/>
                        <a:pt x="59213" y="122906"/>
                        <a:pt x="50743" y="122906"/>
                      </a:cubicBezTo>
                      <a:cubicBezTo>
                        <a:pt x="39991" y="122906"/>
                        <a:pt x="30950" y="121359"/>
                        <a:pt x="23701" y="118183"/>
                      </a:cubicBezTo>
                      <a:cubicBezTo>
                        <a:pt x="16453" y="115006"/>
                        <a:pt x="10751" y="110363"/>
                        <a:pt x="6597" y="104010"/>
                      </a:cubicBezTo>
                      <a:cubicBezTo>
                        <a:pt x="2443" y="97657"/>
                        <a:pt x="244" y="90816"/>
                        <a:pt x="0" y="8283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3" name="Graphic 14">
                <a:extLst>
                  <a:ext uri="{FF2B5EF4-FFF2-40B4-BE49-F238E27FC236}">
                    <a16:creationId xmlns:a16="http://schemas.microsoft.com/office/drawing/2014/main" id="{751E7607-4378-4175-A158-3C151C2F724D}"/>
                  </a:ext>
                </a:extLst>
              </p:cNvPr>
              <p:cNvGrpSpPr/>
              <p:nvPr/>
            </p:nvGrpSpPr>
            <p:grpSpPr>
              <a:xfrm>
                <a:off x="5067543" y="2442409"/>
                <a:ext cx="2064404" cy="1359382"/>
                <a:chOff x="5067543" y="2442409"/>
                <a:chExt cx="2064404" cy="1359382"/>
              </a:xfrm>
              <a:solidFill>
                <a:srgbClr val="E95A0C"/>
              </a:solidFill>
            </p:grpSpPr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75EFDDAA-5E6B-4D06-B99D-D7F8E3ED0261}"/>
                    </a:ext>
                  </a:extLst>
                </p:cNvPr>
                <p:cNvSpPr/>
                <p:nvPr/>
              </p:nvSpPr>
              <p:spPr>
                <a:xfrm>
                  <a:off x="5067543" y="2442409"/>
                  <a:ext cx="2064404" cy="1359382"/>
                </a:xfrm>
                <a:custGeom>
                  <a:avLst/>
                  <a:gdLst>
                    <a:gd name="connsiteX0" fmla="*/ 1668156 w 2064404"/>
                    <a:gd name="connsiteY0" fmla="*/ 1359383 h 1359382"/>
                    <a:gd name="connsiteX1" fmla="*/ 396249 w 2064404"/>
                    <a:gd name="connsiteY1" fmla="*/ 1359383 h 1359382"/>
                    <a:gd name="connsiteX2" fmla="*/ 0 w 2064404"/>
                    <a:gd name="connsiteY2" fmla="*/ 963134 h 1359382"/>
                    <a:gd name="connsiteX3" fmla="*/ 0 w 2064404"/>
                    <a:gd name="connsiteY3" fmla="*/ 0 h 1359382"/>
                    <a:gd name="connsiteX4" fmla="*/ 1668156 w 2064404"/>
                    <a:gd name="connsiteY4" fmla="*/ 0 h 1359382"/>
                    <a:gd name="connsiteX5" fmla="*/ 2064405 w 2064404"/>
                    <a:gd name="connsiteY5" fmla="*/ 396249 h 1359382"/>
                    <a:gd name="connsiteX6" fmla="*/ 2064405 w 2064404"/>
                    <a:gd name="connsiteY6" fmla="*/ 963134 h 1359382"/>
                    <a:gd name="connsiteX7" fmla="*/ 1668156 w 2064404"/>
                    <a:gd name="connsiteY7" fmla="*/ 1359383 h 1359382"/>
                    <a:gd name="connsiteX8" fmla="*/ 68336 w 2064404"/>
                    <a:gd name="connsiteY8" fmla="*/ 68336 h 1359382"/>
                    <a:gd name="connsiteX9" fmla="*/ 68336 w 2064404"/>
                    <a:gd name="connsiteY9" fmla="*/ 963134 h 1359382"/>
                    <a:gd name="connsiteX10" fmla="*/ 396249 w 2064404"/>
                    <a:gd name="connsiteY10" fmla="*/ 1291047 h 1359382"/>
                    <a:gd name="connsiteX11" fmla="*/ 1668156 w 2064404"/>
                    <a:gd name="connsiteY11" fmla="*/ 1291047 h 1359382"/>
                    <a:gd name="connsiteX12" fmla="*/ 1996069 w 2064404"/>
                    <a:gd name="connsiteY12" fmla="*/ 963134 h 1359382"/>
                    <a:gd name="connsiteX13" fmla="*/ 1996069 w 2064404"/>
                    <a:gd name="connsiteY13" fmla="*/ 396249 h 1359382"/>
                    <a:gd name="connsiteX14" fmla="*/ 1668156 w 2064404"/>
                    <a:gd name="connsiteY14" fmla="*/ 68336 h 1359382"/>
                    <a:gd name="connsiteX15" fmla="*/ 68336 w 2064404"/>
                    <a:gd name="connsiteY15" fmla="*/ 68336 h 1359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64404" h="1359382">
                      <a:moveTo>
                        <a:pt x="1668156" y="1359383"/>
                      </a:moveTo>
                      <a:lnTo>
                        <a:pt x="396249" y="1359383"/>
                      </a:lnTo>
                      <a:cubicBezTo>
                        <a:pt x="177803" y="1359383"/>
                        <a:pt x="0" y="1181580"/>
                        <a:pt x="0" y="963134"/>
                      </a:cubicBezTo>
                      <a:lnTo>
                        <a:pt x="0" y="0"/>
                      </a:lnTo>
                      <a:lnTo>
                        <a:pt x="1668156" y="0"/>
                      </a:lnTo>
                      <a:cubicBezTo>
                        <a:pt x="1886683" y="0"/>
                        <a:pt x="2064405" y="177722"/>
                        <a:pt x="2064405" y="396249"/>
                      </a:cubicBezTo>
                      <a:lnTo>
                        <a:pt x="2064405" y="963134"/>
                      </a:lnTo>
                      <a:cubicBezTo>
                        <a:pt x="2064405" y="1181580"/>
                        <a:pt x="1886683" y="1359383"/>
                        <a:pt x="1668156" y="1359383"/>
                      </a:cubicBezTo>
                      <a:close/>
                      <a:moveTo>
                        <a:pt x="68336" y="68336"/>
                      </a:moveTo>
                      <a:lnTo>
                        <a:pt x="68336" y="963134"/>
                      </a:lnTo>
                      <a:cubicBezTo>
                        <a:pt x="68336" y="1143950"/>
                        <a:pt x="215432" y="1291047"/>
                        <a:pt x="396249" y="1291047"/>
                      </a:cubicBezTo>
                      <a:lnTo>
                        <a:pt x="1668156" y="1291047"/>
                      </a:lnTo>
                      <a:cubicBezTo>
                        <a:pt x="1848972" y="1291047"/>
                        <a:pt x="1996069" y="1143950"/>
                        <a:pt x="1996069" y="963134"/>
                      </a:cubicBezTo>
                      <a:lnTo>
                        <a:pt x="1996069" y="396249"/>
                      </a:lnTo>
                      <a:cubicBezTo>
                        <a:pt x="1996069" y="215433"/>
                        <a:pt x="1848972" y="68336"/>
                        <a:pt x="1668156" y="68336"/>
                      </a:cubicBezTo>
                      <a:lnTo>
                        <a:pt x="68336" y="68336"/>
                      </a:lnTo>
                      <a:close/>
                    </a:path>
                  </a:pathLst>
                </a:custGeom>
                <a:solidFill>
                  <a:srgbClr val="E95A0C"/>
                </a:solidFill>
                <a:ln w="81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grpSp>
              <p:nvGrpSpPr>
                <p:cNvPr id="45" name="Graphic 14">
                  <a:extLst>
                    <a:ext uri="{FF2B5EF4-FFF2-40B4-BE49-F238E27FC236}">
                      <a16:creationId xmlns:a16="http://schemas.microsoft.com/office/drawing/2014/main" id="{751E7607-4378-4175-A158-3C151C2F724D}"/>
                    </a:ext>
                  </a:extLst>
                </p:cNvPr>
                <p:cNvGrpSpPr/>
                <p:nvPr/>
              </p:nvGrpSpPr>
              <p:grpSpPr>
                <a:xfrm>
                  <a:off x="5299184" y="2645868"/>
                  <a:ext cx="1601122" cy="919721"/>
                  <a:chOff x="5299184" y="2645868"/>
                  <a:chExt cx="1601122" cy="919721"/>
                </a:xfrm>
                <a:solidFill>
                  <a:srgbClr val="E95A0C"/>
                </a:solidFill>
              </p:grpSpPr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158B5D47-B644-467B-9057-245E19441F22}"/>
                      </a:ext>
                    </a:extLst>
                  </p:cNvPr>
                  <p:cNvSpPr/>
                  <p:nvPr/>
                </p:nvSpPr>
                <p:spPr>
                  <a:xfrm>
                    <a:off x="5299184" y="2645868"/>
                    <a:ext cx="1149407" cy="717890"/>
                  </a:xfrm>
                  <a:custGeom>
                    <a:avLst/>
                    <a:gdLst>
                      <a:gd name="connsiteX0" fmla="*/ 1093289 w 1149407"/>
                      <a:gd name="connsiteY0" fmla="*/ 399181 h 717890"/>
                      <a:gd name="connsiteX1" fmla="*/ 1149407 w 1149407"/>
                      <a:gd name="connsiteY1" fmla="*/ 294356 h 717890"/>
                      <a:gd name="connsiteX2" fmla="*/ 988464 w 1149407"/>
                      <a:gd name="connsiteY2" fmla="*/ 232781 h 717890"/>
                      <a:gd name="connsiteX3" fmla="*/ 803494 w 1149407"/>
                      <a:gd name="connsiteY3" fmla="*/ 319280 h 717890"/>
                      <a:gd name="connsiteX4" fmla="*/ 618442 w 1149407"/>
                      <a:gd name="connsiteY4" fmla="*/ 232781 h 717890"/>
                      <a:gd name="connsiteX5" fmla="*/ 457824 w 1149407"/>
                      <a:gd name="connsiteY5" fmla="*/ 294031 h 717890"/>
                      <a:gd name="connsiteX6" fmla="*/ 514269 w 1149407"/>
                      <a:gd name="connsiteY6" fmla="*/ 399507 h 717890"/>
                      <a:gd name="connsiteX7" fmla="*/ 618605 w 1149407"/>
                      <a:gd name="connsiteY7" fmla="*/ 345181 h 717890"/>
                      <a:gd name="connsiteX8" fmla="*/ 747294 w 1149407"/>
                      <a:gd name="connsiteY8" fmla="*/ 473870 h 717890"/>
                      <a:gd name="connsiteX9" fmla="*/ 618605 w 1149407"/>
                      <a:gd name="connsiteY9" fmla="*/ 602559 h 717890"/>
                      <a:gd name="connsiteX10" fmla="*/ 489915 w 1149407"/>
                      <a:gd name="connsiteY10" fmla="*/ 473870 h 717890"/>
                      <a:gd name="connsiteX11" fmla="*/ 248419 w 1149407"/>
                      <a:gd name="connsiteY11" fmla="*/ 232781 h 717890"/>
                      <a:gd name="connsiteX12" fmla="*/ 119730 w 1149407"/>
                      <a:gd name="connsiteY12" fmla="*/ 270003 h 717890"/>
                      <a:gd name="connsiteX13" fmla="*/ 119730 w 1149407"/>
                      <a:gd name="connsiteY13" fmla="*/ 0 h 717890"/>
                      <a:gd name="connsiteX14" fmla="*/ 0 w 1149407"/>
                      <a:gd name="connsiteY14" fmla="*/ 119730 h 717890"/>
                      <a:gd name="connsiteX15" fmla="*/ 0 w 1149407"/>
                      <a:gd name="connsiteY15" fmla="*/ 598161 h 717890"/>
                      <a:gd name="connsiteX16" fmla="*/ 119730 w 1149407"/>
                      <a:gd name="connsiteY16" fmla="*/ 717891 h 717890"/>
                      <a:gd name="connsiteX17" fmla="*/ 119730 w 1149407"/>
                      <a:gd name="connsiteY17" fmla="*/ 473951 h 717890"/>
                      <a:gd name="connsiteX18" fmla="*/ 248419 w 1149407"/>
                      <a:gd name="connsiteY18" fmla="*/ 345262 h 717890"/>
                      <a:gd name="connsiteX19" fmla="*/ 377271 w 1149407"/>
                      <a:gd name="connsiteY19" fmla="*/ 473951 h 717890"/>
                      <a:gd name="connsiteX20" fmla="*/ 377271 w 1149407"/>
                      <a:gd name="connsiteY20" fmla="*/ 473951 h 717890"/>
                      <a:gd name="connsiteX21" fmla="*/ 618360 w 1149407"/>
                      <a:gd name="connsiteY21" fmla="*/ 715040 h 717890"/>
                      <a:gd name="connsiteX22" fmla="*/ 803412 w 1149407"/>
                      <a:gd name="connsiteY22" fmla="*/ 628541 h 717890"/>
                      <a:gd name="connsiteX23" fmla="*/ 859531 w 1149407"/>
                      <a:gd name="connsiteY23" fmla="*/ 473951 h 717890"/>
                      <a:gd name="connsiteX24" fmla="*/ 859531 w 1149407"/>
                      <a:gd name="connsiteY24" fmla="*/ 473951 h 717890"/>
                      <a:gd name="connsiteX25" fmla="*/ 988464 w 1149407"/>
                      <a:gd name="connsiteY25" fmla="*/ 345262 h 717890"/>
                      <a:gd name="connsiteX26" fmla="*/ 1093289 w 1149407"/>
                      <a:gd name="connsiteY26" fmla="*/ 399181 h 717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49407" h="717890">
                        <a:moveTo>
                          <a:pt x="1093289" y="399181"/>
                        </a:moveTo>
                        <a:cubicBezTo>
                          <a:pt x="1104285" y="360004"/>
                          <a:pt x="1123669" y="324411"/>
                          <a:pt x="1149407" y="294356"/>
                        </a:cubicBezTo>
                        <a:cubicBezTo>
                          <a:pt x="1106728" y="256075"/>
                          <a:pt x="1050284" y="232781"/>
                          <a:pt x="988464" y="232781"/>
                        </a:cubicBezTo>
                        <a:cubicBezTo>
                          <a:pt x="914183" y="232781"/>
                          <a:pt x="847639" y="266419"/>
                          <a:pt x="803494" y="319280"/>
                        </a:cubicBezTo>
                        <a:cubicBezTo>
                          <a:pt x="759267" y="266419"/>
                          <a:pt x="692805" y="232781"/>
                          <a:pt x="618442" y="232781"/>
                        </a:cubicBezTo>
                        <a:cubicBezTo>
                          <a:pt x="556785" y="232781"/>
                          <a:pt x="500504" y="255912"/>
                          <a:pt x="457824" y="294031"/>
                        </a:cubicBezTo>
                        <a:cubicBezTo>
                          <a:pt x="483807" y="324248"/>
                          <a:pt x="503273" y="360086"/>
                          <a:pt x="514269" y="399507"/>
                        </a:cubicBezTo>
                        <a:cubicBezTo>
                          <a:pt x="537644" y="367009"/>
                          <a:pt x="575518" y="345181"/>
                          <a:pt x="618605" y="345181"/>
                        </a:cubicBezTo>
                        <a:cubicBezTo>
                          <a:pt x="689710" y="345181"/>
                          <a:pt x="747294" y="402765"/>
                          <a:pt x="747294" y="473870"/>
                        </a:cubicBezTo>
                        <a:cubicBezTo>
                          <a:pt x="747294" y="544975"/>
                          <a:pt x="689710" y="602559"/>
                          <a:pt x="618605" y="602559"/>
                        </a:cubicBezTo>
                        <a:cubicBezTo>
                          <a:pt x="547500" y="602559"/>
                          <a:pt x="489915" y="544975"/>
                          <a:pt x="489915" y="473870"/>
                        </a:cubicBezTo>
                        <a:cubicBezTo>
                          <a:pt x="489915" y="340701"/>
                          <a:pt x="381588" y="232781"/>
                          <a:pt x="248419" y="232781"/>
                        </a:cubicBezTo>
                        <a:cubicBezTo>
                          <a:pt x="201097" y="232781"/>
                          <a:pt x="156952" y="246383"/>
                          <a:pt x="119730" y="270003"/>
                        </a:cubicBezTo>
                        <a:lnTo>
                          <a:pt x="119730" y="0"/>
                        </a:lnTo>
                        <a:cubicBezTo>
                          <a:pt x="53593" y="0"/>
                          <a:pt x="0" y="53593"/>
                          <a:pt x="0" y="119730"/>
                        </a:cubicBezTo>
                        <a:lnTo>
                          <a:pt x="0" y="598161"/>
                        </a:lnTo>
                        <a:cubicBezTo>
                          <a:pt x="0" y="664297"/>
                          <a:pt x="53593" y="717891"/>
                          <a:pt x="119730" y="717891"/>
                        </a:cubicBezTo>
                        <a:lnTo>
                          <a:pt x="119730" y="473951"/>
                        </a:lnTo>
                        <a:cubicBezTo>
                          <a:pt x="119730" y="402846"/>
                          <a:pt x="177314" y="345262"/>
                          <a:pt x="248419" y="345262"/>
                        </a:cubicBezTo>
                        <a:cubicBezTo>
                          <a:pt x="319524" y="345262"/>
                          <a:pt x="377271" y="402846"/>
                          <a:pt x="377271" y="473951"/>
                        </a:cubicBezTo>
                        <a:lnTo>
                          <a:pt x="377271" y="473951"/>
                        </a:lnTo>
                        <a:cubicBezTo>
                          <a:pt x="377271" y="607120"/>
                          <a:pt x="485191" y="715040"/>
                          <a:pt x="618360" y="715040"/>
                        </a:cubicBezTo>
                        <a:cubicBezTo>
                          <a:pt x="692642" y="715040"/>
                          <a:pt x="759186" y="681402"/>
                          <a:pt x="803412" y="628541"/>
                        </a:cubicBezTo>
                        <a:cubicBezTo>
                          <a:pt x="838435" y="586677"/>
                          <a:pt x="859531" y="532758"/>
                          <a:pt x="859531" y="473951"/>
                        </a:cubicBezTo>
                        <a:lnTo>
                          <a:pt x="859531" y="473951"/>
                        </a:lnTo>
                        <a:cubicBezTo>
                          <a:pt x="859531" y="402846"/>
                          <a:pt x="917359" y="345262"/>
                          <a:pt x="988464" y="345262"/>
                        </a:cubicBezTo>
                        <a:cubicBezTo>
                          <a:pt x="1031632" y="345099"/>
                          <a:pt x="1069913" y="366439"/>
                          <a:pt x="1093289" y="399181"/>
                        </a:cubicBezTo>
                        <a:close/>
                      </a:path>
                    </a:pathLst>
                  </a:custGeom>
                  <a:solidFill>
                    <a:srgbClr val="E95A0C"/>
                  </a:solidFill>
                  <a:ln w="81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C92755BD-6267-440E-95BB-70FE8F25C87A}"/>
                      </a:ext>
                    </a:extLst>
                  </p:cNvPr>
                  <p:cNvSpPr/>
                  <p:nvPr/>
                </p:nvSpPr>
                <p:spPr>
                  <a:xfrm>
                    <a:off x="6127601" y="2879301"/>
                    <a:ext cx="772705" cy="686288"/>
                  </a:xfrm>
                  <a:custGeom>
                    <a:avLst/>
                    <a:gdLst>
                      <a:gd name="connsiteX0" fmla="*/ 0 w 772705"/>
                      <a:gd name="connsiteY0" fmla="*/ 420847 h 686288"/>
                      <a:gd name="connsiteX1" fmla="*/ 160536 w 772705"/>
                      <a:gd name="connsiteY1" fmla="*/ 482096 h 686288"/>
                      <a:gd name="connsiteX2" fmla="*/ 402928 w 772705"/>
                      <a:gd name="connsiteY2" fmla="*/ 241007 h 686288"/>
                      <a:gd name="connsiteX3" fmla="*/ 531617 w 772705"/>
                      <a:gd name="connsiteY3" fmla="*/ 112318 h 686288"/>
                      <a:gd name="connsiteX4" fmla="*/ 660307 w 772705"/>
                      <a:gd name="connsiteY4" fmla="*/ 241007 h 686288"/>
                      <a:gd name="connsiteX5" fmla="*/ 531617 w 772705"/>
                      <a:gd name="connsiteY5" fmla="*/ 369697 h 686288"/>
                      <a:gd name="connsiteX6" fmla="*/ 426630 w 772705"/>
                      <a:gd name="connsiteY6" fmla="*/ 315533 h 686288"/>
                      <a:gd name="connsiteX7" fmla="*/ 370267 w 772705"/>
                      <a:gd name="connsiteY7" fmla="*/ 420765 h 686288"/>
                      <a:gd name="connsiteX8" fmla="*/ 531617 w 772705"/>
                      <a:gd name="connsiteY8" fmla="*/ 482178 h 686288"/>
                      <a:gd name="connsiteX9" fmla="*/ 660225 w 772705"/>
                      <a:gd name="connsiteY9" fmla="*/ 445037 h 686288"/>
                      <a:gd name="connsiteX10" fmla="*/ 660307 w 772705"/>
                      <a:gd name="connsiteY10" fmla="*/ 445200 h 686288"/>
                      <a:gd name="connsiteX11" fmla="*/ 531617 w 772705"/>
                      <a:gd name="connsiteY11" fmla="*/ 573889 h 686288"/>
                      <a:gd name="connsiteX12" fmla="*/ 468576 w 772705"/>
                      <a:gd name="connsiteY12" fmla="*/ 557437 h 686288"/>
                      <a:gd name="connsiteX13" fmla="*/ 410421 w 772705"/>
                      <a:gd name="connsiteY13" fmla="*/ 653628 h 686288"/>
                      <a:gd name="connsiteX14" fmla="*/ 531617 w 772705"/>
                      <a:gd name="connsiteY14" fmla="*/ 686289 h 686288"/>
                      <a:gd name="connsiteX15" fmla="*/ 772706 w 772705"/>
                      <a:gd name="connsiteY15" fmla="*/ 445200 h 686288"/>
                      <a:gd name="connsiteX16" fmla="*/ 772706 w 772705"/>
                      <a:gd name="connsiteY16" fmla="*/ 241089 h 686288"/>
                      <a:gd name="connsiteX17" fmla="*/ 531617 w 772705"/>
                      <a:gd name="connsiteY17" fmla="*/ 0 h 686288"/>
                      <a:gd name="connsiteX18" fmla="*/ 289225 w 772705"/>
                      <a:gd name="connsiteY18" fmla="*/ 241089 h 686288"/>
                      <a:gd name="connsiteX19" fmla="*/ 160536 w 772705"/>
                      <a:gd name="connsiteY19" fmla="*/ 369778 h 686288"/>
                      <a:gd name="connsiteX20" fmla="*/ 56281 w 772705"/>
                      <a:gd name="connsiteY20" fmla="*/ 316510 h 686288"/>
                      <a:gd name="connsiteX21" fmla="*/ 0 w 772705"/>
                      <a:gd name="connsiteY21" fmla="*/ 420847 h 686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772705" h="686288">
                        <a:moveTo>
                          <a:pt x="0" y="420847"/>
                        </a:moveTo>
                        <a:cubicBezTo>
                          <a:pt x="42598" y="458883"/>
                          <a:pt x="98879" y="482096"/>
                          <a:pt x="160536" y="482096"/>
                        </a:cubicBezTo>
                        <a:cubicBezTo>
                          <a:pt x="293705" y="482096"/>
                          <a:pt x="402928" y="374176"/>
                          <a:pt x="402928" y="241007"/>
                        </a:cubicBezTo>
                        <a:cubicBezTo>
                          <a:pt x="402928" y="169902"/>
                          <a:pt x="460512" y="112318"/>
                          <a:pt x="531617" y="112318"/>
                        </a:cubicBezTo>
                        <a:cubicBezTo>
                          <a:pt x="602722" y="112318"/>
                          <a:pt x="660307" y="169902"/>
                          <a:pt x="660307" y="241007"/>
                        </a:cubicBezTo>
                        <a:cubicBezTo>
                          <a:pt x="660307" y="312112"/>
                          <a:pt x="602722" y="369697"/>
                          <a:pt x="531617" y="369697"/>
                        </a:cubicBezTo>
                        <a:cubicBezTo>
                          <a:pt x="488286" y="369697"/>
                          <a:pt x="450005" y="348275"/>
                          <a:pt x="426630" y="315533"/>
                        </a:cubicBezTo>
                        <a:cubicBezTo>
                          <a:pt x="415634" y="354873"/>
                          <a:pt x="396167" y="390629"/>
                          <a:pt x="370267" y="420765"/>
                        </a:cubicBezTo>
                        <a:cubicBezTo>
                          <a:pt x="413190" y="458965"/>
                          <a:pt x="469797" y="482178"/>
                          <a:pt x="531617" y="482178"/>
                        </a:cubicBezTo>
                        <a:cubicBezTo>
                          <a:pt x="578858" y="482178"/>
                          <a:pt x="623003" y="468576"/>
                          <a:pt x="660225" y="445037"/>
                        </a:cubicBezTo>
                        <a:lnTo>
                          <a:pt x="660307" y="445200"/>
                        </a:lnTo>
                        <a:cubicBezTo>
                          <a:pt x="660307" y="516305"/>
                          <a:pt x="602722" y="573889"/>
                          <a:pt x="531617" y="573889"/>
                        </a:cubicBezTo>
                        <a:cubicBezTo>
                          <a:pt x="508730" y="573889"/>
                          <a:pt x="487228" y="567943"/>
                          <a:pt x="468576" y="557437"/>
                        </a:cubicBezTo>
                        <a:lnTo>
                          <a:pt x="410421" y="653628"/>
                        </a:lnTo>
                        <a:cubicBezTo>
                          <a:pt x="446014" y="674397"/>
                          <a:pt x="487472" y="686289"/>
                          <a:pt x="531617" y="686289"/>
                        </a:cubicBezTo>
                        <a:cubicBezTo>
                          <a:pt x="664786" y="686289"/>
                          <a:pt x="772706" y="578369"/>
                          <a:pt x="772706" y="445200"/>
                        </a:cubicBezTo>
                        <a:lnTo>
                          <a:pt x="772706" y="241089"/>
                        </a:lnTo>
                        <a:cubicBezTo>
                          <a:pt x="772706" y="107920"/>
                          <a:pt x="664786" y="0"/>
                          <a:pt x="531617" y="0"/>
                        </a:cubicBezTo>
                        <a:cubicBezTo>
                          <a:pt x="398448" y="0"/>
                          <a:pt x="289225" y="107920"/>
                          <a:pt x="289225" y="241089"/>
                        </a:cubicBezTo>
                        <a:cubicBezTo>
                          <a:pt x="289225" y="312194"/>
                          <a:pt x="231641" y="369778"/>
                          <a:pt x="160536" y="369778"/>
                        </a:cubicBezTo>
                        <a:cubicBezTo>
                          <a:pt x="117612" y="369778"/>
                          <a:pt x="79657" y="348764"/>
                          <a:pt x="56281" y="316510"/>
                        </a:cubicBezTo>
                        <a:cubicBezTo>
                          <a:pt x="45204" y="355443"/>
                          <a:pt x="25738" y="390955"/>
                          <a:pt x="0" y="420847"/>
                        </a:cubicBezTo>
                        <a:close/>
                      </a:path>
                    </a:pathLst>
                  </a:custGeom>
                  <a:solidFill>
                    <a:srgbClr val="E95A0C"/>
                  </a:solidFill>
                  <a:ln w="81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id="{FA52A2C0-EB8C-4030-9773-14C5F8836FED}"/>
                      </a:ext>
                    </a:extLst>
                  </p:cNvPr>
                  <p:cNvSpPr/>
                  <p:nvPr/>
                </p:nvSpPr>
                <p:spPr>
                  <a:xfrm>
                    <a:off x="5681750" y="3262355"/>
                    <a:ext cx="115575" cy="279614"/>
                  </a:xfrm>
                  <a:custGeom>
                    <a:avLst/>
                    <a:gdLst>
                      <a:gd name="connsiteX0" fmla="*/ 0 w 115575"/>
                      <a:gd name="connsiteY0" fmla="*/ 0 h 279614"/>
                      <a:gd name="connsiteX1" fmla="*/ 115495 w 115575"/>
                      <a:gd name="connsiteY1" fmla="*/ 105965 h 279614"/>
                      <a:gd name="connsiteX2" fmla="*/ 115576 w 115575"/>
                      <a:gd name="connsiteY2" fmla="*/ 279614 h 279614"/>
                      <a:gd name="connsiteX3" fmla="*/ 81 w 115575"/>
                      <a:gd name="connsiteY3" fmla="*/ 279614 h 279614"/>
                      <a:gd name="connsiteX4" fmla="*/ 0 w 115575"/>
                      <a:gd name="connsiteY4" fmla="*/ 0 h 279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575" h="279614">
                        <a:moveTo>
                          <a:pt x="0" y="0"/>
                        </a:moveTo>
                        <a:cubicBezTo>
                          <a:pt x="27367" y="45530"/>
                          <a:pt x="67521" y="82426"/>
                          <a:pt x="115495" y="105965"/>
                        </a:cubicBezTo>
                        <a:lnTo>
                          <a:pt x="115576" y="279614"/>
                        </a:lnTo>
                        <a:lnTo>
                          <a:pt x="81" y="2796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95A0C"/>
                  </a:solidFill>
                  <a:ln w="81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618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B50E2-6C1B-4B6A-8A6D-411385EE9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046" y="457200"/>
            <a:ext cx="356616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DF9B52-5910-404C-83C6-79BC03AAEC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7964" y="987425"/>
            <a:ext cx="5827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6FD141-1114-446C-8B95-6E9817E71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29046" y="2057400"/>
            <a:ext cx="356616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B1CC29-6FAB-4E3B-99F9-040090496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E8C23-9827-44DD-A9C1-4444184F5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42A68E-A603-4C19-831E-80CFF124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463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190B6-E168-43B8-AF8F-2F239EF4D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E58628-1CEE-4B8C-A51E-19018FFE1B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35746-7ADB-4DB1-9488-F44A1B10A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23F91-6567-4351-93D1-9A7A0A50E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4C441-A1DA-4DD9-827D-3EF361285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4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D8D1C-0705-4C3A-AA66-D3396E0CD8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9046" y="1122363"/>
            <a:ext cx="8938954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AC0747-D8A0-4BA9-BD93-D9E4304CE8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9046" y="3602038"/>
            <a:ext cx="8938954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754AD-FB2B-4B4C-8A46-C1637F26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67046-299C-4A5F-8465-8993E2008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B3B72-714E-4B43-9387-8D43DE192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18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C3C2E-C799-47D4-85CC-EB8E15A39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046" y="323562"/>
            <a:ext cx="962475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41343-E9B7-4156-9D50-9A499A0FE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55044-EB3D-4BA9-AA7D-23224608C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97D57-D709-4CC2-81FF-89429432C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FE14B-C38E-45A0-9C66-737A37E9F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495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046AB-4085-4FEE-910F-8C2EED123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046" y="1709738"/>
            <a:ext cx="961840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7FD9D9-8852-447D-830C-113B2C00B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9046" y="4589463"/>
            <a:ext cx="961840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2EA7E-964C-469C-847F-93C25AFDF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43CD8-E353-47B3-BD75-7E38A9481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592DC-F441-44C4-9307-F9AC35F47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44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E6C57-0501-4A09-B3F0-0C3CBC079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5AF46-807C-4F90-BA53-AB0C3E3CC8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29046" y="1825625"/>
            <a:ext cx="4290754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734EE5-1E4F-4817-B9A2-78313DAB3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63046" y="1825625"/>
            <a:ext cx="4290754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3C3A3-E0C9-43B9-8A6D-5CCC432A4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6D26C4-7DDE-4F11-AB48-B8466ABAF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3D074A-C1A4-4148-BE43-EF4E3215F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283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74FDF-45E8-44CD-A826-9834BD5E5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046" y="365125"/>
            <a:ext cx="962634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45725-49B6-478E-9B99-45B73F577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9046" y="1681163"/>
            <a:ext cx="426852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60BF85-3B9E-42E5-8783-E59793E53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29046" y="2505075"/>
            <a:ext cx="426852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39C6BE-5EBE-435B-B952-33C0CCF341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65836" y="1681163"/>
            <a:ext cx="428955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892A0B-DC9C-4626-9740-DDE3A67255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065836" y="2505075"/>
            <a:ext cx="428955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814A24-9671-4F74-A3FB-1B6C0899F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F6C919-74CE-477B-9FCC-36649DED6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EA035F-ABCF-412C-B051-5A46D07DD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99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F5CE7-0922-406F-8C21-EE6F4F7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976753-FBE3-4DC5-B367-05ACD8647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D6359F-F2EB-4C0A-8EB7-3928FB087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35476D-80E2-4F1C-AE0A-C344D27B4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11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E59678-BDD3-411D-ADA8-0AC95C61C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21A3BC-BBDA-4345-B118-0DB11039F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1BAB6-CF5A-4941-8E97-7D6724119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13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AC116-DD6E-48E4-A6E6-112256533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046" y="457200"/>
            <a:ext cx="399010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19B44-DA38-4616-A76F-5A772EF42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8840" y="987425"/>
            <a:ext cx="539654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1F3590-FDD1-43B1-AC19-6BBA3B805A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29046" y="2057400"/>
            <a:ext cx="399010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B729A-2522-4D28-8A83-D55FC46CF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55E9-360F-4EBD-A9CE-DD21305E7CD8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9C0B3-8A10-44C1-8541-3667F2114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E80B8-364E-4522-9A47-DC2F16DC9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00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5EB7E6-0ABA-4464-8929-205271D02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046" y="323561"/>
            <a:ext cx="962475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2FDF2E-34AB-42FF-BC0F-A51447BD1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9046" y="1825625"/>
            <a:ext cx="9624754" cy="3816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4BA3E-379E-4B98-8DC9-E42B6503F2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58840" y="6044620"/>
            <a:ext cx="25284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155E9-360F-4EBD-A9CE-DD21305E7CD8}" type="datetimeFigureOut">
              <a:rPr lang="en-GB" smtClean="0"/>
              <a:t>16/08/2021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30539-E069-463E-882E-4300489FF2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29046" y="604462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A5B0C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Making the Systems Work For Humans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716BC-ADCC-4B43-8DEE-8EB9FA6C3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0446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309A6-AEC0-4597-AB41-1B859FE862A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97367A-D6AF-45BE-8884-F9962D4E823B}"/>
              </a:ext>
            </a:extLst>
          </p:cNvPr>
          <p:cNvSpPr/>
          <p:nvPr userDrawn="1"/>
        </p:nvSpPr>
        <p:spPr>
          <a:xfrm>
            <a:off x="1" y="1"/>
            <a:ext cx="1533524" cy="6858000"/>
          </a:xfrm>
          <a:prstGeom prst="rect">
            <a:avLst/>
          </a:prstGeom>
          <a:solidFill>
            <a:srgbClr val="003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aphic 8">
            <a:extLst>
              <a:ext uri="{FF2B5EF4-FFF2-40B4-BE49-F238E27FC236}">
                <a16:creationId xmlns:a16="http://schemas.microsoft.com/office/drawing/2014/main" id="{86FD7F17-1314-46BF-A913-E2682DF7FDDA}"/>
              </a:ext>
            </a:extLst>
          </p:cNvPr>
          <p:cNvGrpSpPr/>
          <p:nvPr/>
        </p:nvGrpSpPr>
        <p:grpSpPr>
          <a:xfrm>
            <a:off x="272931" y="5814754"/>
            <a:ext cx="1080822" cy="711690"/>
            <a:chOff x="5753615" y="2353874"/>
            <a:chExt cx="3253151" cy="2142106"/>
          </a:xfrm>
          <a:solidFill>
            <a:srgbClr val="EA5B0C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6C97B9-BDD3-40EB-BC13-E8FE10685037}"/>
                </a:ext>
              </a:extLst>
            </p:cNvPr>
            <p:cNvSpPr/>
            <p:nvPr/>
          </p:nvSpPr>
          <p:spPr>
            <a:xfrm>
              <a:off x="5753615" y="2353874"/>
              <a:ext cx="3253151" cy="2142106"/>
            </a:xfrm>
            <a:custGeom>
              <a:avLst/>
              <a:gdLst>
                <a:gd name="connsiteX0" fmla="*/ 2628764 w 3253151"/>
                <a:gd name="connsiteY0" fmla="*/ 2142107 h 2142106"/>
                <a:gd name="connsiteX1" fmla="*/ 624387 w 3253151"/>
                <a:gd name="connsiteY1" fmla="*/ 2142107 h 2142106"/>
                <a:gd name="connsiteX2" fmla="*/ 0 w 3253151"/>
                <a:gd name="connsiteY2" fmla="*/ 1517719 h 2142106"/>
                <a:gd name="connsiteX3" fmla="*/ 0 w 3253151"/>
                <a:gd name="connsiteY3" fmla="*/ 0 h 2142106"/>
                <a:gd name="connsiteX4" fmla="*/ 2628683 w 3253151"/>
                <a:gd name="connsiteY4" fmla="*/ 0 h 2142106"/>
                <a:gd name="connsiteX5" fmla="*/ 3253152 w 3253151"/>
                <a:gd name="connsiteY5" fmla="*/ 624388 h 2142106"/>
                <a:gd name="connsiteX6" fmla="*/ 3253152 w 3253151"/>
                <a:gd name="connsiteY6" fmla="*/ 1517719 h 2142106"/>
                <a:gd name="connsiteX7" fmla="*/ 2628764 w 3253151"/>
                <a:gd name="connsiteY7" fmla="*/ 2142107 h 2142106"/>
                <a:gd name="connsiteX8" fmla="*/ 107757 w 3253151"/>
                <a:gd name="connsiteY8" fmla="*/ 107676 h 2142106"/>
                <a:gd name="connsiteX9" fmla="*/ 107757 w 3253151"/>
                <a:gd name="connsiteY9" fmla="*/ 1517638 h 2142106"/>
                <a:gd name="connsiteX10" fmla="*/ 624469 w 3253151"/>
                <a:gd name="connsiteY10" fmla="*/ 2034350 h 2142106"/>
                <a:gd name="connsiteX11" fmla="*/ 2628764 w 3253151"/>
                <a:gd name="connsiteY11" fmla="*/ 2034350 h 2142106"/>
                <a:gd name="connsiteX12" fmla="*/ 3145557 w 3253151"/>
                <a:gd name="connsiteY12" fmla="*/ 1517638 h 2142106"/>
                <a:gd name="connsiteX13" fmla="*/ 3145557 w 3253151"/>
                <a:gd name="connsiteY13" fmla="*/ 624388 h 2142106"/>
                <a:gd name="connsiteX14" fmla="*/ 2628764 w 3253151"/>
                <a:gd name="connsiteY14" fmla="*/ 107676 h 2142106"/>
                <a:gd name="connsiteX15" fmla="*/ 107757 w 3253151"/>
                <a:gd name="connsiteY15" fmla="*/ 107676 h 2142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253151" h="2142106">
                  <a:moveTo>
                    <a:pt x="2628764" y="2142107"/>
                  </a:moveTo>
                  <a:lnTo>
                    <a:pt x="624387" y="2142107"/>
                  </a:lnTo>
                  <a:cubicBezTo>
                    <a:pt x="280103" y="2142107"/>
                    <a:pt x="0" y="1862004"/>
                    <a:pt x="0" y="1517719"/>
                  </a:cubicBezTo>
                  <a:lnTo>
                    <a:pt x="0" y="0"/>
                  </a:lnTo>
                  <a:lnTo>
                    <a:pt x="2628683" y="0"/>
                  </a:lnTo>
                  <a:cubicBezTo>
                    <a:pt x="2972967" y="0"/>
                    <a:pt x="3253152" y="280103"/>
                    <a:pt x="3253152" y="624388"/>
                  </a:cubicBezTo>
                  <a:lnTo>
                    <a:pt x="3253152" y="1517719"/>
                  </a:lnTo>
                  <a:cubicBezTo>
                    <a:pt x="3253152" y="1862004"/>
                    <a:pt x="2973049" y="2142107"/>
                    <a:pt x="2628764" y="2142107"/>
                  </a:cubicBezTo>
                  <a:close/>
                  <a:moveTo>
                    <a:pt x="107757" y="107676"/>
                  </a:moveTo>
                  <a:lnTo>
                    <a:pt x="107757" y="1517638"/>
                  </a:lnTo>
                  <a:cubicBezTo>
                    <a:pt x="107757" y="1802546"/>
                    <a:pt x="339561" y="2034350"/>
                    <a:pt x="624469" y="2034350"/>
                  </a:cubicBezTo>
                  <a:lnTo>
                    <a:pt x="2628764" y="2034350"/>
                  </a:lnTo>
                  <a:cubicBezTo>
                    <a:pt x="2913672" y="2034350"/>
                    <a:pt x="3145557" y="1802546"/>
                    <a:pt x="3145557" y="1517638"/>
                  </a:cubicBezTo>
                  <a:lnTo>
                    <a:pt x="3145557" y="624388"/>
                  </a:lnTo>
                  <a:cubicBezTo>
                    <a:pt x="3145557" y="339479"/>
                    <a:pt x="2913754" y="107676"/>
                    <a:pt x="2628764" y="107676"/>
                  </a:cubicBezTo>
                  <a:lnTo>
                    <a:pt x="107757" y="107676"/>
                  </a:lnTo>
                  <a:close/>
                </a:path>
              </a:pathLst>
            </a:custGeom>
            <a:solidFill>
              <a:srgbClr val="EA5B0C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2" name="Graphic 8">
              <a:extLst>
                <a:ext uri="{FF2B5EF4-FFF2-40B4-BE49-F238E27FC236}">
                  <a16:creationId xmlns:a16="http://schemas.microsoft.com/office/drawing/2014/main" id="{86FD7F17-1314-46BF-A913-E2682DF7FDDA}"/>
                </a:ext>
              </a:extLst>
            </p:cNvPr>
            <p:cNvGrpSpPr/>
            <p:nvPr/>
          </p:nvGrpSpPr>
          <p:grpSpPr>
            <a:xfrm>
              <a:off x="6118832" y="2674375"/>
              <a:ext cx="2522961" cy="1449057"/>
              <a:chOff x="6118832" y="2674375"/>
              <a:chExt cx="2522961" cy="1449057"/>
            </a:xfrm>
            <a:solidFill>
              <a:srgbClr val="EA5B0C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B4ABE724-86F1-4DEB-86CD-B9D5146DDB7C}"/>
                  </a:ext>
                </a:extLst>
              </p:cNvPr>
              <p:cNvSpPr/>
              <p:nvPr/>
            </p:nvSpPr>
            <p:spPr>
              <a:xfrm>
                <a:off x="6118832" y="2674375"/>
                <a:ext cx="1811016" cy="1131162"/>
              </a:xfrm>
              <a:custGeom>
                <a:avLst/>
                <a:gdLst>
                  <a:gd name="connsiteX0" fmla="*/ 1722563 w 1811016"/>
                  <a:gd name="connsiteY0" fmla="*/ 629111 h 1131162"/>
                  <a:gd name="connsiteX1" fmla="*/ 1811017 w 1811016"/>
                  <a:gd name="connsiteY1" fmla="*/ 463933 h 1131162"/>
                  <a:gd name="connsiteX2" fmla="*/ 1557385 w 1811016"/>
                  <a:gd name="connsiteY2" fmla="*/ 366846 h 1131162"/>
                  <a:gd name="connsiteX3" fmla="*/ 1265879 w 1811016"/>
                  <a:gd name="connsiteY3" fmla="*/ 503192 h 1131162"/>
                  <a:gd name="connsiteX4" fmla="*/ 974374 w 1811016"/>
                  <a:gd name="connsiteY4" fmla="*/ 366846 h 1131162"/>
                  <a:gd name="connsiteX5" fmla="*/ 721312 w 1811016"/>
                  <a:gd name="connsiteY5" fmla="*/ 463444 h 1131162"/>
                  <a:gd name="connsiteX6" fmla="*/ 810335 w 1811016"/>
                  <a:gd name="connsiteY6" fmla="*/ 629600 h 1131162"/>
                  <a:gd name="connsiteX7" fmla="*/ 974781 w 1811016"/>
                  <a:gd name="connsiteY7" fmla="*/ 543916 h 1131162"/>
                  <a:gd name="connsiteX8" fmla="*/ 1177589 w 1811016"/>
                  <a:gd name="connsiteY8" fmla="*/ 746724 h 1131162"/>
                  <a:gd name="connsiteX9" fmla="*/ 974781 w 1811016"/>
                  <a:gd name="connsiteY9" fmla="*/ 949532 h 1131162"/>
                  <a:gd name="connsiteX10" fmla="*/ 771973 w 1811016"/>
                  <a:gd name="connsiteY10" fmla="*/ 746724 h 1131162"/>
                  <a:gd name="connsiteX11" fmla="*/ 391444 w 1811016"/>
                  <a:gd name="connsiteY11" fmla="*/ 366846 h 1131162"/>
                  <a:gd name="connsiteX12" fmla="*/ 188636 w 1811016"/>
                  <a:gd name="connsiteY12" fmla="*/ 425489 h 1131162"/>
                  <a:gd name="connsiteX13" fmla="*/ 188636 w 1811016"/>
                  <a:gd name="connsiteY13" fmla="*/ 0 h 1131162"/>
                  <a:gd name="connsiteX14" fmla="*/ 0 w 1811016"/>
                  <a:gd name="connsiteY14" fmla="*/ 188636 h 1131162"/>
                  <a:gd name="connsiteX15" fmla="*/ 0 w 1811016"/>
                  <a:gd name="connsiteY15" fmla="*/ 942527 h 1131162"/>
                  <a:gd name="connsiteX16" fmla="*/ 188636 w 1811016"/>
                  <a:gd name="connsiteY16" fmla="*/ 1131163 h 1131162"/>
                  <a:gd name="connsiteX17" fmla="*/ 188636 w 1811016"/>
                  <a:gd name="connsiteY17" fmla="*/ 746805 h 1131162"/>
                  <a:gd name="connsiteX18" fmla="*/ 391444 w 1811016"/>
                  <a:gd name="connsiteY18" fmla="*/ 543998 h 1131162"/>
                  <a:gd name="connsiteX19" fmla="*/ 594496 w 1811016"/>
                  <a:gd name="connsiteY19" fmla="*/ 746805 h 1131162"/>
                  <a:gd name="connsiteX20" fmla="*/ 594496 w 1811016"/>
                  <a:gd name="connsiteY20" fmla="*/ 746805 h 1131162"/>
                  <a:gd name="connsiteX21" fmla="*/ 974374 w 1811016"/>
                  <a:gd name="connsiteY21" fmla="*/ 1126765 h 1131162"/>
                  <a:gd name="connsiteX22" fmla="*/ 1265879 w 1811016"/>
                  <a:gd name="connsiteY22" fmla="*/ 990419 h 1131162"/>
                  <a:gd name="connsiteX23" fmla="*/ 1354251 w 1811016"/>
                  <a:gd name="connsiteY23" fmla="*/ 746805 h 1131162"/>
                  <a:gd name="connsiteX24" fmla="*/ 1354251 w 1811016"/>
                  <a:gd name="connsiteY24" fmla="*/ 746805 h 1131162"/>
                  <a:gd name="connsiteX25" fmla="*/ 1557385 w 1811016"/>
                  <a:gd name="connsiteY25" fmla="*/ 543998 h 1131162"/>
                  <a:gd name="connsiteX26" fmla="*/ 1722563 w 1811016"/>
                  <a:gd name="connsiteY26" fmla="*/ 629111 h 1131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11016" h="1131162">
                    <a:moveTo>
                      <a:pt x="1722563" y="629111"/>
                    </a:moveTo>
                    <a:cubicBezTo>
                      <a:pt x="1739830" y="567373"/>
                      <a:pt x="1770455" y="511255"/>
                      <a:pt x="1811017" y="463933"/>
                    </a:cubicBezTo>
                    <a:cubicBezTo>
                      <a:pt x="1743740" y="403579"/>
                      <a:pt x="1654879" y="366846"/>
                      <a:pt x="1557385" y="366846"/>
                    </a:cubicBezTo>
                    <a:cubicBezTo>
                      <a:pt x="1440261" y="366846"/>
                      <a:pt x="1335518" y="419869"/>
                      <a:pt x="1265879" y="503192"/>
                    </a:cubicBezTo>
                    <a:cubicBezTo>
                      <a:pt x="1196159" y="419869"/>
                      <a:pt x="1091416" y="366846"/>
                      <a:pt x="974374" y="366846"/>
                    </a:cubicBezTo>
                    <a:cubicBezTo>
                      <a:pt x="877124" y="366846"/>
                      <a:pt x="788507" y="403335"/>
                      <a:pt x="721312" y="463444"/>
                    </a:cubicBezTo>
                    <a:cubicBezTo>
                      <a:pt x="762199" y="511011"/>
                      <a:pt x="792987" y="567536"/>
                      <a:pt x="810335" y="629600"/>
                    </a:cubicBezTo>
                    <a:cubicBezTo>
                      <a:pt x="847150" y="578369"/>
                      <a:pt x="906934" y="543916"/>
                      <a:pt x="974781" y="543916"/>
                    </a:cubicBezTo>
                    <a:cubicBezTo>
                      <a:pt x="1086773" y="543916"/>
                      <a:pt x="1177589" y="634731"/>
                      <a:pt x="1177589" y="746724"/>
                    </a:cubicBezTo>
                    <a:cubicBezTo>
                      <a:pt x="1177589" y="858716"/>
                      <a:pt x="1086773" y="949532"/>
                      <a:pt x="974781" y="949532"/>
                    </a:cubicBezTo>
                    <a:cubicBezTo>
                      <a:pt x="862788" y="949532"/>
                      <a:pt x="771973" y="858716"/>
                      <a:pt x="771973" y="746724"/>
                    </a:cubicBezTo>
                    <a:cubicBezTo>
                      <a:pt x="771973" y="536911"/>
                      <a:pt x="601256" y="366846"/>
                      <a:pt x="391444" y="366846"/>
                    </a:cubicBezTo>
                    <a:cubicBezTo>
                      <a:pt x="316836" y="366846"/>
                      <a:pt x="247279" y="388348"/>
                      <a:pt x="188636" y="425489"/>
                    </a:cubicBezTo>
                    <a:lnTo>
                      <a:pt x="188636" y="0"/>
                    </a:lnTo>
                    <a:cubicBezTo>
                      <a:pt x="84462" y="0"/>
                      <a:pt x="0" y="84463"/>
                      <a:pt x="0" y="188636"/>
                    </a:cubicBezTo>
                    <a:lnTo>
                      <a:pt x="0" y="942527"/>
                    </a:lnTo>
                    <a:cubicBezTo>
                      <a:pt x="0" y="1046700"/>
                      <a:pt x="84462" y="1131163"/>
                      <a:pt x="188636" y="1131163"/>
                    </a:cubicBezTo>
                    <a:lnTo>
                      <a:pt x="188636" y="746805"/>
                    </a:lnTo>
                    <a:cubicBezTo>
                      <a:pt x="188636" y="634813"/>
                      <a:pt x="279451" y="543998"/>
                      <a:pt x="391444" y="543998"/>
                    </a:cubicBezTo>
                    <a:cubicBezTo>
                      <a:pt x="503436" y="543998"/>
                      <a:pt x="594496" y="634813"/>
                      <a:pt x="594496" y="746805"/>
                    </a:cubicBezTo>
                    <a:lnTo>
                      <a:pt x="594496" y="746805"/>
                    </a:lnTo>
                    <a:cubicBezTo>
                      <a:pt x="594496" y="956618"/>
                      <a:pt x="764561" y="1126765"/>
                      <a:pt x="974374" y="1126765"/>
                    </a:cubicBezTo>
                    <a:cubicBezTo>
                      <a:pt x="1091497" y="1126765"/>
                      <a:pt x="1196240" y="1073741"/>
                      <a:pt x="1265879" y="990419"/>
                    </a:cubicBezTo>
                    <a:cubicBezTo>
                      <a:pt x="1321020" y="924445"/>
                      <a:pt x="1354251" y="839494"/>
                      <a:pt x="1354251" y="746805"/>
                    </a:cubicBezTo>
                    <a:lnTo>
                      <a:pt x="1354251" y="746805"/>
                    </a:lnTo>
                    <a:cubicBezTo>
                      <a:pt x="1354251" y="634813"/>
                      <a:pt x="1445393" y="543998"/>
                      <a:pt x="1557385" y="543998"/>
                    </a:cubicBezTo>
                    <a:cubicBezTo>
                      <a:pt x="1625476" y="543916"/>
                      <a:pt x="1685830" y="577554"/>
                      <a:pt x="1722563" y="629111"/>
                    </a:cubicBezTo>
                    <a:close/>
                  </a:path>
                </a:pathLst>
              </a:custGeom>
              <a:solidFill>
                <a:srgbClr val="EA5B0C"/>
              </a:solidFill>
              <a:ln w="81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56CD6D4-AB50-4BCC-8825-19B48862C776}"/>
                  </a:ext>
                </a:extLst>
              </p:cNvPr>
              <p:cNvSpPr/>
              <p:nvPr/>
            </p:nvSpPr>
            <p:spPr>
              <a:xfrm>
                <a:off x="7424133" y="3041873"/>
                <a:ext cx="1217661" cy="1081560"/>
              </a:xfrm>
              <a:custGeom>
                <a:avLst/>
                <a:gdLst>
                  <a:gd name="connsiteX0" fmla="*/ 0 w 1217661"/>
                  <a:gd name="connsiteY0" fmla="*/ 663564 h 1081560"/>
                  <a:gd name="connsiteX1" fmla="*/ 252980 w 1217661"/>
                  <a:gd name="connsiteY1" fmla="*/ 760000 h 1081560"/>
                  <a:gd name="connsiteX2" fmla="*/ 634976 w 1217661"/>
                  <a:gd name="connsiteY2" fmla="*/ 380041 h 1081560"/>
                  <a:gd name="connsiteX3" fmla="*/ 837784 w 1217661"/>
                  <a:gd name="connsiteY3" fmla="*/ 177233 h 1081560"/>
                  <a:gd name="connsiteX4" fmla="*/ 1040591 w 1217661"/>
                  <a:gd name="connsiteY4" fmla="*/ 380041 h 1081560"/>
                  <a:gd name="connsiteX5" fmla="*/ 837784 w 1217661"/>
                  <a:gd name="connsiteY5" fmla="*/ 582849 h 1081560"/>
                  <a:gd name="connsiteX6" fmla="*/ 672361 w 1217661"/>
                  <a:gd name="connsiteY6" fmla="*/ 497409 h 1081560"/>
                  <a:gd name="connsiteX7" fmla="*/ 583582 w 1217661"/>
                  <a:gd name="connsiteY7" fmla="*/ 663157 h 1081560"/>
                  <a:gd name="connsiteX8" fmla="*/ 837784 w 1217661"/>
                  <a:gd name="connsiteY8" fmla="*/ 759918 h 1081560"/>
                  <a:gd name="connsiteX9" fmla="*/ 1040429 w 1217661"/>
                  <a:gd name="connsiteY9" fmla="*/ 701438 h 1081560"/>
                  <a:gd name="connsiteX10" fmla="*/ 1040591 w 1217661"/>
                  <a:gd name="connsiteY10" fmla="*/ 701683 h 1081560"/>
                  <a:gd name="connsiteX11" fmla="*/ 837784 w 1217661"/>
                  <a:gd name="connsiteY11" fmla="*/ 904490 h 1081560"/>
                  <a:gd name="connsiteX12" fmla="*/ 738416 w 1217661"/>
                  <a:gd name="connsiteY12" fmla="*/ 878508 h 1081560"/>
                  <a:gd name="connsiteX13" fmla="*/ 646786 w 1217661"/>
                  <a:gd name="connsiteY13" fmla="*/ 1030166 h 1081560"/>
                  <a:gd name="connsiteX14" fmla="*/ 837784 w 1217661"/>
                  <a:gd name="connsiteY14" fmla="*/ 1081560 h 1081560"/>
                  <a:gd name="connsiteX15" fmla="*/ 1217661 w 1217661"/>
                  <a:gd name="connsiteY15" fmla="*/ 701601 h 1081560"/>
                  <a:gd name="connsiteX16" fmla="*/ 1217661 w 1217661"/>
                  <a:gd name="connsiteY16" fmla="*/ 379878 h 1081560"/>
                  <a:gd name="connsiteX17" fmla="*/ 837784 w 1217661"/>
                  <a:gd name="connsiteY17" fmla="*/ 0 h 1081560"/>
                  <a:gd name="connsiteX18" fmla="*/ 455788 w 1217661"/>
                  <a:gd name="connsiteY18" fmla="*/ 379878 h 1081560"/>
                  <a:gd name="connsiteX19" fmla="*/ 252980 w 1217661"/>
                  <a:gd name="connsiteY19" fmla="*/ 582686 h 1081560"/>
                  <a:gd name="connsiteX20" fmla="*/ 88616 w 1217661"/>
                  <a:gd name="connsiteY20" fmla="*/ 498712 h 1081560"/>
                  <a:gd name="connsiteX21" fmla="*/ 0 w 1217661"/>
                  <a:gd name="connsiteY21" fmla="*/ 663564 h 108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17661" h="1081560">
                    <a:moveTo>
                      <a:pt x="0" y="663564"/>
                    </a:moveTo>
                    <a:cubicBezTo>
                      <a:pt x="67195" y="723592"/>
                      <a:pt x="155812" y="760000"/>
                      <a:pt x="252980" y="760000"/>
                    </a:cubicBezTo>
                    <a:cubicBezTo>
                      <a:pt x="462793" y="760000"/>
                      <a:pt x="634976" y="589935"/>
                      <a:pt x="634976" y="380041"/>
                    </a:cubicBezTo>
                    <a:cubicBezTo>
                      <a:pt x="634976" y="268048"/>
                      <a:pt x="725791" y="177233"/>
                      <a:pt x="837784" y="177233"/>
                    </a:cubicBezTo>
                    <a:cubicBezTo>
                      <a:pt x="949776" y="177233"/>
                      <a:pt x="1040591" y="268048"/>
                      <a:pt x="1040591" y="380041"/>
                    </a:cubicBezTo>
                    <a:cubicBezTo>
                      <a:pt x="1040591" y="492033"/>
                      <a:pt x="949776" y="582849"/>
                      <a:pt x="837784" y="582849"/>
                    </a:cubicBezTo>
                    <a:cubicBezTo>
                      <a:pt x="769529" y="582849"/>
                      <a:pt x="709176" y="549129"/>
                      <a:pt x="672361" y="497409"/>
                    </a:cubicBezTo>
                    <a:cubicBezTo>
                      <a:pt x="655012" y="559391"/>
                      <a:pt x="624306" y="615754"/>
                      <a:pt x="583582" y="663157"/>
                    </a:cubicBezTo>
                    <a:cubicBezTo>
                      <a:pt x="651266" y="723348"/>
                      <a:pt x="740452" y="759918"/>
                      <a:pt x="837784" y="759918"/>
                    </a:cubicBezTo>
                    <a:cubicBezTo>
                      <a:pt x="912309" y="759918"/>
                      <a:pt x="981785" y="738498"/>
                      <a:pt x="1040429" y="701438"/>
                    </a:cubicBezTo>
                    <a:lnTo>
                      <a:pt x="1040591" y="701683"/>
                    </a:lnTo>
                    <a:cubicBezTo>
                      <a:pt x="1040591" y="813675"/>
                      <a:pt x="949776" y="904490"/>
                      <a:pt x="837784" y="904490"/>
                    </a:cubicBezTo>
                    <a:cubicBezTo>
                      <a:pt x="801702" y="904490"/>
                      <a:pt x="767819" y="895042"/>
                      <a:pt x="738416" y="878508"/>
                    </a:cubicBezTo>
                    <a:lnTo>
                      <a:pt x="646786" y="1030166"/>
                    </a:lnTo>
                    <a:cubicBezTo>
                      <a:pt x="702904" y="1062827"/>
                      <a:pt x="768145" y="1081560"/>
                      <a:pt x="837784" y="1081560"/>
                    </a:cubicBezTo>
                    <a:cubicBezTo>
                      <a:pt x="1047596" y="1081560"/>
                      <a:pt x="1217661" y="911495"/>
                      <a:pt x="1217661" y="701601"/>
                    </a:cubicBezTo>
                    <a:lnTo>
                      <a:pt x="1217661" y="379878"/>
                    </a:lnTo>
                    <a:cubicBezTo>
                      <a:pt x="1217661" y="170065"/>
                      <a:pt x="1047596" y="0"/>
                      <a:pt x="837784" y="0"/>
                    </a:cubicBezTo>
                    <a:cubicBezTo>
                      <a:pt x="627971" y="0"/>
                      <a:pt x="455788" y="170065"/>
                      <a:pt x="455788" y="379878"/>
                    </a:cubicBezTo>
                    <a:cubicBezTo>
                      <a:pt x="455788" y="491870"/>
                      <a:pt x="364973" y="582686"/>
                      <a:pt x="252980" y="582686"/>
                    </a:cubicBezTo>
                    <a:cubicBezTo>
                      <a:pt x="185378" y="582686"/>
                      <a:pt x="125513" y="549618"/>
                      <a:pt x="88616" y="498712"/>
                    </a:cubicBezTo>
                    <a:cubicBezTo>
                      <a:pt x="71105" y="560532"/>
                      <a:pt x="40561" y="616487"/>
                      <a:pt x="0" y="663564"/>
                    </a:cubicBezTo>
                    <a:close/>
                  </a:path>
                </a:pathLst>
              </a:custGeom>
              <a:solidFill>
                <a:srgbClr val="EA5B0C"/>
              </a:solidFill>
              <a:ln w="81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7B0C7C-628E-4E0B-8C3C-5D2F0DE2ABBB}"/>
                  </a:ext>
                </a:extLst>
              </p:cNvPr>
              <p:cNvSpPr/>
              <p:nvPr/>
            </p:nvSpPr>
            <p:spPr>
              <a:xfrm>
                <a:off x="6721473" y="3645980"/>
                <a:ext cx="182119" cy="440557"/>
              </a:xfrm>
              <a:custGeom>
                <a:avLst/>
                <a:gdLst>
                  <a:gd name="connsiteX0" fmla="*/ 0 w 182119"/>
                  <a:gd name="connsiteY0" fmla="*/ 0 h 440557"/>
                  <a:gd name="connsiteX1" fmla="*/ 182038 w 182119"/>
                  <a:gd name="connsiteY1" fmla="*/ 166889 h 440557"/>
                  <a:gd name="connsiteX2" fmla="*/ 182120 w 182119"/>
                  <a:gd name="connsiteY2" fmla="*/ 440557 h 440557"/>
                  <a:gd name="connsiteX3" fmla="*/ 82 w 182119"/>
                  <a:gd name="connsiteY3" fmla="*/ 440557 h 440557"/>
                  <a:gd name="connsiteX4" fmla="*/ 0 w 182119"/>
                  <a:gd name="connsiteY4" fmla="*/ 0 h 44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119" h="440557">
                    <a:moveTo>
                      <a:pt x="0" y="0"/>
                    </a:moveTo>
                    <a:cubicBezTo>
                      <a:pt x="43168" y="71675"/>
                      <a:pt x="106454" y="129992"/>
                      <a:pt x="182038" y="166889"/>
                    </a:cubicBezTo>
                    <a:lnTo>
                      <a:pt x="182120" y="440557"/>
                    </a:lnTo>
                    <a:lnTo>
                      <a:pt x="82" y="4405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5B0C"/>
              </a:solidFill>
              <a:ln w="81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977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2569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imeline&#10;&#10;Description automatically generated with low confidence">
            <a:extLst>
              <a:ext uri="{FF2B5EF4-FFF2-40B4-BE49-F238E27FC236}">
                <a16:creationId xmlns:a16="http://schemas.microsoft.com/office/drawing/2014/main" id="{684EC53B-1D09-4C3D-9087-E22785E238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7825">
            <a:off x="2493364" y="531827"/>
            <a:ext cx="8189593" cy="579434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3732AD8-7E97-4DE8-9F85-485E800E60AF}"/>
              </a:ext>
            </a:extLst>
          </p:cNvPr>
          <p:cNvSpPr/>
          <p:nvPr/>
        </p:nvSpPr>
        <p:spPr>
          <a:xfrm>
            <a:off x="1883391" y="187846"/>
            <a:ext cx="9922529" cy="32411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8000">
                <a:srgbClr val="FFFF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819466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SEARCH 3 -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646953"/>
            <a:ext cx="9367345" cy="502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Using the Task Check guidance sheet as a prompt, discuss other Error Traps, and what else may make the job difficult for operators.</a:t>
            </a:r>
          </a:p>
        </p:txBody>
      </p:sp>
    </p:spTree>
    <p:extLst>
      <p:ext uri="{BB962C8B-B14F-4D97-AF65-F5344CB8AC3E}">
        <p14:creationId xmlns:p14="http://schemas.microsoft.com/office/powerpoint/2010/main" val="289226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819466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SEARCH 4 -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Location, Equipment              &amp;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Interfaces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646953"/>
            <a:ext cx="9367345" cy="502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During this search, consider where the job is taking place, and how the equipment and interfaces used impacts Human Performance.</a:t>
            </a:r>
          </a:p>
          <a:p>
            <a:pPr>
              <a:buClr>
                <a:srgbClr val="EA5B0C"/>
              </a:buClr>
            </a:pPr>
            <a:r>
              <a:rPr lang="en-GB" sz="2400" dirty="0"/>
              <a:t>Is the physical working environment difficult? </a:t>
            </a:r>
            <a:r>
              <a:rPr lang="en-GB" sz="2300" dirty="0"/>
              <a:t>(heat, noise, light etc)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Does the operator need to stand or crouch in unnatural positions to work?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If the environment is extremely hot and thick PPE is required, are there sufficient breaks? 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Can PPE prove restrictive in a cramped workspace? </a:t>
            </a:r>
          </a:p>
          <a:p>
            <a:pPr>
              <a:buClr>
                <a:srgbClr val="EA5B0C"/>
              </a:buClr>
            </a:pPr>
            <a:r>
              <a:rPr lang="en-GB" sz="2400" dirty="0"/>
              <a:t>Are signs and signals unclear?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Is signage to a company standard / universally recognised code and not homemade / custom? 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Are warning lamps and other equipment instructions clear and unobstructed? 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If signage leads operators through a specific route, is it easy and safe to follow?</a:t>
            </a:r>
          </a:p>
        </p:txBody>
      </p:sp>
    </p:spTree>
    <p:extLst>
      <p:ext uri="{BB962C8B-B14F-4D97-AF65-F5344CB8AC3E}">
        <p14:creationId xmlns:p14="http://schemas.microsoft.com/office/powerpoint/2010/main" val="336599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website&#10;&#10;Description automatically generated">
            <a:extLst>
              <a:ext uri="{FF2B5EF4-FFF2-40B4-BE49-F238E27FC236}">
                <a16:creationId xmlns:a16="http://schemas.microsoft.com/office/drawing/2014/main" id="{FBB3F69C-80CD-4450-B980-E007EE776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7127">
            <a:off x="2492724" y="589745"/>
            <a:ext cx="8173724" cy="57831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B4BC0A5-72D0-45D7-8CBB-AFEB7F29A963}"/>
              </a:ext>
            </a:extLst>
          </p:cNvPr>
          <p:cNvSpPr/>
          <p:nvPr/>
        </p:nvSpPr>
        <p:spPr>
          <a:xfrm>
            <a:off x="1883391" y="187846"/>
            <a:ext cx="9922529" cy="32411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8000">
                <a:srgbClr val="FFFF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819466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SEARCH 4 -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Location, Equipment              &amp;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Interfaces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646953"/>
            <a:ext cx="9367345" cy="502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Using the Task Check guidance sheet as a prompt, discuss other Error Traps, and what else about the environment or equipment may make the job difficult. </a:t>
            </a:r>
          </a:p>
        </p:txBody>
      </p:sp>
    </p:spTree>
    <p:extLst>
      <p:ext uri="{BB962C8B-B14F-4D97-AF65-F5344CB8AC3E}">
        <p14:creationId xmlns:p14="http://schemas.microsoft.com/office/powerpoint/2010/main" val="87470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367345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HUMAN PERFORMANCE </a:t>
            </a:r>
            <a:r>
              <a:rPr lang="en-GB" b="1" dirty="0">
                <a:latin typeface="+mn-lt"/>
              </a:rPr>
              <a:t>Task Check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555513"/>
            <a:ext cx="9367345" cy="20220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2400" dirty="0">
                <a:latin typeface="Arial Black" panose="020B0A04020102020204" pitchFamily="34" charset="0"/>
              </a:rPr>
              <a:t> </a:t>
            </a:r>
            <a:r>
              <a:rPr lang="en-GB" sz="2400" dirty="0"/>
              <a:t>Human Performance Task Check is similar to a Hazard Hunt.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2400" dirty="0"/>
              <a:t>The objective is to identify potential Error Traps related to tasks that take place in your workplace on a daily basis. </a:t>
            </a:r>
          </a:p>
        </p:txBody>
      </p:sp>
      <p:pic>
        <p:nvPicPr>
          <p:cNvPr id="7" name="Picture 6" descr="A picture containing outdoor, person, man, building&#10;&#10;Description automatically generated">
            <a:extLst>
              <a:ext uri="{FF2B5EF4-FFF2-40B4-BE49-F238E27FC236}">
                <a16:creationId xmlns:a16="http://schemas.microsoft.com/office/drawing/2014/main" id="{1BC149B0-B892-4E5D-9D9B-2C48D4D504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805" y="3669002"/>
            <a:ext cx="2727566" cy="2727566"/>
          </a:xfrm>
          <a:prstGeom prst="rect">
            <a:avLst/>
          </a:prstGeom>
        </p:spPr>
      </p:pic>
      <p:pic>
        <p:nvPicPr>
          <p:cNvPr id="8" name="Picture 7" descr="A picture containing building, outdoor, standing, front&#10;&#10;Description automatically generated">
            <a:extLst>
              <a:ext uri="{FF2B5EF4-FFF2-40B4-BE49-F238E27FC236}">
                <a16:creationId xmlns:a16="http://schemas.microsoft.com/office/drawing/2014/main" id="{FE69BF67-FE24-46F2-B3B8-4337E739FF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760" y="3670798"/>
            <a:ext cx="2727566" cy="2727566"/>
          </a:xfrm>
          <a:prstGeom prst="rect">
            <a:avLst/>
          </a:prstGeom>
        </p:spPr>
      </p:pic>
      <p:pic>
        <p:nvPicPr>
          <p:cNvPr id="9" name="Picture 8" descr="A person standing next to a fence&#10;&#10;Description automatically generated">
            <a:extLst>
              <a:ext uri="{FF2B5EF4-FFF2-40B4-BE49-F238E27FC236}">
                <a16:creationId xmlns:a16="http://schemas.microsoft.com/office/drawing/2014/main" id="{C8D8DA30-864B-4401-BEE5-4E58E47CD4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233" y="3669002"/>
            <a:ext cx="2727566" cy="272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28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94CE486-984A-4C01-A4B7-9EAA844FD45C}"/>
              </a:ext>
            </a:extLst>
          </p:cNvPr>
          <p:cNvSpPr/>
          <p:nvPr/>
        </p:nvSpPr>
        <p:spPr>
          <a:xfrm>
            <a:off x="2052322" y="1869441"/>
            <a:ext cx="9367345" cy="1452879"/>
          </a:xfrm>
          <a:prstGeom prst="rect">
            <a:avLst/>
          </a:prstGeom>
          <a:solidFill>
            <a:srgbClr val="EA5B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367345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What </a:t>
            </a:r>
            <a:r>
              <a:rPr lang="en-GB" b="1" dirty="0"/>
              <a:t>are</a:t>
            </a:r>
            <a:r>
              <a:rPr lang="en-GB" sz="3600" b="1" dirty="0"/>
              <a:t> </a:t>
            </a:r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ERROR TRAPS</a:t>
            </a:r>
            <a:r>
              <a:rPr lang="en-GB" sz="3600" b="1" dirty="0">
                <a:latin typeface="+mn-lt"/>
              </a:rPr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175" y="2043193"/>
            <a:ext cx="9260492" cy="1279127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>
                <a:solidFill>
                  <a:schemeClr val="bg1"/>
                </a:solidFill>
              </a:rPr>
              <a:t>Error Traps are the range of physical, psychological, social or organizational influences which affect Human Performance and how people carry out their activities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E0E2B5C-01A0-4D04-9848-4F525F36E78B}"/>
              </a:ext>
            </a:extLst>
          </p:cNvPr>
          <p:cNvSpPr txBox="1">
            <a:spLocks/>
          </p:cNvSpPr>
          <p:nvPr/>
        </p:nvSpPr>
        <p:spPr>
          <a:xfrm>
            <a:off x="1986454" y="3836351"/>
            <a:ext cx="9367345" cy="7864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200" i="1" dirty="0"/>
              <a:t>They are also known as Human Factors, Performance Shaping Factors, Performance Influencing Factors or Error Producing Conditions.</a:t>
            </a:r>
          </a:p>
        </p:txBody>
      </p:sp>
    </p:spTree>
    <p:extLst>
      <p:ext uri="{BB962C8B-B14F-4D97-AF65-F5344CB8AC3E}">
        <p14:creationId xmlns:p14="http://schemas.microsoft.com/office/powerpoint/2010/main" val="108747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uiExpand="1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367345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EA5B0C"/>
                </a:solidFill>
                <a:latin typeface="Arial Black" panose="020B0A04020102020204" pitchFamily="34" charset="0"/>
              </a:rPr>
              <a:t>HUMAN PERFORMANCE </a:t>
            </a:r>
            <a:r>
              <a:rPr lang="en-GB" b="1" dirty="0"/>
              <a:t>Task Check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529478"/>
            <a:ext cx="9367345" cy="2108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As a group, select a procedure or job aid to use as a prompt for a discussion on Error Traps.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Use the Task Check </a:t>
            </a: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guidance document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 assist the discussion. The capture form can be used to log any issues that you come across during the exercise. </a:t>
            </a:r>
          </a:p>
        </p:txBody>
      </p:sp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CC47809-455C-4B0C-8BFA-E5D0A272E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6664">
            <a:off x="6843633" y="3883976"/>
            <a:ext cx="4865607" cy="34403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Website&#10;&#10;Description automatically generated with medium confidence">
            <a:extLst>
              <a:ext uri="{FF2B5EF4-FFF2-40B4-BE49-F238E27FC236}">
                <a16:creationId xmlns:a16="http://schemas.microsoft.com/office/drawing/2014/main" id="{40DF9100-380A-400E-8040-46E94EEB5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5385">
            <a:off x="2114400" y="3769264"/>
            <a:ext cx="5578159" cy="394285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904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819466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SEARCH 1 -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Task Design &amp; Procedure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646953"/>
            <a:ext cx="9367345" cy="502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During this search, think about how the design of the task and the formatting / design of the procedure could have an impact  on Human Performance.</a:t>
            </a:r>
          </a:p>
          <a:p>
            <a:pPr>
              <a:buClr>
                <a:srgbClr val="EA5B0C"/>
              </a:buClr>
            </a:pPr>
            <a:r>
              <a:rPr lang="en-GB" sz="2400" dirty="0"/>
              <a:t>Is there potential for interruptions or distractions?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Has the operator got multiple tasks to complete?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Is there an opportunity for the operator to leave the task for a short amount of time and forget about it?</a:t>
            </a:r>
          </a:p>
          <a:p>
            <a:pPr>
              <a:buClr>
                <a:srgbClr val="EA5B0C"/>
              </a:buClr>
            </a:pPr>
            <a:r>
              <a:rPr lang="en-GB" sz="2400" dirty="0"/>
              <a:t>Are communications difficult? 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Is there an effective plan in place for communicating? 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Is the form of communicating appropriate for the environment? For example, hand signals should </a:t>
            </a:r>
            <a:r>
              <a:rPr lang="en-GB" sz="2000" b="1" dirty="0"/>
              <a:t>not</a:t>
            </a:r>
            <a:r>
              <a:rPr lang="en-GB" sz="2000" dirty="0"/>
              <a:t> be used in a dark environment.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1890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819466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SEARCH 1 -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Task Design &amp; Procedure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646953"/>
            <a:ext cx="9367345" cy="1228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Using the Task Check guidance sheet as a prompt, discuss other Error Traps, and what else about the design of the task or procedure may make this task difficult. 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</p:txBody>
      </p:sp>
      <p:pic>
        <p:nvPicPr>
          <p:cNvPr id="5" name="Picture 4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C8ED9199-CA6C-4D9D-BFCB-BBACD0030C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9843">
            <a:off x="2535372" y="3142894"/>
            <a:ext cx="8557231" cy="60544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405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819466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SEARCH 2 -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People &amp; Resources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646953"/>
            <a:ext cx="9367345" cy="502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During this search, think about how the people completing the task and different constraints can impact Human Performance.</a:t>
            </a:r>
          </a:p>
          <a:p>
            <a:pPr>
              <a:buClr>
                <a:srgbClr val="EA5B0C"/>
              </a:buClr>
            </a:pPr>
            <a:r>
              <a:rPr lang="en-GB" sz="2400" dirty="0"/>
              <a:t>Do the people working lack the right experience or knowledge?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Are all operators fully trained to the required level?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Are any training requirements made clear? </a:t>
            </a:r>
          </a:p>
          <a:p>
            <a:pPr>
              <a:buClr>
                <a:srgbClr val="EA5B0C"/>
              </a:buClr>
            </a:pPr>
            <a:r>
              <a:rPr lang="en-GB" sz="2400" dirty="0"/>
              <a:t>Are the right tools / equipment (including PPE) available and in good working order?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Are they checked in and out through a register to ensure availability? 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Are they maintained and any defects reported and fixed? 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Is it possible that operators could be using defective equipment or wrong tools in place of missing or defective equipment?</a:t>
            </a:r>
          </a:p>
          <a:p>
            <a:pPr>
              <a:buClr>
                <a:srgbClr val="EA5B0C"/>
              </a:buClr>
            </a:pPr>
            <a:r>
              <a:rPr lang="en-GB" sz="2400" dirty="0"/>
              <a:t>Is there enough time to complete the job?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Can the operator take short-cuts to speed up the task?</a:t>
            </a:r>
          </a:p>
        </p:txBody>
      </p:sp>
    </p:spTree>
    <p:extLst>
      <p:ext uri="{BB962C8B-B14F-4D97-AF65-F5344CB8AC3E}">
        <p14:creationId xmlns:p14="http://schemas.microsoft.com/office/powerpoint/2010/main" val="340361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819466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SEARCH 2 -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People &amp; Resources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646953"/>
            <a:ext cx="9367345" cy="502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Using the Task Check guidance sheet as a prompt, discuss other Error Traps, and what else operators may need to complete the job successfully. </a:t>
            </a:r>
          </a:p>
        </p:txBody>
      </p:sp>
      <p:pic>
        <p:nvPicPr>
          <p:cNvPr id="6" name="Picture 5" descr="Timeline&#10;&#10;Description automatically generated">
            <a:extLst>
              <a:ext uri="{FF2B5EF4-FFF2-40B4-BE49-F238E27FC236}">
                <a16:creationId xmlns:a16="http://schemas.microsoft.com/office/drawing/2014/main" id="{6A14C5F2-74C4-4056-AE40-02A696BBF4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2534">
            <a:off x="2508429" y="3232351"/>
            <a:ext cx="8323393" cy="58890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402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947FE-FF2A-4A99-AD62-002BDB31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365125"/>
            <a:ext cx="9819466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EA5B0C"/>
                </a:solidFill>
                <a:latin typeface="Arial Black" panose="020B0A04020102020204" pitchFamily="34" charset="0"/>
              </a:rPr>
              <a:t>SEARCH 3 -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529D-6DC2-4460-A6F3-401548745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454" y="1646953"/>
            <a:ext cx="9367345" cy="502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During this search, consider what could have changed since the job was last carried out, and how it can impact Human Performance.</a:t>
            </a:r>
          </a:p>
          <a:p>
            <a:pPr>
              <a:buClr>
                <a:srgbClr val="EA5B0C"/>
              </a:buClr>
            </a:pPr>
            <a:r>
              <a:rPr lang="en-GB" sz="2400" dirty="0"/>
              <a:t>If a new tool is being used, could it be confused with the old one?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Is there a reason the old tool is still available?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Have operators been trained on the new way of working?</a:t>
            </a:r>
            <a:endParaRPr lang="en-GB" dirty="0"/>
          </a:p>
          <a:p>
            <a:pPr>
              <a:buClr>
                <a:srgbClr val="EA5B0C"/>
              </a:buClr>
            </a:pPr>
            <a:r>
              <a:rPr lang="en-GB" sz="2400" dirty="0"/>
              <a:t>Are parts of the process not as expected?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If all valves usually open to the right and one valve opens to the left, is this highlighted suitably? </a:t>
            </a:r>
          </a:p>
          <a:p>
            <a:pPr>
              <a:buClr>
                <a:srgbClr val="EA5B0C"/>
              </a:buClr>
            </a:pPr>
            <a:r>
              <a:rPr lang="en-GB" sz="2400" dirty="0"/>
              <a:t>Is the procedure inaccurate or out of date? 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Is the management system difficult to use?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Have inaccuracies been reported and escalated? </a:t>
            </a:r>
          </a:p>
          <a:p>
            <a:pPr lvl="1">
              <a:buClr>
                <a:srgbClr val="EA5B0C"/>
              </a:buClr>
            </a:pPr>
            <a:r>
              <a:rPr lang="en-GB" sz="2000" dirty="0"/>
              <a:t>Are multiple versions of the procedure available?</a:t>
            </a:r>
          </a:p>
        </p:txBody>
      </p:sp>
    </p:spTree>
    <p:extLst>
      <p:ext uri="{BB962C8B-B14F-4D97-AF65-F5344CB8AC3E}">
        <p14:creationId xmlns:p14="http://schemas.microsoft.com/office/powerpoint/2010/main" val="344158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796</Words>
  <Application>Microsoft Office PowerPoint</Application>
  <PresentationFormat>Widescreen</PresentationFormat>
  <Paragraphs>59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Calibri</vt:lpstr>
      <vt:lpstr>Office Theme</vt:lpstr>
      <vt:lpstr>PowerPoint Presentation</vt:lpstr>
      <vt:lpstr>HUMAN PERFORMANCE Task Check</vt:lpstr>
      <vt:lpstr>What are ERROR TRAPS?</vt:lpstr>
      <vt:lpstr>HUMAN PERFORMANCE Task Check</vt:lpstr>
      <vt:lpstr>SEARCH 1 - Task Design &amp; Procedure</vt:lpstr>
      <vt:lpstr>SEARCH 1 - Task Design &amp; Procedure</vt:lpstr>
      <vt:lpstr>SEARCH 2 - People &amp; Resources</vt:lpstr>
      <vt:lpstr>SEARCH 2 - People &amp; Resources</vt:lpstr>
      <vt:lpstr>SEARCH 3 - Change</vt:lpstr>
      <vt:lpstr>SEARCH 3 - Change</vt:lpstr>
      <vt:lpstr>SEARCH 4 - Location, Equipment              &amp; Interfaces</vt:lpstr>
      <vt:lpstr>SEARCH 4 - Location, Equipment              &amp; Interfaces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Brodie Smith</dc:creator>
  <cp:lastModifiedBy>Brodie Smith</cp:lastModifiedBy>
  <cp:revision>54</cp:revision>
  <dcterms:created xsi:type="dcterms:W3CDTF">2020-02-17T11:13:59Z</dcterms:created>
  <dcterms:modified xsi:type="dcterms:W3CDTF">2021-08-16T11:40:45Z</dcterms:modified>
</cp:coreProperties>
</file>