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36" r:id="rId3"/>
    <p:sldId id="446" r:id="rId4"/>
    <p:sldId id="385" r:id="rId5"/>
    <p:sldId id="447" r:id="rId6"/>
    <p:sldId id="448" r:id="rId7"/>
  </p:sldIdLst>
  <p:sldSz cx="9144000" cy="6858000" type="screen4x3"/>
  <p:notesSz cx="6648450" cy="9896475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59FB9"/>
    <a:srgbClr val="77777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6" autoAdjust="0"/>
    <p:restoredTop sz="94703" autoAdjust="0"/>
  </p:normalViewPr>
  <p:slideViewPr>
    <p:cSldViewPr snapToGrid="0">
      <p:cViewPr>
        <p:scale>
          <a:sx n="80" d="100"/>
          <a:sy n="80" d="100"/>
        </p:scale>
        <p:origin x="-480" y="-234"/>
      </p:cViewPr>
      <p:guideLst>
        <p:guide orient="horz" pos="32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t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8725" y="0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t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1175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8725" y="9401175"/>
            <a:ext cx="287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42" tIns="45121" rIns="90242" bIns="45121" numCol="1" anchor="b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pPr>
              <a:defRPr/>
            </a:pPr>
            <a:fld id="{DFB120CB-EF52-4AF8-9D5A-775C1A189E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9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2950"/>
            <a:ext cx="4946650" cy="37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00588"/>
            <a:ext cx="5318125" cy="445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5E082FCF-5D82-4D91-B6FE-35399B314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58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39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66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568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0"/>
            <a:ext cx="72771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304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3810000" cy="144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667000"/>
            <a:ext cx="3810000" cy="144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7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222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04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68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1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341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13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78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ppt_base_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6096000"/>
            <a:ext cx="7277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584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859FB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rct=j&amp;q=&amp;esrc=s&amp;source=images&amp;cd=&amp;ved=0CAcQjRxqFQoTCKfk2syhpscCFcQ7GgodDSUCWw&amp;url=http://www.hellotrade.com/ashley-chains/contact.html&amp;ei=uqjMVaefGsT3aI3KiNgF&amp;bvm=bv.99804247,d.ZGU&amp;psig=AFQjCNF4xLL8LUKMeMvGOP-806E0NXYqtg&amp;ust=143956224129953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har char="•"/>
              <a:defRPr sz="2100">
                <a:solidFill>
                  <a:srgbClr val="859FB9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mtClean="0"/>
          </a:p>
        </p:txBody>
      </p:sp>
      <p:pic>
        <p:nvPicPr>
          <p:cNvPr id="4108" name="Picture 12" descr="ppt_bas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Alternative Securing Devices: Four-part Shackles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132" y="534390"/>
            <a:ext cx="8490858" cy="4857008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Alternative </a:t>
            </a:r>
            <a:r>
              <a:rPr lang="en-GB" sz="2400" b="1" dirty="0">
                <a:solidFill>
                  <a:schemeClr val="tx1"/>
                </a:solidFill>
              </a:rPr>
              <a:t>securing devices for </a:t>
            </a:r>
            <a:r>
              <a:rPr lang="en-GB" sz="2400" b="1" dirty="0" smtClean="0">
                <a:solidFill>
                  <a:schemeClr val="tx1"/>
                </a:solidFill>
              </a:rPr>
              <a:t>4-part </a:t>
            </a:r>
            <a:r>
              <a:rPr lang="en-GB" sz="2400" b="1" dirty="0">
                <a:solidFill>
                  <a:schemeClr val="tx1"/>
                </a:solidFill>
              </a:rPr>
              <a:t>shackles</a:t>
            </a:r>
            <a:r>
              <a:rPr lang="en-GB" dirty="0">
                <a:solidFill>
                  <a:schemeClr val="tx1"/>
                </a:solidFill>
              </a:rPr>
              <a:t>. </a:t>
            </a:r>
          </a:p>
          <a:p>
            <a:pPr>
              <a:spcBef>
                <a:spcPts val="2400"/>
              </a:spcBef>
            </a:pPr>
            <a:r>
              <a:rPr lang="en-GB" dirty="0" smtClean="0">
                <a:solidFill>
                  <a:schemeClr val="tx1"/>
                </a:solidFill>
              </a:rPr>
              <a:t>Member and client fully support use </a:t>
            </a:r>
            <a:r>
              <a:rPr lang="en-GB" dirty="0">
                <a:solidFill>
                  <a:schemeClr val="tx1"/>
                </a:solidFill>
              </a:rPr>
              <a:t>of </a:t>
            </a:r>
            <a:r>
              <a:rPr lang="en-GB" dirty="0" smtClean="0">
                <a:solidFill>
                  <a:schemeClr val="tx1"/>
                </a:solidFill>
              </a:rPr>
              <a:t>split </a:t>
            </a:r>
            <a:r>
              <a:rPr lang="en-GB" dirty="0">
                <a:solidFill>
                  <a:schemeClr val="tx1"/>
                </a:solidFill>
              </a:rPr>
              <a:t>pin for </a:t>
            </a:r>
            <a:r>
              <a:rPr lang="en-GB" dirty="0" smtClean="0">
                <a:solidFill>
                  <a:schemeClr val="tx1"/>
                </a:solidFill>
              </a:rPr>
              <a:t>shackles </a:t>
            </a:r>
            <a:r>
              <a:rPr lang="en-GB" dirty="0">
                <a:solidFill>
                  <a:schemeClr val="tx1"/>
                </a:solidFill>
              </a:rPr>
              <a:t>on </a:t>
            </a:r>
            <a:r>
              <a:rPr lang="en-GB" dirty="0" smtClean="0">
                <a:solidFill>
                  <a:schemeClr val="tx1"/>
                </a:solidFill>
              </a:rPr>
              <a:t>permanent / dedicated </a:t>
            </a:r>
            <a:r>
              <a:rPr lang="en-GB" dirty="0">
                <a:solidFill>
                  <a:schemeClr val="tx1"/>
                </a:solidFill>
              </a:rPr>
              <a:t>fixture points, </a:t>
            </a:r>
            <a:r>
              <a:rPr lang="en-GB" dirty="0" smtClean="0">
                <a:solidFill>
                  <a:schemeClr val="tx1"/>
                </a:solidFill>
              </a:rPr>
              <a:t>rigging </a:t>
            </a:r>
            <a:r>
              <a:rPr lang="en-GB" dirty="0">
                <a:solidFill>
                  <a:schemeClr val="tx1"/>
                </a:solidFill>
              </a:rPr>
              <a:t>assemblies, items at height, </a:t>
            </a:r>
            <a:r>
              <a:rPr lang="en-GB" dirty="0" err="1" smtClean="0">
                <a:solidFill>
                  <a:schemeClr val="tx1"/>
                </a:solidFill>
              </a:rPr>
              <a:t>etc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GB" dirty="0" smtClean="0">
                <a:solidFill>
                  <a:schemeClr val="tx1"/>
                </a:solidFill>
              </a:rPr>
              <a:t>They </a:t>
            </a:r>
            <a:r>
              <a:rPr lang="en-GB" dirty="0">
                <a:solidFill>
                  <a:schemeClr val="tx1"/>
                </a:solidFill>
              </a:rPr>
              <a:t>are finding their use cumbersome on frequent use ‘pick and place lifts</a:t>
            </a:r>
            <a:r>
              <a:rPr lang="en-GB" dirty="0" smtClean="0">
                <a:solidFill>
                  <a:schemeClr val="tx1"/>
                </a:solidFill>
              </a:rPr>
              <a:t>’, more so with the introduction </a:t>
            </a:r>
            <a:r>
              <a:rPr lang="en-GB" dirty="0">
                <a:solidFill>
                  <a:schemeClr val="tx1"/>
                </a:solidFill>
              </a:rPr>
              <a:t>of High Impact </a:t>
            </a:r>
            <a:r>
              <a:rPr lang="en-GB" dirty="0" smtClean="0">
                <a:solidFill>
                  <a:schemeClr val="tx1"/>
                </a:solidFill>
              </a:rPr>
              <a:t>Gloves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solidFill>
                  <a:schemeClr val="tx1"/>
                </a:solidFill>
              </a:rPr>
              <a:t>The options of having to remove gloves </a:t>
            </a:r>
            <a:r>
              <a:rPr lang="en-GB" dirty="0">
                <a:solidFill>
                  <a:schemeClr val="tx1"/>
                </a:solidFill>
              </a:rPr>
              <a:t>to install the split pins or fitting a more user friendly securing pin during a ‘pick and place lift’, </a:t>
            </a:r>
            <a:r>
              <a:rPr lang="en-GB" dirty="0" smtClean="0">
                <a:solidFill>
                  <a:schemeClr val="tx1"/>
                </a:solidFill>
              </a:rPr>
              <a:t>are both presently considered unacceptable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solidFill>
                  <a:schemeClr val="tx1"/>
                </a:solidFill>
              </a:rPr>
              <a:t>Member and client are seeking advice and feedback on acceptance </a:t>
            </a:r>
            <a:r>
              <a:rPr lang="en-GB" dirty="0">
                <a:solidFill>
                  <a:schemeClr val="tx1"/>
                </a:solidFill>
              </a:rPr>
              <a:t>for alternative </a:t>
            </a:r>
            <a:r>
              <a:rPr lang="en-GB" dirty="0" smtClean="0">
                <a:solidFill>
                  <a:schemeClr val="tx1"/>
                </a:solidFill>
              </a:rPr>
              <a:t>devices, including items they are trialling and any other alternatives known by the DROPS community</a:t>
            </a:r>
          </a:p>
          <a:p>
            <a:pPr marL="723900" indent="-368300">
              <a:spcAft>
                <a:spcPct val="45000"/>
              </a:spcAft>
            </a:pPr>
            <a:endParaRPr lang="en-GB" alt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Alternative Securing Devices: Four-part Shackles</a:t>
            </a:r>
            <a:endParaRPr lang="en-US" altLang="en-US" dirty="0" smtClean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831273" y="439384"/>
            <a:ext cx="7505205" cy="520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2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Alternative Securing Devices: Four-part Shackles</a:t>
            </a:r>
            <a:endParaRPr lang="en-US" altLang="en-US" dirty="0" smtClean="0"/>
          </a:p>
        </p:txBody>
      </p:sp>
      <p:pic>
        <p:nvPicPr>
          <p:cNvPr id="1026" name="Picture 2" descr="C:\Users\greg\Videos\Desktop\DROPS Aberdeen December 1st\Supporting Info\cotter ring 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761" y="-317392"/>
            <a:ext cx="11804072" cy="62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Alternative Securing Devices: Four-part Shackles</a:t>
            </a:r>
            <a:endParaRPr lang="en-US" altLang="en-US" dirty="0" smtClean="0"/>
          </a:p>
        </p:txBody>
      </p:sp>
      <p:pic>
        <p:nvPicPr>
          <p:cNvPr id="4" name="irc_mi" descr="http://images2.hellotrade.com/data3/TN/UC/HTVENDOR-8313348/images-cotter_rings-250x250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425" y="985652"/>
            <a:ext cx="5130141" cy="39426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64425" y="320634"/>
            <a:ext cx="5130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+mn-lt"/>
              </a:rPr>
              <a:t>Cotter Ring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10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har char="•"/>
              <a:defRPr sz="2100">
                <a:solidFill>
                  <a:srgbClr val="859FB9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mtClean="0"/>
          </a:p>
        </p:txBody>
      </p:sp>
      <p:pic>
        <p:nvPicPr>
          <p:cNvPr id="4108" name="Picture 12" descr="ppt_bas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871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4480</TotalTime>
  <Words>144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Alternative Securing Devices: Four-part Shackles</vt:lpstr>
      <vt:lpstr>Alternative Securing Devices: Four-part Shackles</vt:lpstr>
      <vt:lpstr>Alternative Securing Devices: Four-part Shackles</vt:lpstr>
      <vt:lpstr>Alternative Securing Devices: Four-part Shackles</vt:lpstr>
      <vt:lpstr>PowerPoint Presentation</vt:lpstr>
    </vt:vector>
  </TitlesOfParts>
  <Company>maxandco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DROPS</dc:title>
  <dc:creator>Silverdot</dc:creator>
  <cp:lastModifiedBy>Greg Reid</cp:lastModifiedBy>
  <cp:revision>441</cp:revision>
  <cp:lastPrinted>2012-12-05T13:22:42Z</cp:lastPrinted>
  <dcterms:created xsi:type="dcterms:W3CDTF">2003-01-30T13:59:42Z</dcterms:created>
  <dcterms:modified xsi:type="dcterms:W3CDTF">2015-11-30T14:56:27Z</dcterms:modified>
</cp:coreProperties>
</file>