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theme/theme4.xml" ContentType="application/vnd.openxmlformats-officedocument.theme+xml"/>
  <Override PartName="/ppt/slideLayouts/slideLayout7.xml" ContentType="application/vnd.openxmlformats-officedocument.presentationml.slideLayout+xml"/>
  <Override PartName="/ppt/theme/theme5.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6.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739" r:id="rId4"/>
    <p:sldMasterId id="2147483776" r:id="rId5"/>
    <p:sldMasterId id="2147483792" r:id="rId6"/>
    <p:sldMasterId id="2147483795" r:id="rId7"/>
    <p:sldMasterId id="2147483797" r:id="rId8"/>
    <p:sldMasterId id="2147483801" r:id="rId9"/>
    <p:sldMasterId id="2147483805" r:id="rId10"/>
  </p:sldMasterIdLst>
  <p:notesMasterIdLst>
    <p:notesMasterId r:id="rId23"/>
  </p:notesMasterIdLst>
  <p:handoutMasterIdLst>
    <p:handoutMasterId r:id="rId24"/>
  </p:handoutMasterIdLst>
  <p:sldIdLst>
    <p:sldId id="1035" r:id="rId11"/>
    <p:sldId id="1505" r:id="rId12"/>
    <p:sldId id="1509" r:id="rId13"/>
    <p:sldId id="1508" r:id="rId14"/>
    <p:sldId id="1506" r:id="rId15"/>
    <p:sldId id="1510" r:id="rId16"/>
    <p:sldId id="1507" r:id="rId17"/>
    <p:sldId id="1514" r:id="rId18"/>
    <p:sldId id="1511" r:id="rId19"/>
    <p:sldId id="1512" r:id="rId20"/>
    <p:sldId id="1513" r:id="rId21"/>
    <p:sldId id="1515" r:id="rId22"/>
  </p:sldIdLst>
  <p:sldSz cx="12192000" cy="6858000"/>
  <p:notesSz cx="7010400" cy="9296400"/>
  <p:defaultTextStyle>
    <a:defPPr>
      <a:defRPr lang="en-US"/>
    </a:defPPr>
    <a:lvl1pPr algn="l" rtl="0" eaLnBrk="0" fontAlgn="base" hangingPunct="0">
      <a:lnSpc>
        <a:spcPct val="80000"/>
      </a:lnSpc>
      <a:spcBef>
        <a:spcPct val="20000"/>
      </a:spcBef>
      <a:spcAft>
        <a:spcPct val="0"/>
      </a:spcAft>
      <a:buClr>
        <a:srgbClr val="000066"/>
      </a:buClr>
      <a:buChar char="•"/>
      <a:defRPr sz="2400" b="1" kern="1200">
        <a:solidFill>
          <a:srgbClr val="000066"/>
        </a:solidFill>
        <a:latin typeface="Arial" charset="0"/>
        <a:ea typeface="ヒラギノ角ゴ Pro W3" pitchFamily="20" charset="-128"/>
        <a:cs typeface="+mn-cs"/>
      </a:defRPr>
    </a:lvl1pPr>
    <a:lvl2pPr marL="457200" algn="l" rtl="0" eaLnBrk="0" fontAlgn="base" hangingPunct="0">
      <a:lnSpc>
        <a:spcPct val="80000"/>
      </a:lnSpc>
      <a:spcBef>
        <a:spcPct val="20000"/>
      </a:spcBef>
      <a:spcAft>
        <a:spcPct val="0"/>
      </a:spcAft>
      <a:buClr>
        <a:srgbClr val="000066"/>
      </a:buClr>
      <a:buChar char="•"/>
      <a:defRPr sz="2400" b="1" kern="1200">
        <a:solidFill>
          <a:srgbClr val="000066"/>
        </a:solidFill>
        <a:latin typeface="Arial" charset="0"/>
        <a:ea typeface="ヒラギノ角ゴ Pro W3" pitchFamily="20" charset="-128"/>
        <a:cs typeface="+mn-cs"/>
      </a:defRPr>
    </a:lvl2pPr>
    <a:lvl3pPr marL="914400" algn="l" rtl="0" eaLnBrk="0" fontAlgn="base" hangingPunct="0">
      <a:lnSpc>
        <a:spcPct val="80000"/>
      </a:lnSpc>
      <a:spcBef>
        <a:spcPct val="20000"/>
      </a:spcBef>
      <a:spcAft>
        <a:spcPct val="0"/>
      </a:spcAft>
      <a:buClr>
        <a:srgbClr val="000066"/>
      </a:buClr>
      <a:buChar char="•"/>
      <a:defRPr sz="2400" b="1" kern="1200">
        <a:solidFill>
          <a:srgbClr val="000066"/>
        </a:solidFill>
        <a:latin typeface="Arial" charset="0"/>
        <a:ea typeface="ヒラギノ角ゴ Pro W3" pitchFamily="20" charset="-128"/>
        <a:cs typeface="+mn-cs"/>
      </a:defRPr>
    </a:lvl3pPr>
    <a:lvl4pPr marL="1371600" algn="l" rtl="0" eaLnBrk="0" fontAlgn="base" hangingPunct="0">
      <a:lnSpc>
        <a:spcPct val="80000"/>
      </a:lnSpc>
      <a:spcBef>
        <a:spcPct val="20000"/>
      </a:spcBef>
      <a:spcAft>
        <a:spcPct val="0"/>
      </a:spcAft>
      <a:buClr>
        <a:srgbClr val="000066"/>
      </a:buClr>
      <a:buChar char="•"/>
      <a:defRPr sz="2400" b="1" kern="1200">
        <a:solidFill>
          <a:srgbClr val="000066"/>
        </a:solidFill>
        <a:latin typeface="Arial" charset="0"/>
        <a:ea typeface="ヒラギノ角ゴ Pro W3" pitchFamily="20" charset="-128"/>
        <a:cs typeface="+mn-cs"/>
      </a:defRPr>
    </a:lvl4pPr>
    <a:lvl5pPr marL="1828800" algn="l" rtl="0" eaLnBrk="0" fontAlgn="base" hangingPunct="0">
      <a:lnSpc>
        <a:spcPct val="80000"/>
      </a:lnSpc>
      <a:spcBef>
        <a:spcPct val="20000"/>
      </a:spcBef>
      <a:spcAft>
        <a:spcPct val="0"/>
      </a:spcAft>
      <a:buClr>
        <a:srgbClr val="000066"/>
      </a:buClr>
      <a:buChar char="•"/>
      <a:defRPr sz="2400" b="1" kern="1200">
        <a:solidFill>
          <a:srgbClr val="000066"/>
        </a:solidFill>
        <a:latin typeface="Arial" charset="0"/>
        <a:ea typeface="ヒラギノ角ゴ Pro W3" pitchFamily="20" charset="-128"/>
        <a:cs typeface="+mn-cs"/>
      </a:defRPr>
    </a:lvl5pPr>
    <a:lvl6pPr marL="2286000" algn="l" defTabSz="914400" rtl="0" eaLnBrk="1" latinLnBrk="0" hangingPunct="1">
      <a:defRPr sz="2400" b="1" kern="1200">
        <a:solidFill>
          <a:srgbClr val="000066"/>
        </a:solidFill>
        <a:latin typeface="Arial" charset="0"/>
        <a:ea typeface="ヒラギノ角ゴ Pro W3" pitchFamily="20" charset="-128"/>
        <a:cs typeface="+mn-cs"/>
      </a:defRPr>
    </a:lvl6pPr>
    <a:lvl7pPr marL="2743200" algn="l" defTabSz="914400" rtl="0" eaLnBrk="1" latinLnBrk="0" hangingPunct="1">
      <a:defRPr sz="2400" b="1" kern="1200">
        <a:solidFill>
          <a:srgbClr val="000066"/>
        </a:solidFill>
        <a:latin typeface="Arial" charset="0"/>
        <a:ea typeface="ヒラギノ角ゴ Pro W3" pitchFamily="20" charset="-128"/>
        <a:cs typeface="+mn-cs"/>
      </a:defRPr>
    </a:lvl7pPr>
    <a:lvl8pPr marL="3200400" algn="l" defTabSz="914400" rtl="0" eaLnBrk="1" latinLnBrk="0" hangingPunct="1">
      <a:defRPr sz="2400" b="1" kern="1200">
        <a:solidFill>
          <a:srgbClr val="000066"/>
        </a:solidFill>
        <a:latin typeface="Arial" charset="0"/>
        <a:ea typeface="ヒラギノ角ゴ Pro W3" pitchFamily="20" charset="-128"/>
        <a:cs typeface="+mn-cs"/>
      </a:defRPr>
    </a:lvl8pPr>
    <a:lvl9pPr marL="3657600" algn="l" defTabSz="914400" rtl="0" eaLnBrk="1" latinLnBrk="0" hangingPunct="1">
      <a:defRPr sz="2400" b="1" kern="1200">
        <a:solidFill>
          <a:srgbClr val="000066"/>
        </a:solidFill>
        <a:latin typeface="Arial" charset="0"/>
        <a:ea typeface="ヒラギノ角ゴ Pro W3" pitchFamily="20" charset="-128"/>
        <a:cs typeface="+mn-cs"/>
      </a:defRPr>
    </a:lvl9pPr>
  </p:defaultTextStyle>
  <p:extLst>
    <p:ext uri="{EFAFB233-063F-42B5-8137-9DF3F51BA10A}">
      <p15:sldGuideLst xmlns:p15="http://schemas.microsoft.com/office/powerpoint/2012/main">
        <p15:guide id="1" orient="horz" userDrawn="1">
          <p15:clr>
            <a:srgbClr val="A4A3A4"/>
          </p15:clr>
        </p15:guide>
        <p15:guide id="2" orient="horz" pos="4036" userDrawn="1">
          <p15:clr>
            <a:srgbClr val="A4A3A4"/>
          </p15:clr>
        </p15:guide>
        <p15:guide id="3" orient="horz" pos="340" userDrawn="1">
          <p15:clr>
            <a:srgbClr val="A4A3A4"/>
          </p15:clr>
        </p15:guide>
        <p15:guide id="4" pos="3841" userDrawn="1">
          <p15:clr>
            <a:srgbClr val="A4A3A4"/>
          </p15:clr>
        </p15:guide>
        <p15:guide id="5" pos="929" userDrawn="1">
          <p15:clr>
            <a:srgbClr val="A4A3A4"/>
          </p15:clr>
        </p15:guide>
        <p15:guide id="6" pos="220" userDrawn="1">
          <p15:clr>
            <a:srgbClr val="A4A3A4"/>
          </p15:clr>
        </p15:guide>
        <p15:guide id="7" pos="216"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0101"/>
    <a:srgbClr val="000066"/>
    <a:srgbClr val="00B07A"/>
    <a:srgbClr val="9900CC"/>
    <a:srgbClr val="333399"/>
    <a:srgbClr val="33CC33"/>
    <a:srgbClr val="33CCFF"/>
    <a:srgbClr val="E1E9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80" autoAdjust="0"/>
    <p:restoredTop sz="95533" autoAdjust="0"/>
  </p:normalViewPr>
  <p:slideViewPr>
    <p:cSldViewPr snapToGrid="0" showGuides="1">
      <p:cViewPr>
        <p:scale>
          <a:sx n="100" d="100"/>
          <a:sy n="100" d="100"/>
        </p:scale>
        <p:origin x="72" y="-540"/>
      </p:cViewPr>
      <p:guideLst>
        <p:guide orient="horz"/>
        <p:guide orient="horz" pos="4036"/>
        <p:guide orient="horz" pos="340"/>
        <p:guide pos="3841"/>
        <p:guide pos="929"/>
        <p:guide pos="220"/>
        <p:guide pos="216"/>
      </p:guideLst>
    </p:cSldViewPr>
  </p:slideViewPr>
  <p:outlineViewPr>
    <p:cViewPr>
      <p:scale>
        <a:sx n="33" d="100"/>
        <a:sy n="33" d="100"/>
      </p:scale>
      <p:origin x="0" y="0"/>
    </p:cViewPr>
  </p:outlineViewPr>
  <p:notesTextViewPr>
    <p:cViewPr>
      <p:scale>
        <a:sx n="3" d="2"/>
        <a:sy n="3" d="2"/>
      </p:scale>
      <p:origin x="0" y="0"/>
    </p:cViewPr>
  </p:notesTextViewPr>
  <p:sorterViewPr>
    <p:cViewPr>
      <p:scale>
        <a:sx n="33" d="100"/>
        <a:sy n="33" d="100"/>
      </p:scale>
      <p:origin x="0" y="0"/>
    </p:cViewPr>
  </p:sorterViewPr>
  <p:notesViewPr>
    <p:cSldViewPr snapToGrid="0" showGuides="1">
      <p:cViewPr varScale="1">
        <p:scale>
          <a:sx n="50" d="100"/>
          <a:sy n="50" d="100"/>
        </p:scale>
        <p:origin x="-1704" y="-84"/>
      </p:cViewPr>
      <p:guideLst>
        <p:guide orient="horz" pos="2928"/>
        <p:guide pos="220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1.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slide" Target="slides/slide9.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9986" name="Rectangle 2"/>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2271" tIns="46136" rIns="92271" bIns="46136" numCol="1" anchor="t" anchorCtr="0" compatLnSpc="1">
            <a:prstTxWarp prst="textNoShape">
              <a:avLst/>
            </a:prstTxWarp>
          </a:bodyPr>
          <a:lstStyle>
            <a:lvl1pPr defTabSz="923925">
              <a:lnSpc>
                <a:spcPct val="100000"/>
              </a:lnSpc>
              <a:spcBef>
                <a:spcPct val="0"/>
              </a:spcBef>
              <a:buClrTx/>
              <a:buFontTx/>
              <a:buNone/>
              <a:defRPr sz="1200" b="0">
                <a:solidFill>
                  <a:schemeClr val="tx1"/>
                </a:solidFill>
                <a:latin typeface="Times"/>
              </a:defRPr>
            </a:lvl1pPr>
          </a:lstStyle>
          <a:p>
            <a:pPr>
              <a:defRPr/>
            </a:pPr>
            <a:endParaRPr lang="ru-RU"/>
          </a:p>
        </p:txBody>
      </p:sp>
      <p:sp>
        <p:nvSpPr>
          <p:cNvPr id="169987"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p:spPr>
        <p:txBody>
          <a:bodyPr vert="horz" wrap="square" lIns="92271" tIns="46136" rIns="92271" bIns="46136" numCol="1" anchor="t" anchorCtr="0" compatLnSpc="1">
            <a:prstTxWarp prst="textNoShape">
              <a:avLst/>
            </a:prstTxWarp>
          </a:bodyPr>
          <a:lstStyle>
            <a:lvl1pPr algn="r" defTabSz="923925">
              <a:lnSpc>
                <a:spcPct val="100000"/>
              </a:lnSpc>
              <a:spcBef>
                <a:spcPct val="0"/>
              </a:spcBef>
              <a:buClrTx/>
              <a:buFontTx/>
              <a:buNone/>
              <a:defRPr sz="1200" b="0">
                <a:solidFill>
                  <a:schemeClr val="tx1"/>
                </a:solidFill>
                <a:latin typeface="Times"/>
              </a:defRPr>
            </a:lvl1pPr>
          </a:lstStyle>
          <a:p>
            <a:pPr>
              <a:defRPr/>
            </a:pPr>
            <a:endParaRPr lang="ru-RU"/>
          </a:p>
        </p:txBody>
      </p:sp>
      <p:sp>
        <p:nvSpPr>
          <p:cNvPr id="169988"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p:spPr>
        <p:txBody>
          <a:bodyPr vert="horz" wrap="square" lIns="92271" tIns="46136" rIns="92271" bIns="46136" numCol="1" anchor="b" anchorCtr="0" compatLnSpc="1">
            <a:prstTxWarp prst="textNoShape">
              <a:avLst/>
            </a:prstTxWarp>
          </a:bodyPr>
          <a:lstStyle>
            <a:lvl1pPr defTabSz="923925">
              <a:lnSpc>
                <a:spcPct val="100000"/>
              </a:lnSpc>
              <a:spcBef>
                <a:spcPct val="0"/>
              </a:spcBef>
              <a:buClrTx/>
              <a:buFontTx/>
              <a:buNone/>
              <a:defRPr sz="1200" b="0">
                <a:solidFill>
                  <a:schemeClr val="tx1"/>
                </a:solidFill>
                <a:latin typeface="Times"/>
              </a:defRPr>
            </a:lvl1pPr>
          </a:lstStyle>
          <a:p>
            <a:pPr>
              <a:defRPr/>
            </a:pPr>
            <a:endParaRPr lang="ru-RU"/>
          </a:p>
        </p:txBody>
      </p:sp>
      <p:sp>
        <p:nvSpPr>
          <p:cNvPr id="169989"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p:spPr>
        <p:txBody>
          <a:bodyPr vert="horz" wrap="square" lIns="92271" tIns="46136" rIns="92271" bIns="46136" numCol="1" anchor="b" anchorCtr="0" compatLnSpc="1">
            <a:prstTxWarp prst="textNoShape">
              <a:avLst/>
            </a:prstTxWarp>
          </a:bodyPr>
          <a:lstStyle>
            <a:lvl1pPr algn="r" defTabSz="923925">
              <a:lnSpc>
                <a:spcPct val="100000"/>
              </a:lnSpc>
              <a:spcBef>
                <a:spcPct val="0"/>
              </a:spcBef>
              <a:buClrTx/>
              <a:buFontTx/>
              <a:buNone/>
              <a:defRPr sz="1200" b="0">
                <a:solidFill>
                  <a:schemeClr val="tx1"/>
                </a:solidFill>
                <a:latin typeface="Times"/>
              </a:defRPr>
            </a:lvl1pPr>
          </a:lstStyle>
          <a:p>
            <a:pPr>
              <a:defRPr/>
            </a:pPr>
            <a:fld id="{16C089E6-6985-45CE-95BD-BA83187DF3CC}" type="slidenum">
              <a:rPr lang="en-US"/>
              <a:pPr>
                <a:defRPr/>
              </a:pPr>
              <a:t>‹#›</a:t>
            </a:fld>
            <a:endParaRPr lang="en-US"/>
          </a:p>
        </p:txBody>
      </p:sp>
    </p:spTree>
    <p:extLst>
      <p:ext uri="{BB962C8B-B14F-4D97-AF65-F5344CB8AC3E}">
        <p14:creationId xmlns:p14="http://schemas.microsoft.com/office/powerpoint/2010/main" val="25161697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152" tIns="46577" rIns="93152" bIns="46577" numCol="1" anchor="t" anchorCtr="0" compatLnSpc="1">
            <a:prstTxWarp prst="textNoShape">
              <a:avLst/>
            </a:prstTxWarp>
          </a:bodyPr>
          <a:lstStyle>
            <a:lvl1pPr defTabSz="933450">
              <a:lnSpc>
                <a:spcPct val="100000"/>
              </a:lnSpc>
              <a:spcBef>
                <a:spcPct val="0"/>
              </a:spcBef>
              <a:buClrTx/>
              <a:buFontTx/>
              <a:buNone/>
              <a:defRPr sz="1200" b="0">
                <a:solidFill>
                  <a:schemeClr val="tx1"/>
                </a:solidFill>
                <a:latin typeface="Times New Roman" pitchFamily="18" charset="0"/>
              </a:defRPr>
            </a:lvl1pPr>
          </a:lstStyle>
          <a:p>
            <a:pPr>
              <a:defRPr/>
            </a:pPr>
            <a:endParaRPr lang="ru-RU"/>
          </a:p>
        </p:txBody>
      </p:sp>
      <p:sp>
        <p:nvSpPr>
          <p:cNvPr id="8195" name="Rectangle 3"/>
          <p:cNvSpPr>
            <a:spLocks noGrp="1" noChangeArrowheads="1"/>
          </p:cNvSpPr>
          <p:nvPr>
            <p:ph type="dt" idx="1"/>
          </p:nvPr>
        </p:nvSpPr>
        <p:spPr bwMode="auto">
          <a:xfrm>
            <a:off x="3971925" y="0"/>
            <a:ext cx="3038475" cy="465138"/>
          </a:xfrm>
          <a:prstGeom prst="rect">
            <a:avLst/>
          </a:prstGeom>
          <a:noFill/>
          <a:ln w="9525">
            <a:noFill/>
            <a:miter lim="800000"/>
            <a:headEnd/>
            <a:tailEnd/>
          </a:ln>
        </p:spPr>
        <p:txBody>
          <a:bodyPr vert="horz" wrap="square" lIns="93152" tIns="46577" rIns="93152" bIns="46577" numCol="1" anchor="t" anchorCtr="0" compatLnSpc="1">
            <a:prstTxWarp prst="textNoShape">
              <a:avLst/>
            </a:prstTxWarp>
          </a:bodyPr>
          <a:lstStyle>
            <a:lvl1pPr algn="r" defTabSz="933450">
              <a:lnSpc>
                <a:spcPct val="100000"/>
              </a:lnSpc>
              <a:spcBef>
                <a:spcPct val="0"/>
              </a:spcBef>
              <a:buClrTx/>
              <a:buFontTx/>
              <a:buNone/>
              <a:defRPr sz="1200" b="0">
                <a:solidFill>
                  <a:schemeClr val="tx1"/>
                </a:solidFill>
                <a:latin typeface="Times New Roman" pitchFamily="18" charset="0"/>
              </a:defRPr>
            </a:lvl1pPr>
          </a:lstStyle>
          <a:p>
            <a:pPr>
              <a:defRPr/>
            </a:pPr>
            <a:endParaRPr lang="ru-RU"/>
          </a:p>
        </p:txBody>
      </p:sp>
      <p:sp>
        <p:nvSpPr>
          <p:cNvPr id="65540" name="Rectangle 4"/>
          <p:cNvSpPr>
            <a:spLocks noGrp="1" noRot="1" noChangeAspect="1" noChangeArrowheads="1" noTextEdit="1"/>
          </p:cNvSpPr>
          <p:nvPr>
            <p:ph type="sldImg" idx="2"/>
          </p:nvPr>
        </p:nvSpPr>
        <p:spPr bwMode="auto">
          <a:xfrm>
            <a:off x="406400" y="696913"/>
            <a:ext cx="61976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p:cNvSpPr>
            <a:spLocks noGrp="1" noChangeArrowheads="1"/>
          </p:cNvSpPr>
          <p:nvPr>
            <p:ph type="body" sz="quarter" idx="3"/>
          </p:nvPr>
        </p:nvSpPr>
        <p:spPr bwMode="auto">
          <a:xfrm>
            <a:off x="933450" y="4416425"/>
            <a:ext cx="5143500" cy="4183063"/>
          </a:xfrm>
          <a:prstGeom prst="rect">
            <a:avLst/>
          </a:prstGeom>
          <a:noFill/>
          <a:ln w="9525">
            <a:noFill/>
            <a:miter lim="800000"/>
            <a:headEnd/>
            <a:tailEnd/>
          </a:ln>
        </p:spPr>
        <p:txBody>
          <a:bodyPr vert="horz" wrap="square" lIns="93152" tIns="46577" rIns="93152" bIns="4657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198"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p:spPr>
        <p:txBody>
          <a:bodyPr vert="horz" wrap="square" lIns="93152" tIns="46577" rIns="93152" bIns="46577" numCol="1" anchor="b" anchorCtr="0" compatLnSpc="1">
            <a:prstTxWarp prst="textNoShape">
              <a:avLst/>
            </a:prstTxWarp>
          </a:bodyPr>
          <a:lstStyle>
            <a:lvl1pPr defTabSz="933450">
              <a:lnSpc>
                <a:spcPct val="100000"/>
              </a:lnSpc>
              <a:spcBef>
                <a:spcPct val="0"/>
              </a:spcBef>
              <a:buClrTx/>
              <a:buFontTx/>
              <a:buNone/>
              <a:defRPr sz="1200" b="0">
                <a:solidFill>
                  <a:schemeClr val="tx1"/>
                </a:solidFill>
                <a:latin typeface="Times New Roman" pitchFamily="18" charset="0"/>
              </a:defRPr>
            </a:lvl1pPr>
          </a:lstStyle>
          <a:p>
            <a:pPr>
              <a:defRPr/>
            </a:pPr>
            <a:endParaRPr lang="ru-RU"/>
          </a:p>
        </p:txBody>
      </p:sp>
      <p:sp>
        <p:nvSpPr>
          <p:cNvPr id="8199"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p:spPr>
        <p:txBody>
          <a:bodyPr vert="horz" wrap="square" lIns="93152" tIns="46577" rIns="93152" bIns="46577" numCol="1" anchor="b" anchorCtr="0" compatLnSpc="1">
            <a:prstTxWarp prst="textNoShape">
              <a:avLst/>
            </a:prstTxWarp>
          </a:bodyPr>
          <a:lstStyle>
            <a:lvl1pPr algn="r" defTabSz="933450">
              <a:lnSpc>
                <a:spcPct val="100000"/>
              </a:lnSpc>
              <a:spcBef>
                <a:spcPct val="0"/>
              </a:spcBef>
              <a:buClrTx/>
              <a:buFontTx/>
              <a:buNone/>
              <a:defRPr sz="1200" b="0">
                <a:solidFill>
                  <a:schemeClr val="tx1"/>
                </a:solidFill>
                <a:latin typeface="Times New Roman" pitchFamily="18" charset="0"/>
              </a:defRPr>
            </a:lvl1pPr>
          </a:lstStyle>
          <a:p>
            <a:pPr>
              <a:defRPr/>
            </a:pPr>
            <a:fld id="{D499BF45-0442-4172-942B-C011492748DB}" type="slidenum">
              <a:rPr lang="en-US"/>
              <a:pPr>
                <a:defRPr/>
              </a:pPr>
              <a:t>‹#›</a:t>
            </a:fld>
            <a:endParaRPr lang="en-US"/>
          </a:p>
        </p:txBody>
      </p:sp>
    </p:spTree>
    <p:extLst>
      <p:ext uri="{BB962C8B-B14F-4D97-AF65-F5344CB8AC3E}">
        <p14:creationId xmlns:p14="http://schemas.microsoft.com/office/powerpoint/2010/main" val="21084102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12083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fld id="{1708B533-2B22-448B-BF27-FE0497C8D369}" type="slidenum">
              <a:rPr lang="en-GB">
                <a:solidFill>
                  <a:prstClr val="black"/>
                </a:solidFill>
                <a:latin typeface="Calibri" pitchFamily="34" charset="0"/>
              </a:rPr>
              <a:pPr>
                <a:defRPr/>
              </a:pPr>
              <a:t>1</a:t>
            </a:fld>
            <a:endParaRPr lang="en-GB">
              <a:solidFill>
                <a:prstClr val="black"/>
              </a:solidFill>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D499BF45-0442-4172-942B-C011492748DB}" type="slidenum">
              <a:rPr lang="en-US" smtClean="0"/>
              <a:pPr>
                <a:defRPr/>
              </a:pPr>
              <a:t>3</a:t>
            </a:fld>
            <a:endParaRPr lang="en-US"/>
          </a:p>
        </p:txBody>
      </p:sp>
    </p:spTree>
    <p:extLst>
      <p:ext uri="{BB962C8B-B14F-4D97-AF65-F5344CB8AC3E}">
        <p14:creationId xmlns:p14="http://schemas.microsoft.com/office/powerpoint/2010/main" val="17546827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DA4102-914C-FA9D-F0DC-80B7AFD656BD}"/>
            </a:ext>
          </a:extLst>
        </p:cNvPr>
        <p:cNvGrpSpPr/>
        <p:nvPr/>
      </p:nvGrpSpPr>
      <p:grpSpPr>
        <a:xfrm>
          <a:off x="0" y="0"/>
          <a:ext cx="0" cy="0"/>
          <a:chOff x="0" y="0"/>
          <a:chExt cx="0" cy="0"/>
        </a:xfrm>
      </p:grpSpPr>
      <p:sp>
        <p:nvSpPr>
          <p:cNvPr id="70658" name="Slide Image Placeholder 1">
            <a:extLst>
              <a:ext uri="{FF2B5EF4-FFF2-40B4-BE49-F238E27FC236}">
                <a16:creationId xmlns:a16="http://schemas.microsoft.com/office/drawing/2014/main" id="{8C8D86DA-2166-888F-ACC2-324DA7A9538B}"/>
              </a:ext>
            </a:extLst>
          </p:cNvPr>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a:extLst>
              <a:ext uri="{FF2B5EF4-FFF2-40B4-BE49-F238E27FC236}">
                <a16:creationId xmlns:a16="http://schemas.microsoft.com/office/drawing/2014/main" id="{451A16FC-49BA-ED2D-AD88-0E609279A4E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120836" name="Slide Number Placeholder 3">
            <a:extLst>
              <a:ext uri="{FF2B5EF4-FFF2-40B4-BE49-F238E27FC236}">
                <a16:creationId xmlns:a16="http://schemas.microsoft.com/office/drawing/2014/main" id="{03091FBD-6A14-431C-C260-0E855A5C1FA4}"/>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fld id="{1708B533-2B22-448B-BF27-FE0497C8D369}" type="slidenum">
              <a:rPr lang="en-GB">
                <a:solidFill>
                  <a:prstClr val="black"/>
                </a:solidFill>
                <a:latin typeface="Calibri" pitchFamily="34" charset="0"/>
              </a:rPr>
              <a:pPr>
                <a:defRPr/>
              </a:pPr>
              <a:t>12</a:t>
            </a:fld>
            <a:endParaRPr lang="en-GB">
              <a:solidFill>
                <a:prstClr val="black"/>
              </a:solidFill>
              <a:latin typeface="Calibri" pitchFamily="34" charset="0"/>
            </a:endParaRPr>
          </a:p>
        </p:txBody>
      </p:sp>
    </p:spTree>
    <p:extLst>
      <p:ext uri="{BB962C8B-B14F-4D97-AF65-F5344CB8AC3E}">
        <p14:creationId xmlns:p14="http://schemas.microsoft.com/office/powerpoint/2010/main" val="16339840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2391507899"/>
      </p:ext>
    </p:extLst>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1422400" y="320040"/>
            <a:ext cx="10363200" cy="670560"/>
          </a:xfrm>
        </p:spPr>
        <p:txBody>
          <a:bodyPr/>
          <a:lstStyle>
            <a:lvl1pPr>
              <a:defRPr sz="2400"/>
            </a:lvl1pPr>
          </a:lstStyle>
          <a:p>
            <a:r>
              <a:rPr lang="en-US"/>
              <a:t>Click to edit Master title style</a:t>
            </a:r>
            <a:endParaRPr lang="en-US" dirty="0"/>
          </a:p>
        </p:txBody>
      </p:sp>
      <p:sp>
        <p:nvSpPr>
          <p:cNvPr id="15" name="Content Placeholder 14"/>
          <p:cNvSpPr>
            <a:spLocks noGrp="1"/>
          </p:cNvSpPr>
          <p:nvPr>
            <p:ph sz="quarter" idx="10"/>
          </p:nvPr>
        </p:nvSpPr>
        <p:spPr>
          <a:xfrm>
            <a:off x="1422400" y="1143000"/>
            <a:ext cx="10363200" cy="464820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549206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4038686249"/>
      </p:ext>
    </p:extLst>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518584" y="960575"/>
            <a:ext cx="11074400" cy="544512"/>
          </a:xfrm>
          <a:prstGeom prst="rect">
            <a:avLst/>
          </a:prstGeom>
          <a:noFill/>
          <a:ln w="9525">
            <a:noFill/>
            <a:miter lim="800000"/>
            <a:headEnd/>
            <a:tailEnd/>
          </a:ln>
        </p:spPr>
        <p:txBody>
          <a:bodyPr/>
          <a:lstStyle/>
          <a:p>
            <a:pPr lvl="0"/>
            <a:r>
              <a:rPr lang="en-US"/>
              <a:t>Click to edit Master title style</a:t>
            </a:r>
          </a:p>
        </p:txBody>
      </p:sp>
      <p:sp>
        <p:nvSpPr>
          <p:cNvPr id="6" name="Rectangle 3"/>
          <p:cNvSpPr>
            <a:spLocks noGrp="1" noChangeArrowheads="1"/>
          </p:cNvSpPr>
          <p:nvPr>
            <p:ph idx="1"/>
          </p:nvPr>
        </p:nvSpPr>
        <p:spPr bwMode="auto">
          <a:xfrm>
            <a:off x="514351" y="1669774"/>
            <a:ext cx="11127316" cy="4513539"/>
          </a:xfrm>
          <a:prstGeom prst="rect">
            <a:avLst/>
          </a:prstGeom>
          <a:noFill/>
          <a:ln w="9525">
            <a:noFill/>
            <a:miter lim="800000"/>
            <a:headEnd/>
            <a:tailEnd/>
          </a:ln>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1838882315"/>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1422400" y="320040"/>
            <a:ext cx="10363200" cy="670560"/>
          </a:xfrm>
        </p:spPr>
        <p:txBody>
          <a:bodyPr/>
          <a:lstStyle>
            <a:lvl1pPr>
              <a:defRPr sz="2400"/>
            </a:lvl1pPr>
          </a:lstStyle>
          <a:p>
            <a:r>
              <a:rPr lang="en-US"/>
              <a:t>Click to edit Master title style</a:t>
            </a:r>
            <a:endParaRPr lang="en-US" dirty="0"/>
          </a:p>
        </p:txBody>
      </p:sp>
      <p:sp>
        <p:nvSpPr>
          <p:cNvPr id="15" name="Content Placeholder 14"/>
          <p:cNvSpPr>
            <a:spLocks noGrp="1"/>
          </p:cNvSpPr>
          <p:nvPr>
            <p:ph sz="quarter" idx="10"/>
          </p:nvPr>
        </p:nvSpPr>
        <p:spPr>
          <a:xfrm>
            <a:off x="1422400" y="1143000"/>
            <a:ext cx="10363200" cy="464820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84133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AEE64ADB-6DF6-739E-561F-655F0A9CAB86}"/>
              </a:ext>
            </a:extLst>
          </p:cNvPr>
          <p:cNvSpPr>
            <a:spLocks noGrp="1" noChangeArrowheads="1"/>
          </p:cNvSpPr>
          <p:nvPr>
            <p:ph type="title"/>
          </p:nvPr>
        </p:nvSpPr>
        <p:spPr bwMode="auto">
          <a:xfrm>
            <a:off x="2398642" y="553832"/>
            <a:ext cx="9194341" cy="572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91" tIns="45646" rIns="91291" bIns="45646" numCol="1" anchor="t" anchorCtr="0" compatLnSpc="1">
            <a:prstTxWarp prst="textNoShape">
              <a:avLst/>
            </a:prstTxWarp>
          </a:bodyPr>
          <a:lstStyle/>
          <a:p>
            <a:pPr lvl="0"/>
            <a:r>
              <a:rPr lang="en-US" dirty="0"/>
              <a:t>Click to edit Master title style</a:t>
            </a:r>
          </a:p>
        </p:txBody>
      </p:sp>
      <p:sp>
        <p:nvSpPr>
          <p:cNvPr id="7" name="Rectangle 3">
            <a:extLst>
              <a:ext uri="{FF2B5EF4-FFF2-40B4-BE49-F238E27FC236}">
                <a16:creationId xmlns:a16="http://schemas.microsoft.com/office/drawing/2014/main" id="{45046F05-F28C-6A8E-27FD-48D686E0F54E}"/>
              </a:ext>
            </a:extLst>
          </p:cNvPr>
          <p:cNvSpPr>
            <a:spLocks noGrp="1" noChangeArrowheads="1"/>
          </p:cNvSpPr>
          <p:nvPr>
            <p:ph idx="1"/>
          </p:nvPr>
        </p:nvSpPr>
        <p:spPr bwMode="auto">
          <a:xfrm>
            <a:off x="2398641" y="1417983"/>
            <a:ext cx="9243025" cy="3990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91" tIns="45646" rIns="91291" bIns="45646"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30097821"/>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Rectangle 10"/>
          <p:cNvSpPr>
            <a:spLocks noChangeArrowheads="1"/>
          </p:cNvSpPr>
          <p:nvPr userDrawn="1"/>
        </p:nvSpPr>
        <p:spPr bwMode="auto">
          <a:xfrm>
            <a:off x="0" y="5888038"/>
            <a:ext cx="12192000" cy="969962"/>
          </a:xfrm>
          <a:prstGeom prst="rect">
            <a:avLst/>
          </a:prstGeom>
          <a:solidFill>
            <a:schemeClr val="bg1"/>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291" tIns="45646" rIns="91291" bIns="45646" anchor="ctr"/>
          <a:lstStyle>
            <a:lvl1pPr eaLnBrk="0" hangingPunct="0">
              <a:defRPr sz="1600">
                <a:solidFill>
                  <a:schemeClr val="tx2"/>
                </a:solidFill>
                <a:latin typeface="Arial" charset="0"/>
              </a:defRPr>
            </a:lvl1pPr>
            <a:lvl2pPr marL="742950" indent="-285750" eaLnBrk="0" hangingPunct="0">
              <a:defRPr sz="1600">
                <a:solidFill>
                  <a:schemeClr val="tx2"/>
                </a:solidFill>
                <a:latin typeface="Arial" charset="0"/>
              </a:defRPr>
            </a:lvl2pPr>
            <a:lvl3pPr marL="1143000" indent="-228600" eaLnBrk="0" hangingPunct="0">
              <a:defRPr sz="1600">
                <a:solidFill>
                  <a:schemeClr val="tx2"/>
                </a:solidFill>
                <a:latin typeface="Arial" charset="0"/>
              </a:defRPr>
            </a:lvl3pPr>
            <a:lvl4pPr marL="1600200" indent="-228600" eaLnBrk="0" hangingPunct="0">
              <a:defRPr sz="1600">
                <a:solidFill>
                  <a:schemeClr val="tx2"/>
                </a:solidFill>
                <a:latin typeface="Arial" charset="0"/>
              </a:defRPr>
            </a:lvl4pPr>
            <a:lvl5pPr marL="2057400" indent="-228600" eaLnBrk="0" hangingPunct="0">
              <a:defRPr sz="1600">
                <a:solidFill>
                  <a:schemeClr val="tx2"/>
                </a:solidFill>
                <a:latin typeface="Arial" charset="0"/>
              </a:defRPr>
            </a:lvl5pPr>
            <a:lvl6pPr marL="2514600" indent="-228600" eaLnBrk="0" fontAlgn="base" hangingPunct="0">
              <a:spcBef>
                <a:spcPct val="40000"/>
              </a:spcBef>
              <a:spcAft>
                <a:spcPct val="15000"/>
              </a:spcAft>
              <a:buChar char="•"/>
              <a:defRPr sz="1600">
                <a:solidFill>
                  <a:schemeClr val="tx2"/>
                </a:solidFill>
                <a:latin typeface="Arial" charset="0"/>
              </a:defRPr>
            </a:lvl6pPr>
            <a:lvl7pPr marL="2971800" indent="-228600" eaLnBrk="0" fontAlgn="base" hangingPunct="0">
              <a:spcBef>
                <a:spcPct val="40000"/>
              </a:spcBef>
              <a:spcAft>
                <a:spcPct val="15000"/>
              </a:spcAft>
              <a:buChar char="•"/>
              <a:defRPr sz="1600">
                <a:solidFill>
                  <a:schemeClr val="tx2"/>
                </a:solidFill>
                <a:latin typeface="Arial" charset="0"/>
              </a:defRPr>
            </a:lvl7pPr>
            <a:lvl8pPr marL="3429000" indent="-228600" eaLnBrk="0" fontAlgn="base" hangingPunct="0">
              <a:spcBef>
                <a:spcPct val="40000"/>
              </a:spcBef>
              <a:spcAft>
                <a:spcPct val="15000"/>
              </a:spcAft>
              <a:buChar char="•"/>
              <a:defRPr sz="1600">
                <a:solidFill>
                  <a:schemeClr val="tx2"/>
                </a:solidFill>
                <a:latin typeface="Arial" charset="0"/>
              </a:defRPr>
            </a:lvl8pPr>
            <a:lvl9pPr marL="3886200" indent="-228600" eaLnBrk="0" fontAlgn="base" hangingPunct="0">
              <a:spcBef>
                <a:spcPct val="40000"/>
              </a:spcBef>
              <a:spcAft>
                <a:spcPct val="15000"/>
              </a:spcAft>
              <a:buChar char="•"/>
              <a:defRPr sz="1600">
                <a:solidFill>
                  <a:schemeClr val="tx2"/>
                </a:solidFill>
                <a:latin typeface="Arial" charset="0"/>
              </a:defRPr>
            </a:lvl9pPr>
          </a:lstStyle>
          <a:p>
            <a:pPr>
              <a:defRPr/>
            </a:pPr>
            <a:endParaRPr lang="en-US" altLang="en-US" sz="2400">
              <a:solidFill>
                <a:srgbClr val="000066"/>
              </a:solidFill>
            </a:endParaRPr>
          </a:p>
        </p:txBody>
      </p:sp>
      <p:sp>
        <p:nvSpPr>
          <p:cNvPr id="5" name="Rectangle 2"/>
          <p:cNvSpPr>
            <a:spLocks noGrp="1" noChangeArrowheads="1"/>
          </p:cNvSpPr>
          <p:nvPr>
            <p:ph type="title"/>
          </p:nvPr>
        </p:nvSpPr>
        <p:spPr bwMode="auto">
          <a:xfrm>
            <a:off x="518584" y="960575"/>
            <a:ext cx="11074400" cy="544512"/>
          </a:xfrm>
          <a:prstGeom prst="rect">
            <a:avLst/>
          </a:prstGeom>
          <a:noFill/>
          <a:ln w="9525">
            <a:noFill/>
            <a:miter lim="800000"/>
            <a:headEnd/>
            <a:tailEnd/>
          </a:ln>
        </p:spPr>
        <p:txBody>
          <a:bodyPr/>
          <a:lstStyle/>
          <a:p>
            <a:pPr lvl="0"/>
            <a:r>
              <a:rPr lang="en-US"/>
              <a:t>Click to edit Master title style</a:t>
            </a:r>
          </a:p>
        </p:txBody>
      </p:sp>
      <p:sp>
        <p:nvSpPr>
          <p:cNvPr id="6" name="Rectangle 3"/>
          <p:cNvSpPr>
            <a:spLocks noGrp="1" noChangeArrowheads="1"/>
          </p:cNvSpPr>
          <p:nvPr>
            <p:ph idx="1"/>
          </p:nvPr>
        </p:nvSpPr>
        <p:spPr bwMode="auto">
          <a:xfrm>
            <a:off x="514351" y="1669774"/>
            <a:ext cx="11127316" cy="4513539"/>
          </a:xfrm>
          <a:prstGeom prst="rect">
            <a:avLst/>
          </a:prstGeom>
          <a:noFill/>
          <a:ln w="9525">
            <a:noFill/>
            <a:miter lim="800000"/>
            <a:headEnd/>
            <a:tailEnd/>
          </a:ln>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3300019435"/>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1675564435"/>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518584" y="373711"/>
            <a:ext cx="11074400" cy="544512"/>
          </a:xfrm>
          <a:prstGeom prst="rect">
            <a:avLst/>
          </a:prstGeom>
          <a:noFill/>
          <a:ln w="9525">
            <a:noFill/>
            <a:miter lim="800000"/>
            <a:headEnd/>
            <a:tailEnd/>
          </a:ln>
        </p:spPr>
        <p:txBody>
          <a:bodyPr/>
          <a:lstStyle/>
          <a:p>
            <a:pPr lvl="0"/>
            <a:r>
              <a:rPr lang="en-US"/>
              <a:t>Click to edit Master title style</a:t>
            </a:r>
          </a:p>
        </p:txBody>
      </p:sp>
      <p:sp>
        <p:nvSpPr>
          <p:cNvPr id="6" name="Rectangle 3"/>
          <p:cNvSpPr>
            <a:spLocks noGrp="1" noChangeArrowheads="1"/>
          </p:cNvSpPr>
          <p:nvPr>
            <p:ph idx="1"/>
          </p:nvPr>
        </p:nvSpPr>
        <p:spPr bwMode="auto">
          <a:xfrm>
            <a:off x="514351" y="1110206"/>
            <a:ext cx="11127316" cy="4513539"/>
          </a:xfrm>
          <a:prstGeom prst="rect">
            <a:avLst/>
          </a:prstGeom>
          <a:noFill/>
          <a:ln w="9525">
            <a:noFill/>
            <a:miter lim="800000"/>
            <a:headEnd/>
            <a:tailEnd/>
          </a:ln>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346353530"/>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Rectangle 10"/>
          <p:cNvSpPr>
            <a:spLocks noChangeArrowheads="1"/>
          </p:cNvSpPr>
          <p:nvPr userDrawn="1"/>
        </p:nvSpPr>
        <p:spPr bwMode="auto">
          <a:xfrm>
            <a:off x="0" y="5888038"/>
            <a:ext cx="12192000" cy="969962"/>
          </a:xfrm>
          <a:prstGeom prst="rect">
            <a:avLst/>
          </a:prstGeom>
          <a:solidFill>
            <a:schemeClr val="bg1"/>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291" tIns="45646" rIns="91291" bIns="45646" anchor="ctr"/>
          <a:lstStyle/>
          <a:p>
            <a:endParaRPr lang="en-GB" sz="2400"/>
          </a:p>
        </p:txBody>
      </p:sp>
      <p:sp>
        <p:nvSpPr>
          <p:cNvPr id="5" name="Rectangle 2"/>
          <p:cNvSpPr>
            <a:spLocks noGrp="1" noChangeArrowheads="1"/>
          </p:cNvSpPr>
          <p:nvPr>
            <p:ph type="title"/>
          </p:nvPr>
        </p:nvSpPr>
        <p:spPr bwMode="auto">
          <a:xfrm>
            <a:off x="518584" y="960575"/>
            <a:ext cx="11074400" cy="544512"/>
          </a:xfrm>
          <a:prstGeom prst="rect">
            <a:avLst/>
          </a:prstGeom>
          <a:noFill/>
          <a:ln w="9525">
            <a:noFill/>
            <a:miter lim="800000"/>
            <a:headEnd/>
            <a:tailEnd/>
          </a:ln>
        </p:spPr>
        <p:txBody>
          <a:bodyPr/>
          <a:lstStyle>
            <a:lvl1pPr>
              <a:defRPr>
                <a:solidFill>
                  <a:schemeClr val="bg1">
                    <a:lumMod val="65000"/>
                  </a:schemeClr>
                </a:solidFill>
              </a:defRPr>
            </a:lvl1pPr>
          </a:lstStyle>
          <a:p>
            <a:pPr lvl="0"/>
            <a:r>
              <a:rPr lang="en-US" dirty="0"/>
              <a:t>Click to edit Master title style</a:t>
            </a:r>
          </a:p>
        </p:txBody>
      </p:sp>
      <p:sp>
        <p:nvSpPr>
          <p:cNvPr id="6" name="Rectangle 3"/>
          <p:cNvSpPr>
            <a:spLocks noGrp="1" noChangeArrowheads="1"/>
          </p:cNvSpPr>
          <p:nvPr>
            <p:ph idx="1"/>
          </p:nvPr>
        </p:nvSpPr>
        <p:spPr bwMode="auto">
          <a:xfrm>
            <a:off x="514351" y="1669774"/>
            <a:ext cx="11127316" cy="4513539"/>
          </a:xfrm>
          <a:prstGeom prst="rect">
            <a:avLst/>
          </a:prstGeom>
          <a:noFill/>
          <a:ln w="9525">
            <a:noFill/>
            <a:miter lim="800000"/>
            <a:headEnd/>
            <a:tailEnd/>
          </a:ln>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1790443804"/>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Rectangle 10"/>
          <p:cNvSpPr>
            <a:spLocks noChangeArrowheads="1"/>
          </p:cNvSpPr>
          <p:nvPr userDrawn="1"/>
        </p:nvSpPr>
        <p:spPr bwMode="auto">
          <a:xfrm>
            <a:off x="0" y="5888038"/>
            <a:ext cx="12192000" cy="969962"/>
          </a:xfrm>
          <a:prstGeom prst="rect">
            <a:avLst/>
          </a:prstGeom>
          <a:solidFill>
            <a:schemeClr val="bg1"/>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291" tIns="45646" rIns="91291" bIns="45646" anchor="ctr"/>
          <a:lstStyle/>
          <a:p>
            <a:endParaRPr lang="en-GB" sz="2400"/>
          </a:p>
        </p:txBody>
      </p:sp>
      <p:sp>
        <p:nvSpPr>
          <p:cNvPr id="5" name="Rectangle 2"/>
          <p:cNvSpPr>
            <a:spLocks noGrp="1" noChangeArrowheads="1"/>
          </p:cNvSpPr>
          <p:nvPr>
            <p:ph type="title"/>
          </p:nvPr>
        </p:nvSpPr>
        <p:spPr bwMode="auto">
          <a:xfrm>
            <a:off x="518584" y="960575"/>
            <a:ext cx="11074400" cy="544512"/>
          </a:xfrm>
          <a:prstGeom prst="rect">
            <a:avLst/>
          </a:prstGeom>
          <a:noFill/>
          <a:ln w="9525">
            <a:noFill/>
            <a:miter lim="800000"/>
            <a:headEnd/>
            <a:tailEnd/>
          </a:ln>
        </p:spPr>
        <p:txBody>
          <a:bodyPr/>
          <a:lstStyle>
            <a:lvl1pPr>
              <a:defRPr>
                <a:solidFill>
                  <a:schemeClr val="bg1">
                    <a:lumMod val="65000"/>
                  </a:schemeClr>
                </a:solidFill>
              </a:defRPr>
            </a:lvl1pPr>
          </a:lstStyle>
          <a:p>
            <a:pPr lvl="0"/>
            <a:r>
              <a:rPr lang="en-US" dirty="0"/>
              <a:t>Click to edit Master title style</a:t>
            </a:r>
          </a:p>
        </p:txBody>
      </p:sp>
      <p:sp>
        <p:nvSpPr>
          <p:cNvPr id="6" name="Rectangle 3"/>
          <p:cNvSpPr>
            <a:spLocks noGrp="1" noChangeArrowheads="1"/>
          </p:cNvSpPr>
          <p:nvPr>
            <p:ph idx="1"/>
          </p:nvPr>
        </p:nvSpPr>
        <p:spPr bwMode="auto">
          <a:xfrm>
            <a:off x="514351" y="1669774"/>
            <a:ext cx="11127316" cy="4513539"/>
          </a:xfrm>
          <a:prstGeom prst="rect">
            <a:avLst/>
          </a:prstGeom>
          <a:noFill/>
          <a:ln w="9525">
            <a:noFill/>
            <a:miter lim="800000"/>
            <a:headEnd/>
            <a:tailEnd/>
          </a:ln>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2082456734"/>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1498923807"/>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518584" y="960575"/>
            <a:ext cx="11074400" cy="544512"/>
          </a:xfrm>
          <a:prstGeom prst="rect">
            <a:avLst/>
          </a:prstGeom>
          <a:noFill/>
          <a:ln w="9525">
            <a:noFill/>
            <a:miter lim="800000"/>
            <a:headEnd/>
            <a:tailEnd/>
          </a:ln>
        </p:spPr>
        <p:txBody>
          <a:bodyPr/>
          <a:lstStyle/>
          <a:p>
            <a:pPr lvl="0"/>
            <a:r>
              <a:rPr lang="en-US"/>
              <a:t>Click to edit Master title style</a:t>
            </a:r>
          </a:p>
        </p:txBody>
      </p:sp>
      <p:sp>
        <p:nvSpPr>
          <p:cNvPr id="6" name="Rectangle 3"/>
          <p:cNvSpPr>
            <a:spLocks noGrp="1" noChangeArrowheads="1"/>
          </p:cNvSpPr>
          <p:nvPr>
            <p:ph idx="1"/>
          </p:nvPr>
        </p:nvSpPr>
        <p:spPr bwMode="auto">
          <a:xfrm>
            <a:off x="514351" y="1669774"/>
            <a:ext cx="11127316" cy="4513539"/>
          </a:xfrm>
          <a:prstGeom prst="rect">
            <a:avLst/>
          </a:prstGeom>
          <a:noFill/>
          <a:ln w="9525">
            <a:noFill/>
            <a:miter lim="800000"/>
            <a:headEnd/>
            <a:tailEnd/>
          </a:ln>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1" name="Text Box 5"/>
          <p:cNvSpPr txBox="1">
            <a:spLocks noChangeArrowheads="1"/>
          </p:cNvSpPr>
          <p:nvPr userDrawn="1"/>
        </p:nvSpPr>
        <p:spPr bwMode="auto">
          <a:xfrm>
            <a:off x="1239944" y="6450648"/>
            <a:ext cx="4529667" cy="239712"/>
          </a:xfrm>
          <a:prstGeom prst="rect">
            <a:avLst/>
          </a:prstGeom>
          <a:noFill/>
          <a:ln w="9525" algn="ctr">
            <a:noFill/>
            <a:miter lim="800000"/>
            <a:headEnd/>
            <a:tailEnd/>
          </a:ln>
          <a:effectLst/>
        </p:spPr>
        <p:txBody>
          <a:bodyPr lIns="91291" tIns="45646" rIns="91291" bIns="45646">
            <a:spAutoFit/>
          </a:bodyPr>
          <a:lstStyle/>
          <a:p>
            <a:pPr marL="342900" indent="-342900">
              <a:spcBef>
                <a:spcPct val="50000"/>
              </a:spcBef>
              <a:buFontTx/>
              <a:buNone/>
              <a:defRPr/>
            </a:pPr>
            <a:r>
              <a:rPr lang="en-GB" sz="1200" dirty="0">
                <a:solidFill>
                  <a:schemeClr val="tx1"/>
                </a:solidFill>
                <a:latin typeface="Arial" pitchFamily="34" charset="0"/>
              </a:rPr>
              <a:t>Dropped Object Awareness</a:t>
            </a:r>
            <a:endParaRPr lang="en-US" sz="1200" dirty="0">
              <a:solidFill>
                <a:schemeClr val="tx1"/>
              </a:solidFill>
              <a:latin typeface="Arial" pitchFamily="34" charset="0"/>
            </a:endParaRPr>
          </a:p>
        </p:txBody>
      </p:sp>
      <p:pic>
        <p:nvPicPr>
          <p:cNvPr id="12" name="Picture 13" descr="DROP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86504" y="6002339"/>
            <a:ext cx="618067"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4278195"/>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5.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6.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7.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4"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398642" y="553832"/>
            <a:ext cx="9194341" cy="572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91" tIns="45646" rIns="91291" bIns="45646"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2398641" y="1417983"/>
            <a:ext cx="9243025" cy="3990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91" tIns="45646" rIns="91291" bIns="45646"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9776916"/>
      </p:ext>
    </p:extLst>
  </p:cSld>
  <p:clrMap bg1="lt1" tx1="dk1" bg2="lt2" tx2="dk2" accent1="accent1" accent2="accent2" accent3="accent3" accent4="accent4" accent5="accent5" accent6="accent6" hlink="hlink" folHlink="folHlink"/>
  <p:sldLayoutIdLst>
    <p:sldLayoutId id="2147483744" r:id="rId1"/>
    <p:sldLayoutId id="2147483740" r:id="rId2"/>
  </p:sldLayoutIdLst>
  <p:hf hdr="0" ftr="0" dt="0"/>
  <p:txStyles>
    <p:titleStyle>
      <a:lvl1pPr algn="l" rtl="0" eaLnBrk="0" fontAlgn="base" hangingPunct="0">
        <a:spcBef>
          <a:spcPct val="0"/>
        </a:spcBef>
        <a:spcAft>
          <a:spcPct val="0"/>
        </a:spcAft>
        <a:defRPr sz="3200" b="1">
          <a:solidFill>
            <a:schemeClr val="bg1">
              <a:lumMod val="50000"/>
            </a:schemeClr>
          </a:solidFill>
          <a:latin typeface="+mj-lt"/>
          <a:ea typeface="+mj-ea"/>
          <a:cs typeface="+mj-cs"/>
        </a:defRPr>
      </a:lvl1pPr>
      <a:lvl2pPr algn="l" rtl="0" eaLnBrk="0" fontAlgn="base" hangingPunct="0">
        <a:spcBef>
          <a:spcPct val="0"/>
        </a:spcBef>
        <a:spcAft>
          <a:spcPct val="0"/>
        </a:spcAft>
        <a:defRPr sz="2800" b="1">
          <a:solidFill>
            <a:schemeClr val="accent1"/>
          </a:solidFill>
          <a:latin typeface="Arial" charset="0"/>
          <a:ea typeface="ヒラギノ角ゴ Pro W3" pitchFamily="20" charset="-128"/>
        </a:defRPr>
      </a:lvl2pPr>
      <a:lvl3pPr algn="l" rtl="0" eaLnBrk="0" fontAlgn="base" hangingPunct="0">
        <a:spcBef>
          <a:spcPct val="0"/>
        </a:spcBef>
        <a:spcAft>
          <a:spcPct val="0"/>
        </a:spcAft>
        <a:defRPr sz="2800" b="1">
          <a:solidFill>
            <a:schemeClr val="accent1"/>
          </a:solidFill>
          <a:latin typeface="Arial" charset="0"/>
          <a:ea typeface="ヒラギノ角ゴ Pro W3" pitchFamily="20" charset="-128"/>
        </a:defRPr>
      </a:lvl3pPr>
      <a:lvl4pPr algn="l" rtl="0" eaLnBrk="0" fontAlgn="base" hangingPunct="0">
        <a:spcBef>
          <a:spcPct val="0"/>
        </a:spcBef>
        <a:spcAft>
          <a:spcPct val="0"/>
        </a:spcAft>
        <a:defRPr sz="2800" b="1">
          <a:solidFill>
            <a:schemeClr val="accent1"/>
          </a:solidFill>
          <a:latin typeface="Arial" charset="0"/>
          <a:ea typeface="ヒラギノ角ゴ Pro W3" pitchFamily="20" charset="-128"/>
        </a:defRPr>
      </a:lvl4pPr>
      <a:lvl5pPr algn="l" rtl="0" eaLnBrk="0" fontAlgn="base" hangingPunct="0">
        <a:spcBef>
          <a:spcPct val="0"/>
        </a:spcBef>
        <a:spcAft>
          <a:spcPct val="0"/>
        </a:spcAft>
        <a:defRPr sz="2800" b="1">
          <a:solidFill>
            <a:schemeClr val="accent1"/>
          </a:solidFill>
          <a:latin typeface="Arial" charset="0"/>
          <a:ea typeface="ヒラギノ角ゴ Pro W3" pitchFamily="20" charset="-128"/>
        </a:defRPr>
      </a:lvl5pPr>
      <a:lvl6pPr marL="457200" algn="l" rtl="0" fontAlgn="base">
        <a:spcBef>
          <a:spcPct val="0"/>
        </a:spcBef>
        <a:spcAft>
          <a:spcPct val="0"/>
        </a:spcAft>
        <a:defRPr sz="2500" b="1">
          <a:solidFill>
            <a:schemeClr val="accent1"/>
          </a:solidFill>
          <a:latin typeface="Arial" charset="0"/>
          <a:ea typeface="ヒラギノ角ゴ Pro W3" pitchFamily="20" charset="-128"/>
        </a:defRPr>
      </a:lvl6pPr>
      <a:lvl7pPr marL="914400" algn="l" rtl="0" fontAlgn="base">
        <a:spcBef>
          <a:spcPct val="0"/>
        </a:spcBef>
        <a:spcAft>
          <a:spcPct val="0"/>
        </a:spcAft>
        <a:defRPr sz="2500" b="1">
          <a:solidFill>
            <a:schemeClr val="accent1"/>
          </a:solidFill>
          <a:latin typeface="Arial" charset="0"/>
          <a:ea typeface="ヒラギノ角ゴ Pro W3" pitchFamily="20" charset="-128"/>
        </a:defRPr>
      </a:lvl7pPr>
      <a:lvl8pPr marL="1371600" algn="l" rtl="0" fontAlgn="base">
        <a:spcBef>
          <a:spcPct val="0"/>
        </a:spcBef>
        <a:spcAft>
          <a:spcPct val="0"/>
        </a:spcAft>
        <a:defRPr sz="2500" b="1">
          <a:solidFill>
            <a:schemeClr val="accent1"/>
          </a:solidFill>
          <a:latin typeface="Arial" charset="0"/>
          <a:ea typeface="ヒラギノ角ゴ Pro W3" pitchFamily="20" charset="-128"/>
        </a:defRPr>
      </a:lvl8pPr>
      <a:lvl9pPr marL="1828800" algn="l" rtl="0" fontAlgn="base">
        <a:spcBef>
          <a:spcPct val="0"/>
        </a:spcBef>
        <a:spcAft>
          <a:spcPct val="0"/>
        </a:spcAft>
        <a:defRPr sz="2500" b="1">
          <a:solidFill>
            <a:schemeClr val="accent1"/>
          </a:solidFill>
          <a:latin typeface="Arial" charset="0"/>
          <a:ea typeface="ヒラギノ角ゴ Pro W3" pitchFamily="20" charset="-128"/>
        </a:defRPr>
      </a:lvl9pPr>
    </p:titleStyle>
    <p:bodyStyle>
      <a:lvl1pPr marL="342900" indent="-342900" algn="l" rtl="0" eaLnBrk="0" fontAlgn="base" hangingPunct="0">
        <a:spcBef>
          <a:spcPct val="100000"/>
        </a:spcBef>
        <a:spcAft>
          <a:spcPct val="0"/>
        </a:spcAft>
        <a:buClr>
          <a:srgbClr val="C00000"/>
        </a:buClr>
        <a:buFont typeface="Wingdings" panose="05000000000000000000" pitchFamily="2" charset="2"/>
        <a:buChar char="§"/>
        <a:defRPr sz="2400" b="1">
          <a:solidFill>
            <a:schemeClr val="tx1"/>
          </a:solidFill>
          <a:latin typeface="+mn-lt"/>
          <a:ea typeface="+mn-ea"/>
          <a:cs typeface="+mn-cs"/>
        </a:defRPr>
      </a:lvl1pPr>
      <a:lvl2pPr marL="341313" indent="288925" algn="l" rtl="0" eaLnBrk="0" fontAlgn="base" hangingPunct="0">
        <a:spcBef>
          <a:spcPct val="20000"/>
        </a:spcBef>
        <a:spcAft>
          <a:spcPct val="0"/>
        </a:spcAft>
        <a:buClr>
          <a:srgbClr val="C00000"/>
        </a:buClr>
        <a:buChar char="•"/>
        <a:defRPr sz="2000">
          <a:solidFill>
            <a:schemeClr val="tx1"/>
          </a:solidFill>
          <a:latin typeface="+mn-lt"/>
          <a:ea typeface="+mn-ea"/>
        </a:defRPr>
      </a:lvl2pPr>
      <a:lvl3pPr marL="809625" indent="174625" algn="l" rtl="0" eaLnBrk="0" fontAlgn="base" hangingPunct="0">
        <a:spcBef>
          <a:spcPct val="20000"/>
        </a:spcBef>
        <a:spcAft>
          <a:spcPct val="0"/>
        </a:spcAft>
        <a:buClr>
          <a:srgbClr val="C00000"/>
        </a:buClr>
        <a:buFont typeface="Arial" panose="020B0604020202020204" pitchFamily="34" charset="0"/>
        <a:buChar char="−"/>
        <a:defRPr>
          <a:solidFill>
            <a:schemeClr val="tx1"/>
          </a:solidFill>
          <a:latin typeface="+mn-lt"/>
          <a:ea typeface="+mn-ea"/>
        </a:defRPr>
      </a:lvl3pPr>
      <a:lvl4pPr marL="1331913" indent="-168275" algn="l" rtl="0" eaLnBrk="0" fontAlgn="base" hangingPunct="0">
        <a:spcBef>
          <a:spcPct val="20000"/>
        </a:spcBef>
        <a:spcAft>
          <a:spcPct val="0"/>
        </a:spcAft>
        <a:buClr>
          <a:srgbClr val="C00000"/>
        </a:buClr>
        <a:buChar char="•"/>
        <a:defRPr sz="1600">
          <a:solidFill>
            <a:schemeClr val="tx1"/>
          </a:solidFill>
          <a:latin typeface="+mn-lt"/>
          <a:ea typeface="+mn-ea"/>
        </a:defRPr>
      </a:lvl4pPr>
      <a:lvl5pPr marL="1698625" indent="-187325" algn="l" rtl="0" eaLnBrk="0" fontAlgn="base" hangingPunct="0">
        <a:spcBef>
          <a:spcPct val="20000"/>
        </a:spcBef>
        <a:spcAft>
          <a:spcPct val="0"/>
        </a:spcAft>
        <a:buClr>
          <a:srgbClr val="C00000"/>
        </a:buClr>
        <a:buChar char="•"/>
        <a:defRPr sz="1600">
          <a:solidFill>
            <a:schemeClr val="tx1"/>
          </a:solidFill>
          <a:latin typeface="+mn-lt"/>
          <a:ea typeface="+mn-ea"/>
        </a:defRPr>
      </a:lvl5pPr>
      <a:lvl6pPr marL="1482725" indent="-109538" algn="l" rtl="0" fontAlgn="base">
        <a:spcBef>
          <a:spcPct val="20000"/>
        </a:spcBef>
        <a:spcAft>
          <a:spcPct val="0"/>
        </a:spcAft>
        <a:buClr>
          <a:schemeClr val="accent1"/>
        </a:buClr>
        <a:buChar char="›"/>
        <a:defRPr>
          <a:solidFill>
            <a:schemeClr val="tx1"/>
          </a:solidFill>
          <a:latin typeface="+mn-lt"/>
          <a:ea typeface="+mn-ea"/>
        </a:defRPr>
      </a:lvl6pPr>
      <a:lvl7pPr marL="1939925" indent="-109538" algn="l" rtl="0" fontAlgn="base">
        <a:spcBef>
          <a:spcPct val="20000"/>
        </a:spcBef>
        <a:spcAft>
          <a:spcPct val="0"/>
        </a:spcAft>
        <a:buClr>
          <a:schemeClr val="accent1"/>
        </a:buClr>
        <a:buChar char="›"/>
        <a:defRPr>
          <a:solidFill>
            <a:schemeClr val="tx1"/>
          </a:solidFill>
          <a:latin typeface="+mn-lt"/>
          <a:ea typeface="+mn-ea"/>
        </a:defRPr>
      </a:lvl7pPr>
      <a:lvl8pPr marL="2397125" indent="-109538" algn="l" rtl="0" fontAlgn="base">
        <a:spcBef>
          <a:spcPct val="20000"/>
        </a:spcBef>
        <a:spcAft>
          <a:spcPct val="0"/>
        </a:spcAft>
        <a:buClr>
          <a:schemeClr val="accent1"/>
        </a:buClr>
        <a:buChar char="›"/>
        <a:defRPr>
          <a:solidFill>
            <a:schemeClr val="tx1"/>
          </a:solidFill>
          <a:latin typeface="+mn-lt"/>
          <a:ea typeface="+mn-ea"/>
        </a:defRPr>
      </a:lvl8pPr>
      <a:lvl9pPr marL="2854325" indent="-109538" algn="l" rtl="0" fontAlgn="base">
        <a:spcBef>
          <a:spcPct val="20000"/>
        </a:spcBef>
        <a:spcAft>
          <a:spcPct val="0"/>
        </a:spcAft>
        <a:buClr>
          <a:schemeClr val="accent1"/>
        </a:buClr>
        <a:buChar char="›"/>
        <a:defRPr>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518584" y="368301"/>
            <a:ext cx="11074400"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91" tIns="45646" rIns="91291" bIns="45646" numCol="1" anchor="t" anchorCtr="0" compatLnSpc="1">
            <a:prstTxWarp prst="textNoShape">
              <a:avLst/>
            </a:prstTxWarp>
          </a:bodyPr>
          <a:lstStyle/>
          <a:p>
            <a:pPr lvl="0"/>
            <a:r>
              <a:rPr lang="en-US" altLang="en-US"/>
              <a:t>Click to edit Master title style</a:t>
            </a:r>
          </a:p>
        </p:txBody>
      </p:sp>
      <p:sp>
        <p:nvSpPr>
          <p:cNvPr id="2051" name="Rectangle 3"/>
          <p:cNvSpPr>
            <a:spLocks noGrp="1" noChangeArrowheads="1"/>
          </p:cNvSpPr>
          <p:nvPr>
            <p:ph type="body" idx="1"/>
          </p:nvPr>
        </p:nvSpPr>
        <p:spPr bwMode="auto">
          <a:xfrm>
            <a:off x="514351" y="1135063"/>
            <a:ext cx="11127316" cy="427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91" tIns="45646" rIns="91291" bIns="45646"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52" name="Rectangle 7"/>
          <p:cNvSpPr>
            <a:spLocks noChangeArrowheads="1"/>
          </p:cNvSpPr>
          <p:nvPr userDrawn="1"/>
        </p:nvSpPr>
        <p:spPr bwMode="auto">
          <a:xfrm>
            <a:off x="0" y="5888038"/>
            <a:ext cx="12192000" cy="969962"/>
          </a:xfrm>
          <a:prstGeom prst="rect">
            <a:avLst/>
          </a:prstGeom>
          <a:solidFill>
            <a:schemeClr val="bg1"/>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291" tIns="45646" rIns="91291" bIns="45646" anchor="ctr"/>
          <a:lstStyle>
            <a:lvl1pPr eaLnBrk="0" hangingPunct="0">
              <a:defRPr sz="1600">
                <a:solidFill>
                  <a:schemeClr val="tx2"/>
                </a:solidFill>
                <a:latin typeface="Arial" charset="0"/>
              </a:defRPr>
            </a:lvl1pPr>
            <a:lvl2pPr marL="742950" indent="-285750" eaLnBrk="0" hangingPunct="0">
              <a:defRPr sz="1600">
                <a:solidFill>
                  <a:schemeClr val="tx2"/>
                </a:solidFill>
                <a:latin typeface="Arial" charset="0"/>
              </a:defRPr>
            </a:lvl2pPr>
            <a:lvl3pPr marL="1143000" indent="-228600" eaLnBrk="0" hangingPunct="0">
              <a:defRPr sz="1600">
                <a:solidFill>
                  <a:schemeClr val="tx2"/>
                </a:solidFill>
                <a:latin typeface="Arial" charset="0"/>
              </a:defRPr>
            </a:lvl3pPr>
            <a:lvl4pPr marL="1600200" indent="-228600" eaLnBrk="0" hangingPunct="0">
              <a:defRPr sz="1600">
                <a:solidFill>
                  <a:schemeClr val="tx2"/>
                </a:solidFill>
                <a:latin typeface="Arial" charset="0"/>
              </a:defRPr>
            </a:lvl4pPr>
            <a:lvl5pPr marL="2057400" indent="-228600" eaLnBrk="0" hangingPunct="0">
              <a:defRPr sz="1600">
                <a:solidFill>
                  <a:schemeClr val="tx2"/>
                </a:solidFill>
                <a:latin typeface="Arial" charset="0"/>
              </a:defRPr>
            </a:lvl5pPr>
            <a:lvl6pPr marL="2514600" indent="-228600" eaLnBrk="0" fontAlgn="base" hangingPunct="0">
              <a:spcBef>
                <a:spcPct val="40000"/>
              </a:spcBef>
              <a:spcAft>
                <a:spcPct val="15000"/>
              </a:spcAft>
              <a:buChar char="•"/>
              <a:defRPr sz="1600">
                <a:solidFill>
                  <a:schemeClr val="tx2"/>
                </a:solidFill>
                <a:latin typeface="Arial" charset="0"/>
              </a:defRPr>
            </a:lvl6pPr>
            <a:lvl7pPr marL="2971800" indent="-228600" eaLnBrk="0" fontAlgn="base" hangingPunct="0">
              <a:spcBef>
                <a:spcPct val="40000"/>
              </a:spcBef>
              <a:spcAft>
                <a:spcPct val="15000"/>
              </a:spcAft>
              <a:buChar char="•"/>
              <a:defRPr sz="1600">
                <a:solidFill>
                  <a:schemeClr val="tx2"/>
                </a:solidFill>
                <a:latin typeface="Arial" charset="0"/>
              </a:defRPr>
            </a:lvl7pPr>
            <a:lvl8pPr marL="3429000" indent="-228600" eaLnBrk="0" fontAlgn="base" hangingPunct="0">
              <a:spcBef>
                <a:spcPct val="40000"/>
              </a:spcBef>
              <a:spcAft>
                <a:spcPct val="15000"/>
              </a:spcAft>
              <a:buChar char="•"/>
              <a:defRPr sz="1600">
                <a:solidFill>
                  <a:schemeClr val="tx2"/>
                </a:solidFill>
                <a:latin typeface="Arial" charset="0"/>
              </a:defRPr>
            </a:lvl8pPr>
            <a:lvl9pPr marL="3886200" indent="-228600" eaLnBrk="0" fontAlgn="base" hangingPunct="0">
              <a:spcBef>
                <a:spcPct val="40000"/>
              </a:spcBef>
              <a:spcAft>
                <a:spcPct val="15000"/>
              </a:spcAft>
              <a:buChar char="•"/>
              <a:defRPr sz="1600">
                <a:solidFill>
                  <a:schemeClr val="tx2"/>
                </a:solidFill>
                <a:latin typeface="Arial" charset="0"/>
              </a:defRPr>
            </a:lvl9pPr>
          </a:lstStyle>
          <a:p>
            <a:pPr>
              <a:defRPr/>
            </a:pPr>
            <a:endParaRPr lang="en-US" altLang="en-US" sz="2400">
              <a:solidFill>
                <a:srgbClr val="000066"/>
              </a:solidFill>
            </a:endParaRPr>
          </a:p>
        </p:txBody>
      </p:sp>
    </p:spTree>
    <p:extLst>
      <p:ext uri="{BB962C8B-B14F-4D97-AF65-F5344CB8AC3E}">
        <p14:creationId xmlns:p14="http://schemas.microsoft.com/office/powerpoint/2010/main" val="1358907253"/>
      </p:ext>
    </p:extLst>
  </p:cSld>
  <p:clrMap bg1="lt1" tx1="dk1" bg2="lt2" tx2="dk2" accent1="accent1" accent2="accent2" accent3="accent3" accent4="accent4" accent5="accent5" accent6="accent6" hlink="hlink" folHlink="folHlink"/>
  <p:sldLayoutIdLst>
    <p:sldLayoutId id="2147483777" r:id="rId1"/>
  </p:sldLayoutIdLst>
  <p:hf hdr="0" ftr="0" dt="0"/>
  <p:txStyles>
    <p:titleStyle>
      <a:lvl1pPr algn="l" rtl="0" eaLnBrk="0" fontAlgn="base" hangingPunct="0">
        <a:spcBef>
          <a:spcPct val="0"/>
        </a:spcBef>
        <a:spcAft>
          <a:spcPct val="0"/>
        </a:spcAft>
        <a:defRPr sz="2800" b="1">
          <a:solidFill>
            <a:schemeClr val="accent1"/>
          </a:solidFill>
          <a:latin typeface="+mj-lt"/>
          <a:ea typeface="+mj-ea"/>
          <a:cs typeface="ヒラギノ角ゴ Pro W3"/>
        </a:defRPr>
      </a:lvl1pPr>
      <a:lvl2pPr algn="l" rtl="0" eaLnBrk="0" fontAlgn="base" hangingPunct="0">
        <a:spcBef>
          <a:spcPct val="0"/>
        </a:spcBef>
        <a:spcAft>
          <a:spcPct val="0"/>
        </a:spcAft>
        <a:defRPr sz="2800" b="1">
          <a:solidFill>
            <a:schemeClr val="accent1"/>
          </a:solidFill>
          <a:latin typeface="Arial" charset="0"/>
          <a:ea typeface="ヒラギノ角ゴ Pro W3" pitchFamily="20" charset="-128"/>
          <a:cs typeface="ヒラギノ角ゴ Pro W3"/>
        </a:defRPr>
      </a:lvl2pPr>
      <a:lvl3pPr algn="l" rtl="0" eaLnBrk="0" fontAlgn="base" hangingPunct="0">
        <a:spcBef>
          <a:spcPct val="0"/>
        </a:spcBef>
        <a:spcAft>
          <a:spcPct val="0"/>
        </a:spcAft>
        <a:defRPr sz="2800" b="1">
          <a:solidFill>
            <a:schemeClr val="accent1"/>
          </a:solidFill>
          <a:latin typeface="Arial" charset="0"/>
          <a:ea typeface="ヒラギノ角ゴ Pro W3" pitchFamily="20" charset="-128"/>
          <a:cs typeface="ヒラギノ角ゴ Pro W3"/>
        </a:defRPr>
      </a:lvl3pPr>
      <a:lvl4pPr algn="l" rtl="0" eaLnBrk="0" fontAlgn="base" hangingPunct="0">
        <a:spcBef>
          <a:spcPct val="0"/>
        </a:spcBef>
        <a:spcAft>
          <a:spcPct val="0"/>
        </a:spcAft>
        <a:defRPr sz="2800" b="1">
          <a:solidFill>
            <a:schemeClr val="accent1"/>
          </a:solidFill>
          <a:latin typeface="Arial" charset="0"/>
          <a:ea typeface="ヒラギノ角ゴ Pro W3" pitchFamily="20" charset="-128"/>
          <a:cs typeface="ヒラギノ角ゴ Pro W3"/>
        </a:defRPr>
      </a:lvl4pPr>
      <a:lvl5pPr algn="l" rtl="0" eaLnBrk="0" fontAlgn="base" hangingPunct="0">
        <a:spcBef>
          <a:spcPct val="0"/>
        </a:spcBef>
        <a:spcAft>
          <a:spcPct val="0"/>
        </a:spcAft>
        <a:defRPr sz="2800" b="1">
          <a:solidFill>
            <a:schemeClr val="accent1"/>
          </a:solidFill>
          <a:latin typeface="Arial" charset="0"/>
          <a:ea typeface="ヒラギノ角ゴ Pro W3" pitchFamily="20" charset="-128"/>
          <a:cs typeface="ヒラギノ角ゴ Pro W3"/>
        </a:defRPr>
      </a:lvl5pPr>
      <a:lvl6pPr marL="457200" algn="l" rtl="0" fontAlgn="base">
        <a:spcBef>
          <a:spcPct val="0"/>
        </a:spcBef>
        <a:spcAft>
          <a:spcPct val="0"/>
        </a:spcAft>
        <a:defRPr sz="2500" b="1">
          <a:solidFill>
            <a:schemeClr val="accent1"/>
          </a:solidFill>
          <a:latin typeface="Arial" charset="0"/>
          <a:ea typeface="ヒラギノ角ゴ Pro W3" pitchFamily="20" charset="-128"/>
        </a:defRPr>
      </a:lvl6pPr>
      <a:lvl7pPr marL="914400" algn="l" rtl="0" fontAlgn="base">
        <a:spcBef>
          <a:spcPct val="0"/>
        </a:spcBef>
        <a:spcAft>
          <a:spcPct val="0"/>
        </a:spcAft>
        <a:defRPr sz="2500" b="1">
          <a:solidFill>
            <a:schemeClr val="accent1"/>
          </a:solidFill>
          <a:latin typeface="Arial" charset="0"/>
          <a:ea typeface="ヒラギノ角ゴ Pro W3" pitchFamily="20" charset="-128"/>
        </a:defRPr>
      </a:lvl7pPr>
      <a:lvl8pPr marL="1371600" algn="l" rtl="0" fontAlgn="base">
        <a:spcBef>
          <a:spcPct val="0"/>
        </a:spcBef>
        <a:spcAft>
          <a:spcPct val="0"/>
        </a:spcAft>
        <a:defRPr sz="2500" b="1">
          <a:solidFill>
            <a:schemeClr val="accent1"/>
          </a:solidFill>
          <a:latin typeface="Arial" charset="0"/>
          <a:ea typeface="ヒラギノ角ゴ Pro W3" pitchFamily="20" charset="-128"/>
        </a:defRPr>
      </a:lvl8pPr>
      <a:lvl9pPr marL="1828800" algn="l" rtl="0" fontAlgn="base">
        <a:spcBef>
          <a:spcPct val="0"/>
        </a:spcBef>
        <a:spcAft>
          <a:spcPct val="0"/>
        </a:spcAft>
        <a:defRPr sz="2500" b="1">
          <a:solidFill>
            <a:schemeClr val="accent1"/>
          </a:solidFill>
          <a:latin typeface="Arial" charset="0"/>
          <a:ea typeface="ヒラギノ角ゴ Pro W3" pitchFamily="20" charset="-128"/>
        </a:defRPr>
      </a:lvl9pPr>
    </p:titleStyle>
    <p:bodyStyle>
      <a:lvl1pPr marL="342900" indent="-342900" algn="l" rtl="0" eaLnBrk="0" fontAlgn="base" hangingPunct="0">
        <a:spcBef>
          <a:spcPct val="100000"/>
        </a:spcBef>
        <a:spcAft>
          <a:spcPct val="0"/>
        </a:spcAft>
        <a:buClr>
          <a:schemeClr val="accent1"/>
        </a:buClr>
        <a:buChar char="•"/>
        <a:defRPr sz="2400" b="1">
          <a:solidFill>
            <a:schemeClr val="tx2"/>
          </a:solidFill>
          <a:latin typeface="+mn-lt"/>
          <a:ea typeface="+mn-ea"/>
          <a:cs typeface="ヒラギノ角ゴ Pro W3"/>
        </a:defRPr>
      </a:lvl1pPr>
      <a:lvl2pPr marL="341313" indent="288925" algn="l" rtl="0" eaLnBrk="0" fontAlgn="base" hangingPunct="0">
        <a:spcBef>
          <a:spcPct val="20000"/>
        </a:spcBef>
        <a:spcAft>
          <a:spcPct val="0"/>
        </a:spcAft>
        <a:buClr>
          <a:schemeClr val="accent1"/>
        </a:buClr>
        <a:buChar char="•"/>
        <a:defRPr sz="2000">
          <a:solidFill>
            <a:schemeClr val="tx1"/>
          </a:solidFill>
          <a:latin typeface="+mn-lt"/>
          <a:ea typeface="+mn-ea"/>
          <a:cs typeface="ヒラギノ角ゴ Pro W3"/>
        </a:defRPr>
      </a:lvl2pPr>
      <a:lvl3pPr marL="809625" indent="174625" algn="l" rtl="0" eaLnBrk="0" fontAlgn="base" hangingPunct="0">
        <a:spcBef>
          <a:spcPct val="20000"/>
        </a:spcBef>
        <a:spcAft>
          <a:spcPct val="0"/>
        </a:spcAft>
        <a:buClr>
          <a:schemeClr val="accent1"/>
        </a:buClr>
        <a:buChar char="•"/>
        <a:defRPr>
          <a:solidFill>
            <a:schemeClr val="tx1"/>
          </a:solidFill>
          <a:latin typeface="+mn-lt"/>
          <a:ea typeface="+mn-ea"/>
          <a:cs typeface="ヒラギノ角ゴ Pro W3"/>
        </a:defRPr>
      </a:lvl3pPr>
      <a:lvl4pPr marL="1331913" indent="-168275" algn="l" rtl="0" eaLnBrk="0" fontAlgn="base" hangingPunct="0">
        <a:spcBef>
          <a:spcPct val="20000"/>
        </a:spcBef>
        <a:spcAft>
          <a:spcPct val="0"/>
        </a:spcAft>
        <a:buClr>
          <a:schemeClr val="accent1"/>
        </a:buClr>
        <a:buChar char="•"/>
        <a:defRPr sz="1600">
          <a:solidFill>
            <a:schemeClr val="tx1"/>
          </a:solidFill>
          <a:latin typeface="+mn-lt"/>
          <a:ea typeface="+mn-ea"/>
          <a:cs typeface="ヒラギノ角ゴ Pro W3"/>
        </a:defRPr>
      </a:lvl4pPr>
      <a:lvl5pPr marL="1698625" indent="-187325" algn="l" rtl="0" eaLnBrk="0" fontAlgn="base" hangingPunct="0">
        <a:spcBef>
          <a:spcPct val="20000"/>
        </a:spcBef>
        <a:spcAft>
          <a:spcPct val="0"/>
        </a:spcAft>
        <a:buClr>
          <a:schemeClr val="accent1"/>
        </a:buClr>
        <a:buChar char="•"/>
        <a:defRPr sz="1600">
          <a:solidFill>
            <a:schemeClr val="tx1"/>
          </a:solidFill>
          <a:latin typeface="+mn-lt"/>
          <a:ea typeface="+mn-ea"/>
          <a:cs typeface="ヒラギノ角ゴ Pro W3"/>
        </a:defRPr>
      </a:lvl5pPr>
      <a:lvl6pPr marL="1482725" indent="-109538" algn="l" rtl="0" fontAlgn="base">
        <a:spcBef>
          <a:spcPct val="20000"/>
        </a:spcBef>
        <a:spcAft>
          <a:spcPct val="0"/>
        </a:spcAft>
        <a:buClr>
          <a:schemeClr val="accent1"/>
        </a:buClr>
        <a:buChar char="›"/>
        <a:defRPr>
          <a:solidFill>
            <a:schemeClr val="tx1"/>
          </a:solidFill>
          <a:latin typeface="+mn-lt"/>
          <a:ea typeface="+mn-ea"/>
        </a:defRPr>
      </a:lvl6pPr>
      <a:lvl7pPr marL="1939925" indent="-109538" algn="l" rtl="0" fontAlgn="base">
        <a:spcBef>
          <a:spcPct val="20000"/>
        </a:spcBef>
        <a:spcAft>
          <a:spcPct val="0"/>
        </a:spcAft>
        <a:buClr>
          <a:schemeClr val="accent1"/>
        </a:buClr>
        <a:buChar char="›"/>
        <a:defRPr>
          <a:solidFill>
            <a:schemeClr val="tx1"/>
          </a:solidFill>
          <a:latin typeface="+mn-lt"/>
          <a:ea typeface="+mn-ea"/>
        </a:defRPr>
      </a:lvl7pPr>
      <a:lvl8pPr marL="2397125" indent="-109538" algn="l" rtl="0" fontAlgn="base">
        <a:spcBef>
          <a:spcPct val="20000"/>
        </a:spcBef>
        <a:spcAft>
          <a:spcPct val="0"/>
        </a:spcAft>
        <a:buClr>
          <a:schemeClr val="accent1"/>
        </a:buClr>
        <a:buChar char="›"/>
        <a:defRPr>
          <a:solidFill>
            <a:schemeClr val="tx1"/>
          </a:solidFill>
          <a:latin typeface="+mn-lt"/>
          <a:ea typeface="+mn-ea"/>
        </a:defRPr>
      </a:lvl8pPr>
      <a:lvl9pPr marL="2854325" indent="-109538" algn="l" rtl="0" fontAlgn="base">
        <a:spcBef>
          <a:spcPct val="20000"/>
        </a:spcBef>
        <a:spcAft>
          <a:spcPct val="0"/>
        </a:spcAft>
        <a:buClr>
          <a:schemeClr val="accent1"/>
        </a:buClr>
        <a:buChar char="›"/>
        <a:defRPr>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518584" y="368301"/>
            <a:ext cx="11074400"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91" tIns="45646" rIns="91291" bIns="45646" numCol="1" anchor="t" anchorCtr="0" compatLnSpc="1">
            <a:prstTxWarp prst="textNoShape">
              <a:avLst/>
            </a:prstTxWarp>
          </a:bodyPr>
          <a:lstStyle/>
          <a:p>
            <a:pPr lvl="0"/>
            <a:r>
              <a:rPr lang="en-US" altLang="en-US"/>
              <a:t>Click to edit Master title style</a:t>
            </a:r>
          </a:p>
        </p:txBody>
      </p:sp>
      <p:sp>
        <p:nvSpPr>
          <p:cNvPr id="8195" name="Rectangle 3"/>
          <p:cNvSpPr>
            <a:spLocks noGrp="1" noChangeArrowheads="1"/>
          </p:cNvSpPr>
          <p:nvPr>
            <p:ph type="body" idx="1"/>
          </p:nvPr>
        </p:nvSpPr>
        <p:spPr bwMode="auto">
          <a:xfrm>
            <a:off x="514351" y="1135063"/>
            <a:ext cx="11127316" cy="427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91" tIns="45646" rIns="91291" bIns="45646"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817347566"/>
      </p:ext>
    </p:extLst>
  </p:cSld>
  <p:clrMap bg1="lt1" tx1="dk1" bg2="lt2" tx2="dk2" accent1="accent1" accent2="accent2" accent3="accent3" accent4="accent4" accent5="accent5" accent6="accent6" hlink="hlink" folHlink="folHlink"/>
  <p:sldLayoutIdLst>
    <p:sldLayoutId id="2147483793" r:id="rId1"/>
    <p:sldLayoutId id="2147483794" r:id="rId2"/>
  </p:sldLayoutIdLst>
  <p:hf hdr="0" ftr="0" dt="0"/>
  <p:txStyles>
    <p:titleStyle>
      <a:lvl1pPr algn="l" rtl="0" eaLnBrk="0" fontAlgn="base" hangingPunct="0">
        <a:spcBef>
          <a:spcPct val="0"/>
        </a:spcBef>
        <a:spcAft>
          <a:spcPct val="0"/>
        </a:spcAft>
        <a:defRPr sz="2800" b="1">
          <a:solidFill>
            <a:srgbClr val="7F7F7F"/>
          </a:solidFill>
          <a:latin typeface="+mj-lt"/>
          <a:ea typeface="+mj-ea"/>
          <a:cs typeface="ヒラギノ角ゴ Pro W3"/>
        </a:defRPr>
      </a:lvl1pPr>
      <a:lvl2pPr algn="l" rtl="0" eaLnBrk="0" fontAlgn="base" hangingPunct="0">
        <a:spcBef>
          <a:spcPct val="0"/>
        </a:spcBef>
        <a:spcAft>
          <a:spcPct val="0"/>
        </a:spcAft>
        <a:defRPr sz="2800" b="1">
          <a:solidFill>
            <a:srgbClr val="7F7F7F"/>
          </a:solidFill>
          <a:latin typeface="Arial" charset="0"/>
          <a:ea typeface="ヒラギノ角ゴ Pro W3" pitchFamily="20" charset="-128"/>
          <a:cs typeface="ヒラギノ角ゴ Pro W3"/>
        </a:defRPr>
      </a:lvl2pPr>
      <a:lvl3pPr algn="l" rtl="0" eaLnBrk="0" fontAlgn="base" hangingPunct="0">
        <a:spcBef>
          <a:spcPct val="0"/>
        </a:spcBef>
        <a:spcAft>
          <a:spcPct val="0"/>
        </a:spcAft>
        <a:defRPr sz="2800" b="1">
          <a:solidFill>
            <a:srgbClr val="7F7F7F"/>
          </a:solidFill>
          <a:latin typeface="Arial" charset="0"/>
          <a:ea typeface="ヒラギノ角ゴ Pro W3" pitchFamily="20" charset="-128"/>
          <a:cs typeface="ヒラギノ角ゴ Pro W3"/>
        </a:defRPr>
      </a:lvl3pPr>
      <a:lvl4pPr algn="l" rtl="0" eaLnBrk="0" fontAlgn="base" hangingPunct="0">
        <a:spcBef>
          <a:spcPct val="0"/>
        </a:spcBef>
        <a:spcAft>
          <a:spcPct val="0"/>
        </a:spcAft>
        <a:defRPr sz="2800" b="1">
          <a:solidFill>
            <a:srgbClr val="7F7F7F"/>
          </a:solidFill>
          <a:latin typeface="Arial" charset="0"/>
          <a:ea typeface="ヒラギノ角ゴ Pro W3" pitchFamily="20" charset="-128"/>
          <a:cs typeface="ヒラギノ角ゴ Pro W3"/>
        </a:defRPr>
      </a:lvl4pPr>
      <a:lvl5pPr algn="l" rtl="0" eaLnBrk="0" fontAlgn="base" hangingPunct="0">
        <a:spcBef>
          <a:spcPct val="0"/>
        </a:spcBef>
        <a:spcAft>
          <a:spcPct val="0"/>
        </a:spcAft>
        <a:defRPr sz="2800" b="1">
          <a:solidFill>
            <a:srgbClr val="7F7F7F"/>
          </a:solidFill>
          <a:latin typeface="Arial" charset="0"/>
          <a:ea typeface="ヒラギノ角ゴ Pro W3" pitchFamily="20" charset="-128"/>
          <a:cs typeface="ヒラギノ角ゴ Pro W3"/>
        </a:defRPr>
      </a:lvl5pPr>
      <a:lvl6pPr marL="457200" algn="l" rtl="0" fontAlgn="base">
        <a:spcBef>
          <a:spcPct val="0"/>
        </a:spcBef>
        <a:spcAft>
          <a:spcPct val="0"/>
        </a:spcAft>
        <a:defRPr sz="2500" b="1">
          <a:solidFill>
            <a:schemeClr val="accent1"/>
          </a:solidFill>
          <a:latin typeface="Arial" charset="0"/>
          <a:ea typeface="ヒラギノ角ゴ Pro W3" pitchFamily="20" charset="-128"/>
        </a:defRPr>
      </a:lvl6pPr>
      <a:lvl7pPr marL="914400" algn="l" rtl="0" fontAlgn="base">
        <a:spcBef>
          <a:spcPct val="0"/>
        </a:spcBef>
        <a:spcAft>
          <a:spcPct val="0"/>
        </a:spcAft>
        <a:defRPr sz="2500" b="1">
          <a:solidFill>
            <a:schemeClr val="accent1"/>
          </a:solidFill>
          <a:latin typeface="Arial" charset="0"/>
          <a:ea typeface="ヒラギノ角ゴ Pro W3" pitchFamily="20" charset="-128"/>
        </a:defRPr>
      </a:lvl7pPr>
      <a:lvl8pPr marL="1371600" algn="l" rtl="0" fontAlgn="base">
        <a:spcBef>
          <a:spcPct val="0"/>
        </a:spcBef>
        <a:spcAft>
          <a:spcPct val="0"/>
        </a:spcAft>
        <a:defRPr sz="2500" b="1">
          <a:solidFill>
            <a:schemeClr val="accent1"/>
          </a:solidFill>
          <a:latin typeface="Arial" charset="0"/>
          <a:ea typeface="ヒラギノ角ゴ Pro W3" pitchFamily="20" charset="-128"/>
        </a:defRPr>
      </a:lvl8pPr>
      <a:lvl9pPr marL="1828800" algn="l" rtl="0" fontAlgn="base">
        <a:spcBef>
          <a:spcPct val="0"/>
        </a:spcBef>
        <a:spcAft>
          <a:spcPct val="0"/>
        </a:spcAft>
        <a:defRPr sz="2500" b="1">
          <a:solidFill>
            <a:schemeClr val="accent1"/>
          </a:solidFill>
          <a:latin typeface="Arial" charset="0"/>
          <a:ea typeface="ヒラギノ角ゴ Pro W3" pitchFamily="20" charset="-128"/>
        </a:defRPr>
      </a:lvl9pPr>
    </p:titleStyle>
    <p:bodyStyle>
      <a:lvl1pPr marL="342900" indent="-342900" algn="l" rtl="0" eaLnBrk="0" fontAlgn="base" hangingPunct="0">
        <a:spcBef>
          <a:spcPct val="100000"/>
        </a:spcBef>
        <a:spcAft>
          <a:spcPct val="0"/>
        </a:spcAft>
        <a:buClr>
          <a:srgbClr val="C00000"/>
        </a:buClr>
        <a:buFont typeface="Wingdings" pitchFamily="2" charset="2"/>
        <a:buChar char="§"/>
        <a:defRPr sz="2400" b="1">
          <a:solidFill>
            <a:schemeClr val="tx1"/>
          </a:solidFill>
          <a:latin typeface="+mn-lt"/>
          <a:ea typeface="+mn-ea"/>
          <a:cs typeface="ヒラギノ角ゴ Pro W3"/>
        </a:defRPr>
      </a:lvl1pPr>
      <a:lvl2pPr marL="341313" indent="288925" algn="l" rtl="0" eaLnBrk="0" fontAlgn="base" hangingPunct="0">
        <a:spcBef>
          <a:spcPct val="20000"/>
        </a:spcBef>
        <a:spcAft>
          <a:spcPct val="0"/>
        </a:spcAft>
        <a:buClr>
          <a:srgbClr val="C00000"/>
        </a:buClr>
        <a:buChar char="•"/>
        <a:defRPr sz="2000">
          <a:solidFill>
            <a:schemeClr val="tx1"/>
          </a:solidFill>
          <a:latin typeface="+mn-lt"/>
          <a:ea typeface="+mn-ea"/>
          <a:cs typeface="ヒラギノ角ゴ Pro W3"/>
        </a:defRPr>
      </a:lvl2pPr>
      <a:lvl3pPr marL="809625" indent="174625" algn="l" rtl="0" eaLnBrk="0" fontAlgn="base" hangingPunct="0">
        <a:spcBef>
          <a:spcPct val="20000"/>
        </a:spcBef>
        <a:spcAft>
          <a:spcPct val="0"/>
        </a:spcAft>
        <a:buClr>
          <a:srgbClr val="C00000"/>
        </a:buClr>
        <a:buFont typeface="Arial" pitchFamily="34" charset="0"/>
        <a:buChar char="−"/>
        <a:defRPr>
          <a:solidFill>
            <a:schemeClr val="tx1"/>
          </a:solidFill>
          <a:latin typeface="+mn-lt"/>
          <a:ea typeface="+mn-ea"/>
          <a:cs typeface="ヒラギノ角ゴ Pro W3"/>
        </a:defRPr>
      </a:lvl3pPr>
      <a:lvl4pPr marL="1331913" indent="-168275" algn="l" rtl="0" eaLnBrk="0" fontAlgn="base" hangingPunct="0">
        <a:spcBef>
          <a:spcPct val="20000"/>
        </a:spcBef>
        <a:spcAft>
          <a:spcPct val="0"/>
        </a:spcAft>
        <a:buClr>
          <a:srgbClr val="C00000"/>
        </a:buClr>
        <a:buChar char="•"/>
        <a:defRPr sz="1600">
          <a:solidFill>
            <a:schemeClr val="tx1"/>
          </a:solidFill>
          <a:latin typeface="+mn-lt"/>
          <a:ea typeface="+mn-ea"/>
          <a:cs typeface="ヒラギノ角ゴ Pro W3"/>
        </a:defRPr>
      </a:lvl4pPr>
      <a:lvl5pPr marL="1698625" indent="-187325" algn="l" rtl="0" eaLnBrk="0" fontAlgn="base" hangingPunct="0">
        <a:spcBef>
          <a:spcPct val="20000"/>
        </a:spcBef>
        <a:spcAft>
          <a:spcPct val="0"/>
        </a:spcAft>
        <a:buClr>
          <a:srgbClr val="C00000"/>
        </a:buClr>
        <a:buChar char="•"/>
        <a:defRPr sz="1600">
          <a:solidFill>
            <a:schemeClr val="tx1"/>
          </a:solidFill>
          <a:latin typeface="+mn-lt"/>
          <a:ea typeface="+mn-ea"/>
          <a:cs typeface="ヒラギノ角ゴ Pro W3"/>
        </a:defRPr>
      </a:lvl5pPr>
      <a:lvl6pPr marL="1482725" indent="-109538" algn="l" rtl="0" fontAlgn="base">
        <a:spcBef>
          <a:spcPct val="20000"/>
        </a:spcBef>
        <a:spcAft>
          <a:spcPct val="0"/>
        </a:spcAft>
        <a:buClr>
          <a:schemeClr val="accent1"/>
        </a:buClr>
        <a:buChar char="›"/>
        <a:defRPr>
          <a:solidFill>
            <a:schemeClr val="tx1"/>
          </a:solidFill>
          <a:latin typeface="+mn-lt"/>
          <a:ea typeface="+mn-ea"/>
        </a:defRPr>
      </a:lvl6pPr>
      <a:lvl7pPr marL="1939925" indent="-109538" algn="l" rtl="0" fontAlgn="base">
        <a:spcBef>
          <a:spcPct val="20000"/>
        </a:spcBef>
        <a:spcAft>
          <a:spcPct val="0"/>
        </a:spcAft>
        <a:buClr>
          <a:schemeClr val="accent1"/>
        </a:buClr>
        <a:buChar char="›"/>
        <a:defRPr>
          <a:solidFill>
            <a:schemeClr val="tx1"/>
          </a:solidFill>
          <a:latin typeface="+mn-lt"/>
          <a:ea typeface="+mn-ea"/>
        </a:defRPr>
      </a:lvl7pPr>
      <a:lvl8pPr marL="2397125" indent="-109538" algn="l" rtl="0" fontAlgn="base">
        <a:spcBef>
          <a:spcPct val="20000"/>
        </a:spcBef>
        <a:spcAft>
          <a:spcPct val="0"/>
        </a:spcAft>
        <a:buClr>
          <a:schemeClr val="accent1"/>
        </a:buClr>
        <a:buChar char="›"/>
        <a:defRPr>
          <a:solidFill>
            <a:schemeClr val="tx1"/>
          </a:solidFill>
          <a:latin typeface="+mn-lt"/>
          <a:ea typeface="+mn-ea"/>
        </a:defRPr>
      </a:lvl8pPr>
      <a:lvl9pPr marL="2854325" indent="-109538" algn="l" rtl="0" fontAlgn="base">
        <a:spcBef>
          <a:spcPct val="20000"/>
        </a:spcBef>
        <a:spcAft>
          <a:spcPct val="0"/>
        </a:spcAft>
        <a:buClr>
          <a:schemeClr val="accent1"/>
        </a:buClr>
        <a:buChar char="›"/>
        <a:defRPr>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18584" y="368301"/>
            <a:ext cx="11074400"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91" tIns="45646" rIns="91291" bIns="45646" numCol="1" anchor="t"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514351" y="1135063"/>
            <a:ext cx="11127316" cy="427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91" tIns="45646" rIns="91291" bIns="45646"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1" name="Rectangle 7"/>
          <p:cNvSpPr>
            <a:spLocks noChangeArrowheads="1"/>
          </p:cNvSpPr>
          <p:nvPr userDrawn="1"/>
        </p:nvSpPr>
        <p:spPr bwMode="auto">
          <a:xfrm>
            <a:off x="0" y="5888038"/>
            <a:ext cx="12192000" cy="969962"/>
          </a:xfrm>
          <a:prstGeom prst="rect">
            <a:avLst/>
          </a:prstGeom>
          <a:solidFill>
            <a:schemeClr val="bg1"/>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291" tIns="45646" rIns="91291" bIns="45646" anchor="ctr"/>
          <a:lstStyle/>
          <a:p>
            <a:endParaRPr lang="en-GB" sz="2400"/>
          </a:p>
        </p:txBody>
      </p:sp>
    </p:spTree>
    <p:extLst>
      <p:ext uri="{BB962C8B-B14F-4D97-AF65-F5344CB8AC3E}">
        <p14:creationId xmlns:p14="http://schemas.microsoft.com/office/powerpoint/2010/main" val="2664641443"/>
      </p:ext>
    </p:extLst>
  </p:cSld>
  <p:clrMap bg1="lt1" tx1="dk1" bg2="lt2" tx2="dk2" accent1="accent1" accent2="accent2" accent3="accent3" accent4="accent4" accent5="accent5" accent6="accent6" hlink="hlink" folHlink="folHlink"/>
  <p:sldLayoutIdLst>
    <p:sldLayoutId id="2147483796" r:id="rId1"/>
  </p:sldLayoutIdLst>
  <p:hf hdr="0" ftr="0" dt="0"/>
  <p:txStyles>
    <p:titleStyle>
      <a:lvl1pPr algn="l" rtl="0" eaLnBrk="0" fontAlgn="base" hangingPunct="0">
        <a:spcBef>
          <a:spcPct val="0"/>
        </a:spcBef>
        <a:spcAft>
          <a:spcPct val="0"/>
        </a:spcAft>
        <a:defRPr sz="2800" b="1">
          <a:solidFill>
            <a:schemeClr val="bg1">
              <a:lumMod val="65000"/>
            </a:schemeClr>
          </a:solidFill>
          <a:latin typeface="+mj-lt"/>
          <a:ea typeface="+mj-ea"/>
          <a:cs typeface="+mj-cs"/>
        </a:defRPr>
      </a:lvl1pPr>
      <a:lvl2pPr algn="l" rtl="0" eaLnBrk="0" fontAlgn="base" hangingPunct="0">
        <a:spcBef>
          <a:spcPct val="0"/>
        </a:spcBef>
        <a:spcAft>
          <a:spcPct val="0"/>
        </a:spcAft>
        <a:defRPr sz="2800" b="1">
          <a:solidFill>
            <a:schemeClr val="accent1"/>
          </a:solidFill>
          <a:latin typeface="Arial" charset="0"/>
          <a:ea typeface="ヒラギノ角ゴ Pro W3" pitchFamily="20" charset="-128"/>
        </a:defRPr>
      </a:lvl2pPr>
      <a:lvl3pPr algn="l" rtl="0" eaLnBrk="0" fontAlgn="base" hangingPunct="0">
        <a:spcBef>
          <a:spcPct val="0"/>
        </a:spcBef>
        <a:spcAft>
          <a:spcPct val="0"/>
        </a:spcAft>
        <a:defRPr sz="2800" b="1">
          <a:solidFill>
            <a:schemeClr val="accent1"/>
          </a:solidFill>
          <a:latin typeface="Arial" charset="0"/>
          <a:ea typeface="ヒラギノ角ゴ Pro W3" pitchFamily="20" charset="-128"/>
        </a:defRPr>
      </a:lvl3pPr>
      <a:lvl4pPr algn="l" rtl="0" eaLnBrk="0" fontAlgn="base" hangingPunct="0">
        <a:spcBef>
          <a:spcPct val="0"/>
        </a:spcBef>
        <a:spcAft>
          <a:spcPct val="0"/>
        </a:spcAft>
        <a:defRPr sz="2800" b="1">
          <a:solidFill>
            <a:schemeClr val="accent1"/>
          </a:solidFill>
          <a:latin typeface="Arial" charset="0"/>
          <a:ea typeface="ヒラギノ角ゴ Pro W3" pitchFamily="20" charset="-128"/>
        </a:defRPr>
      </a:lvl4pPr>
      <a:lvl5pPr algn="l" rtl="0" eaLnBrk="0" fontAlgn="base" hangingPunct="0">
        <a:spcBef>
          <a:spcPct val="0"/>
        </a:spcBef>
        <a:spcAft>
          <a:spcPct val="0"/>
        </a:spcAft>
        <a:defRPr sz="2800" b="1">
          <a:solidFill>
            <a:schemeClr val="accent1"/>
          </a:solidFill>
          <a:latin typeface="Arial" charset="0"/>
          <a:ea typeface="ヒラギノ角ゴ Pro W3" pitchFamily="20" charset="-128"/>
        </a:defRPr>
      </a:lvl5pPr>
      <a:lvl6pPr marL="457200" algn="l" rtl="0" fontAlgn="base">
        <a:spcBef>
          <a:spcPct val="0"/>
        </a:spcBef>
        <a:spcAft>
          <a:spcPct val="0"/>
        </a:spcAft>
        <a:defRPr sz="2500" b="1">
          <a:solidFill>
            <a:schemeClr val="accent1"/>
          </a:solidFill>
          <a:latin typeface="Arial" charset="0"/>
          <a:ea typeface="ヒラギノ角ゴ Pro W3" pitchFamily="20" charset="-128"/>
        </a:defRPr>
      </a:lvl6pPr>
      <a:lvl7pPr marL="914400" algn="l" rtl="0" fontAlgn="base">
        <a:spcBef>
          <a:spcPct val="0"/>
        </a:spcBef>
        <a:spcAft>
          <a:spcPct val="0"/>
        </a:spcAft>
        <a:defRPr sz="2500" b="1">
          <a:solidFill>
            <a:schemeClr val="accent1"/>
          </a:solidFill>
          <a:latin typeface="Arial" charset="0"/>
          <a:ea typeface="ヒラギノ角ゴ Pro W3" pitchFamily="20" charset="-128"/>
        </a:defRPr>
      </a:lvl7pPr>
      <a:lvl8pPr marL="1371600" algn="l" rtl="0" fontAlgn="base">
        <a:spcBef>
          <a:spcPct val="0"/>
        </a:spcBef>
        <a:spcAft>
          <a:spcPct val="0"/>
        </a:spcAft>
        <a:defRPr sz="2500" b="1">
          <a:solidFill>
            <a:schemeClr val="accent1"/>
          </a:solidFill>
          <a:latin typeface="Arial" charset="0"/>
          <a:ea typeface="ヒラギノ角ゴ Pro W3" pitchFamily="20" charset="-128"/>
        </a:defRPr>
      </a:lvl8pPr>
      <a:lvl9pPr marL="1828800" algn="l" rtl="0" fontAlgn="base">
        <a:spcBef>
          <a:spcPct val="0"/>
        </a:spcBef>
        <a:spcAft>
          <a:spcPct val="0"/>
        </a:spcAft>
        <a:defRPr sz="2500" b="1">
          <a:solidFill>
            <a:schemeClr val="accent1"/>
          </a:solidFill>
          <a:latin typeface="Arial" charset="0"/>
          <a:ea typeface="ヒラギノ角ゴ Pro W3" pitchFamily="20" charset="-128"/>
        </a:defRPr>
      </a:lvl9pPr>
    </p:titleStyle>
    <p:bodyStyle>
      <a:lvl1pPr marL="342900" indent="-342900" algn="l" rtl="0" eaLnBrk="0" fontAlgn="base" hangingPunct="0">
        <a:spcBef>
          <a:spcPct val="100000"/>
        </a:spcBef>
        <a:spcAft>
          <a:spcPct val="0"/>
        </a:spcAft>
        <a:buClr>
          <a:srgbClr val="C00000"/>
        </a:buClr>
        <a:buChar char="•"/>
        <a:defRPr sz="2400" b="1">
          <a:solidFill>
            <a:schemeClr val="tx1"/>
          </a:solidFill>
          <a:latin typeface="+mn-lt"/>
          <a:ea typeface="+mn-ea"/>
          <a:cs typeface="+mn-cs"/>
        </a:defRPr>
      </a:lvl1pPr>
      <a:lvl2pPr marL="341313" indent="288925" algn="l" rtl="0" eaLnBrk="0" fontAlgn="base" hangingPunct="0">
        <a:spcBef>
          <a:spcPct val="20000"/>
        </a:spcBef>
        <a:spcAft>
          <a:spcPct val="0"/>
        </a:spcAft>
        <a:buClr>
          <a:srgbClr val="C00000"/>
        </a:buClr>
        <a:buChar char="•"/>
        <a:defRPr sz="2000">
          <a:solidFill>
            <a:schemeClr val="tx1"/>
          </a:solidFill>
          <a:latin typeface="+mn-lt"/>
          <a:ea typeface="+mn-ea"/>
        </a:defRPr>
      </a:lvl2pPr>
      <a:lvl3pPr marL="809625" indent="174625" algn="l" rtl="0" eaLnBrk="0" fontAlgn="base" hangingPunct="0">
        <a:spcBef>
          <a:spcPct val="20000"/>
        </a:spcBef>
        <a:spcAft>
          <a:spcPct val="0"/>
        </a:spcAft>
        <a:buClr>
          <a:srgbClr val="C00000"/>
        </a:buClr>
        <a:buChar char="•"/>
        <a:defRPr>
          <a:solidFill>
            <a:schemeClr val="tx1"/>
          </a:solidFill>
          <a:latin typeface="+mn-lt"/>
          <a:ea typeface="+mn-ea"/>
        </a:defRPr>
      </a:lvl3pPr>
      <a:lvl4pPr marL="1331913" indent="-168275" algn="l" rtl="0" eaLnBrk="0" fontAlgn="base" hangingPunct="0">
        <a:spcBef>
          <a:spcPct val="20000"/>
        </a:spcBef>
        <a:spcAft>
          <a:spcPct val="0"/>
        </a:spcAft>
        <a:buClr>
          <a:srgbClr val="C00000"/>
        </a:buClr>
        <a:buChar char="•"/>
        <a:defRPr sz="1600">
          <a:solidFill>
            <a:schemeClr val="tx1"/>
          </a:solidFill>
          <a:latin typeface="+mn-lt"/>
          <a:ea typeface="+mn-ea"/>
        </a:defRPr>
      </a:lvl4pPr>
      <a:lvl5pPr marL="1698625" indent="-187325" algn="l" rtl="0" eaLnBrk="0" fontAlgn="base" hangingPunct="0">
        <a:spcBef>
          <a:spcPct val="20000"/>
        </a:spcBef>
        <a:spcAft>
          <a:spcPct val="0"/>
        </a:spcAft>
        <a:buClr>
          <a:srgbClr val="C00000"/>
        </a:buClr>
        <a:buChar char="•"/>
        <a:defRPr sz="1600">
          <a:solidFill>
            <a:schemeClr val="tx1"/>
          </a:solidFill>
          <a:latin typeface="+mn-lt"/>
          <a:ea typeface="+mn-ea"/>
        </a:defRPr>
      </a:lvl5pPr>
      <a:lvl6pPr marL="1482725" indent="-109538" algn="l" rtl="0" fontAlgn="base">
        <a:spcBef>
          <a:spcPct val="20000"/>
        </a:spcBef>
        <a:spcAft>
          <a:spcPct val="0"/>
        </a:spcAft>
        <a:buClr>
          <a:schemeClr val="accent1"/>
        </a:buClr>
        <a:buChar char="›"/>
        <a:defRPr>
          <a:solidFill>
            <a:schemeClr val="tx1"/>
          </a:solidFill>
          <a:latin typeface="+mn-lt"/>
          <a:ea typeface="+mn-ea"/>
        </a:defRPr>
      </a:lvl6pPr>
      <a:lvl7pPr marL="1939925" indent="-109538" algn="l" rtl="0" fontAlgn="base">
        <a:spcBef>
          <a:spcPct val="20000"/>
        </a:spcBef>
        <a:spcAft>
          <a:spcPct val="0"/>
        </a:spcAft>
        <a:buClr>
          <a:schemeClr val="accent1"/>
        </a:buClr>
        <a:buChar char="›"/>
        <a:defRPr>
          <a:solidFill>
            <a:schemeClr val="tx1"/>
          </a:solidFill>
          <a:latin typeface="+mn-lt"/>
          <a:ea typeface="+mn-ea"/>
        </a:defRPr>
      </a:lvl7pPr>
      <a:lvl8pPr marL="2397125" indent="-109538" algn="l" rtl="0" fontAlgn="base">
        <a:spcBef>
          <a:spcPct val="20000"/>
        </a:spcBef>
        <a:spcAft>
          <a:spcPct val="0"/>
        </a:spcAft>
        <a:buClr>
          <a:schemeClr val="accent1"/>
        </a:buClr>
        <a:buChar char="›"/>
        <a:defRPr>
          <a:solidFill>
            <a:schemeClr val="tx1"/>
          </a:solidFill>
          <a:latin typeface="+mn-lt"/>
          <a:ea typeface="+mn-ea"/>
        </a:defRPr>
      </a:lvl8pPr>
      <a:lvl9pPr marL="2854325" indent="-109538" algn="l" rtl="0" fontAlgn="base">
        <a:spcBef>
          <a:spcPct val="20000"/>
        </a:spcBef>
        <a:spcAft>
          <a:spcPct val="0"/>
        </a:spcAft>
        <a:buClr>
          <a:schemeClr val="accent1"/>
        </a:buClr>
        <a:buChar char="›"/>
        <a:defRPr>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18584" y="368301"/>
            <a:ext cx="11074400"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91" tIns="45646" rIns="91291" bIns="45646" numCol="1" anchor="t"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514351" y="1135063"/>
            <a:ext cx="11127316" cy="427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91" tIns="45646" rIns="91291" bIns="45646"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1" name="Rectangle 7"/>
          <p:cNvSpPr>
            <a:spLocks noChangeArrowheads="1"/>
          </p:cNvSpPr>
          <p:nvPr userDrawn="1"/>
        </p:nvSpPr>
        <p:spPr bwMode="auto">
          <a:xfrm>
            <a:off x="0" y="5888038"/>
            <a:ext cx="12192000" cy="969962"/>
          </a:xfrm>
          <a:prstGeom prst="rect">
            <a:avLst/>
          </a:prstGeom>
          <a:solidFill>
            <a:schemeClr val="bg1"/>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291" tIns="45646" rIns="91291" bIns="45646" anchor="ctr"/>
          <a:lstStyle/>
          <a:p>
            <a:endParaRPr lang="en-GB" sz="2400"/>
          </a:p>
        </p:txBody>
      </p:sp>
    </p:spTree>
    <p:extLst>
      <p:ext uri="{BB962C8B-B14F-4D97-AF65-F5344CB8AC3E}">
        <p14:creationId xmlns:p14="http://schemas.microsoft.com/office/powerpoint/2010/main" val="3872933751"/>
      </p:ext>
    </p:extLst>
  </p:cSld>
  <p:clrMap bg1="lt1" tx1="dk1" bg2="lt2" tx2="dk2" accent1="accent1" accent2="accent2" accent3="accent3" accent4="accent4" accent5="accent5" accent6="accent6" hlink="hlink" folHlink="folHlink"/>
  <p:sldLayoutIdLst>
    <p:sldLayoutId id="2147483798" r:id="rId1"/>
  </p:sldLayoutIdLst>
  <p:hf hdr="0" ftr="0" dt="0"/>
  <p:txStyles>
    <p:titleStyle>
      <a:lvl1pPr algn="l" rtl="0" eaLnBrk="0" fontAlgn="base" hangingPunct="0">
        <a:spcBef>
          <a:spcPct val="0"/>
        </a:spcBef>
        <a:spcAft>
          <a:spcPct val="0"/>
        </a:spcAft>
        <a:defRPr sz="2800" b="1">
          <a:solidFill>
            <a:schemeClr val="bg1">
              <a:lumMod val="65000"/>
            </a:schemeClr>
          </a:solidFill>
          <a:latin typeface="+mj-lt"/>
          <a:ea typeface="+mj-ea"/>
          <a:cs typeface="+mj-cs"/>
        </a:defRPr>
      </a:lvl1pPr>
      <a:lvl2pPr algn="l" rtl="0" eaLnBrk="0" fontAlgn="base" hangingPunct="0">
        <a:spcBef>
          <a:spcPct val="0"/>
        </a:spcBef>
        <a:spcAft>
          <a:spcPct val="0"/>
        </a:spcAft>
        <a:defRPr sz="2800" b="1">
          <a:solidFill>
            <a:schemeClr val="accent1"/>
          </a:solidFill>
          <a:latin typeface="Arial" charset="0"/>
          <a:ea typeface="ヒラギノ角ゴ Pro W3" pitchFamily="20" charset="-128"/>
        </a:defRPr>
      </a:lvl2pPr>
      <a:lvl3pPr algn="l" rtl="0" eaLnBrk="0" fontAlgn="base" hangingPunct="0">
        <a:spcBef>
          <a:spcPct val="0"/>
        </a:spcBef>
        <a:spcAft>
          <a:spcPct val="0"/>
        </a:spcAft>
        <a:defRPr sz="2800" b="1">
          <a:solidFill>
            <a:schemeClr val="accent1"/>
          </a:solidFill>
          <a:latin typeface="Arial" charset="0"/>
          <a:ea typeface="ヒラギノ角ゴ Pro W3" pitchFamily="20" charset="-128"/>
        </a:defRPr>
      </a:lvl3pPr>
      <a:lvl4pPr algn="l" rtl="0" eaLnBrk="0" fontAlgn="base" hangingPunct="0">
        <a:spcBef>
          <a:spcPct val="0"/>
        </a:spcBef>
        <a:spcAft>
          <a:spcPct val="0"/>
        </a:spcAft>
        <a:defRPr sz="2800" b="1">
          <a:solidFill>
            <a:schemeClr val="accent1"/>
          </a:solidFill>
          <a:latin typeface="Arial" charset="0"/>
          <a:ea typeface="ヒラギノ角ゴ Pro W3" pitchFamily="20" charset="-128"/>
        </a:defRPr>
      </a:lvl4pPr>
      <a:lvl5pPr algn="l" rtl="0" eaLnBrk="0" fontAlgn="base" hangingPunct="0">
        <a:spcBef>
          <a:spcPct val="0"/>
        </a:spcBef>
        <a:spcAft>
          <a:spcPct val="0"/>
        </a:spcAft>
        <a:defRPr sz="2800" b="1">
          <a:solidFill>
            <a:schemeClr val="accent1"/>
          </a:solidFill>
          <a:latin typeface="Arial" charset="0"/>
          <a:ea typeface="ヒラギノ角ゴ Pro W3" pitchFamily="20" charset="-128"/>
        </a:defRPr>
      </a:lvl5pPr>
      <a:lvl6pPr marL="457200" algn="l" rtl="0" fontAlgn="base">
        <a:spcBef>
          <a:spcPct val="0"/>
        </a:spcBef>
        <a:spcAft>
          <a:spcPct val="0"/>
        </a:spcAft>
        <a:defRPr sz="2500" b="1">
          <a:solidFill>
            <a:schemeClr val="accent1"/>
          </a:solidFill>
          <a:latin typeface="Arial" charset="0"/>
          <a:ea typeface="ヒラギノ角ゴ Pro W3" pitchFamily="20" charset="-128"/>
        </a:defRPr>
      </a:lvl6pPr>
      <a:lvl7pPr marL="914400" algn="l" rtl="0" fontAlgn="base">
        <a:spcBef>
          <a:spcPct val="0"/>
        </a:spcBef>
        <a:spcAft>
          <a:spcPct val="0"/>
        </a:spcAft>
        <a:defRPr sz="2500" b="1">
          <a:solidFill>
            <a:schemeClr val="accent1"/>
          </a:solidFill>
          <a:latin typeface="Arial" charset="0"/>
          <a:ea typeface="ヒラギノ角ゴ Pro W3" pitchFamily="20" charset="-128"/>
        </a:defRPr>
      </a:lvl7pPr>
      <a:lvl8pPr marL="1371600" algn="l" rtl="0" fontAlgn="base">
        <a:spcBef>
          <a:spcPct val="0"/>
        </a:spcBef>
        <a:spcAft>
          <a:spcPct val="0"/>
        </a:spcAft>
        <a:defRPr sz="2500" b="1">
          <a:solidFill>
            <a:schemeClr val="accent1"/>
          </a:solidFill>
          <a:latin typeface="Arial" charset="0"/>
          <a:ea typeface="ヒラギノ角ゴ Pro W3" pitchFamily="20" charset="-128"/>
        </a:defRPr>
      </a:lvl8pPr>
      <a:lvl9pPr marL="1828800" algn="l" rtl="0" fontAlgn="base">
        <a:spcBef>
          <a:spcPct val="0"/>
        </a:spcBef>
        <a:spcAft>
          <a:spcPct val="0"/>
        </a:spcAft>
        <a:defRPr sz="2500" b="1">
          <a:solidFill>
            <a:schemeClr val="accent1"/>
          </a:solidFill>
          <a:latin typeface="Arial" charset="0"/>
          <a:ea typeface="ヒラギノ角ゴ Pro W3" pitchFamily="20" charset="-128"/>
        </a:defRPr>
      </a:lvl9pPr>
    </p:titleStyle>
    <p:bodyStyle>
      <a:lvl1pPr marL="342900" indent="-342900" algn="l" rtl="0" eaLnBrk="0" fontAlgn="base" hangingPunct="0">
        <a:spcBef>
          <a:spcPct val="100000"/>
        </a:spcBef>
        <a:spcAft>
          <a:spcPct val="0"/>
        </a:spcAft>
        <a:buClr>
          <a:srgbClr val="C00000"/>
        </a:buClr>
        <a:buChar char="•"/>
        <a:defRPr sz="2400" b="1">
          <a:solidFill>
            <a:schemeClr val="tx1"/>
          </a:solidFill>
          <a:latin typeface="+mn-lt"/>
          <a:ea typeface="+mn-ea"/>
          <a:cs typeface="+mn-cs"/>
        </a:defRPr>
      </a:lvl1pPr>
      <a:lvl2pPr marL="341313" indent="288925" algn="l" rtl="0" eaLnBrk="0" fontAlgn="base" hangingPunct="0">
        <a:spcBef>
          <a:spcPct val="20000"/>
        </a:spcBef>
        <a:spcAft>
          <a:spcPct val="0"/>
        </a:spcAft>
        <a:buClr>
          <a:srgbClr val="C00000"/>
        </a:buClr>
        <a:buChar char="•"/>
        <a:defRPr sz="2000">
          <a:solidFill>
            <a:schemeClr val="tx1"/>
          </a:solidFill>
          <a:latin typeface="+mn-lt"/>
          <a:ea typeface="+mn-ea"/>
        </a:defRPr>
      </a:lvl2pPr>
      <a:lvl3pPr marL="809625" indent="174625" algn="l" rtl="0" eaLnBrk="0" fontAlgn="base" hangingPunct="0">
        <a:spcBef>
          <a:spcPct val="20000"/>
        </a:spcBef>
        <a:spcAft>
          <a:spcPct val="0"/>
        </a:spcAft>
        <a:buClr>
          <a:srgbClr val="C00000"/>
        </a:buClr>
        <a:buChar char="•"/>
        <a:defRPr>
          <a:solidFill>
            <a:schemeClr val="tx1"/>
          </a:solidFill>
          <a:latin typeface="+mn-lt"/>
          <a:ea typeface="+mn-ea"/>
        </a:defRPr>
      </a:lvl3pPr>
      <a:lvl4pPr marL="1331913" indent="-168275" algn="l" rtl="0" eaLnBrk="0" fontAlgn="base" hangingPunct="0">
        <a:spcBef>
          <a:spcPct val="20000"/>
        </a:spcBef>
        <a:spcAft>
          <a:spcPct val="0"/>
        </a:spcAft>
        <a:buClr>
          <a:srgbClr val="C00000"/>
        </a:buClr>
        <a:buChar char="•"/>
        <a:defRPr sz="1600">
          <a:solidFill>
            <a:schemeClr val="tx1"/>
          </a:solidFill>
          <a:latin typeface="+mn-lt"/>
          <a:ea typeface="+mn-ea"/>
        </a:defRPr>
      </a:lvl4pPr>
      <a:lvl5pPr marL="1698625" indent="-187325" algn="l" rtl="0" eaLnBrk="0" fontAlgn="base" hangingPunct="0">
        <a:spcBef>
          <a:spcPct val="20000"/>
        </a:spcBef>
        <a:spcAft>
          <a:spcPct val="0"/>
        </a:spcAft>
        <a:buClr>
          <a:srgbClr val="C00000"/>
        </a:buClr>
        <a:buChar char="•"/>
        <a:defRPr sz="1600">
          <a:solidFill>
            <a:schemeClr val="tx1"/>
          </a:solidFill>
          <a:latin typeface="+mn-lt"/>
          <a:ea typeface="+mn-ea"/>
        </a:defRPr>
      </a:lvl5pPr>
      <a:lvl6pPr marL="1482725" indent="-109538" algn="l" rtl="0" fontAlgn="base">
        <a:spcBef>
          <a:spcPct val="20000"/>
        </a:spcBef>
        <a:spcAft>
          <a:spcPct val="0"/>
        </a:spcAft>
        <a:buClr>
          <a:schemeClr val="accent1"/>
        </a:buClr>
        <a:buChar char="›"/>
        <a:defRPr>
          <a:solidFill>
            <a:schemeClr val="tx1"/>
          </a:solidFill>
          <a:latin typeface="+mn-lt"/>
          <a:ea typeface="+mn-ea"/>
        </a:defRPr>
      </a:lvl6pPr>
      <a:lvl7pPr marL="1939925" indent="-109538" algn="l" rtl="0" fontAlgn="base">
        <a:spcBef>
          <a:spcPct val="20000"/>
        </a:spcBef>
        <a:spcAft>
          <a:spcPct val="0"/>
        </a:spcAft>
        <a:buClr>
          <a:schemeClr val="accent1"/>
        </a:buClr>
        <a:buChar char="›"/>
        <a:defRPr>
          <a:solidFill>
            <a:schemeClr val="tx1"/>
          </a:solidFill>
          <a:latin typeface="+mn-lt"/>
          <a:ea typeface="+mn-ea"/>
        </a:defRPr>
      </a:lvl7pPr>
      <a:lvl8pPr marL="2397125" indent="-109538" algn="l" rtl="0" fontAlgn="base">
        <a:spcBef>
          <a:spcPct val="20000"/>
        </a:spcBef>
        <a:spcAft>
          <a:spcPct val="0"/>
        </a:spcAft>
        <a:buClr>
          <a:schemeClr val="accent1"/>
        </a:buClr>
        <a:buChar char="›"/>
        <a:defRPr>
          <a:solidFill>
            <a:schemeClr val="tx1"/>
          </a:solidFill>
          <a:latin typeface="+mn-lt"/>
          <a:ea typeface="+mn-ea"/>
        </a:defRPr>
      </a:lvl8pPr>
      <a:lvl9pPr marL="2854325" indent="-109538" algn="l" rtl="0" fontAlgn="base">
        <a:spcBef>
          <a:spcPct val="20000"/>
        </a:spcBef>
        <a:spcAft>
          <a:spcPct val="0"/>
        </a:spcAft>
        <a:buClr>
          <a:schemeClr val="accent1"/>
        </a:buClr>
        <a:buChar char="›"/>
        <a:defRPr>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18584" y="368301"/>
            <a:ext cx="11074400"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91" tIns="45646" rIns="91291" bIns="45646" numCol="1" anchor="t"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514351" y="1135063"/>
            <a:ext cx="11127316" cy="427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91" tIns="45646" rIns="91291" bIns="45646"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79137979"/>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Lst>
  <p:hf hdr="0" ftr="0" dt="0"/>
  <p:txStyles>
    <p:titleStyle>
      <a:lvl1pPr algn="l" rtl="0" eaLnBrk="0" fontAlgn="base" hangingPunct="0">
        <a:spcBef>
          <a:spcPct val="0"/>
        </a:spcBef>
        <a:spcAft>
          <a:spcPct val="0"/>
        </a:spcAft>
        <a:defRPr sz="2800" b="1">
          <a:solidFill>
            <a:schemeClr val="bg1">
              <a:lumMod val="65000"/>
            </a:schemeClr>
          </a:solidFill>
          <a:latin typeface="+mj-lt"/>
          <a:ea typeface="+mj-ea"/>
          <a:cs typeface="+mj-cs"/>
        </a:defRPr>
      </a:lvl1pPr>
      <a:lvl2pPr algn="l" rtl="0" eaLnBrk="0" fontAlgn="base" hangingPunct="0">
        <a:spcBef>
          <a:spcPct val="0"/>
        </a:spcBef>
        <a:spcAft>
          <a:spcPct val="0"/>
        </a:spcAft>
        <a:defRPr sz="2800" b="1">
          <a:solidFill>
            <a:schemeClr val="accent1"/>
          </a:solidFill>
          <a:latin typeface="Arial" charset="0"/>
          <a:ea typeface="ヒラギノ角ゴ Pro W3" pitchFamily="20" charset="-128"/>
        </a:defRPr>
      </a:lvl2pPr>
      <a:lvl3pPr algn="l" rtl="0" eaLnBrk="0" fontAlgn="base" hangingPunct="0">
        <a:spcBef>
          <a:spcPct val="0"/>
        </a:spcBef>
        <a:spcAft>
          <a:spcPct val="0"/>
        </a:spcAft>
        <a:defRPr sz="2800" b="1">
          <a:solidFill>
            <a:schemeClr val="accent1"/>
          </a:solidFill>
          <a:latin typeface="Arial" charset="0"/>
          <a:ea typeface="ヒラギノ角ゴ Pro W3" pitchFamily="20" charset="-128"/>
        </a:defRPr>
      </a:lvl3pPr>
      <a:lvl4pPr algn="l" rtl="0" eaLnBrk="0" fontAlgn="base" hangingPunct="0">
        <a:spcBef>
          <a:spcPct val="0"/>
        </a:spcBef>
        <a:spcAft>
          <a:spcPct val="0"/>
        </a:spcAft>
        <a:defRPr sz="2800" b="1">
          <a:solidFill>
            <a:schemeClr val="accent1"/>
          </a:solidFill>
          <a:latin typeface="Arial" charset="0"/>
          <a:ea typeface="ヒラギノ角ゴ Pro W3" pitchFamily="20" charset="-128"/>
        </a:defRPr>
      </a:lvl4pPr>
      <a:lvl5pPr algn="l" rtl="0" eaLnBrk="0" fontAlgn="base" hangingPunct="0">
        <a:spcBef>
          <a:spcPct val="0"/>
        </a:spcBef>
        <a:spcAft>
          <a:spcPct val="0"/>
        </a:spcAft>
        <a:defRPr sz="2800" b="1">
          <a:solidFill>
            <a:schemeClr val="accent1"/>
          </a:solidFill>
          <a:latin typeface="Arial" charset="0"/>
          <a:ea typeface="ヒラギノ角ゴ Pro W3" pitchFamily="20" charset="-128"/>
        </a:defRPr>
      </a:lvl5pPr>
      <a:lvl6pPr marL="457200" algn="l" rtl="0" fontAlgn="base">
        <a:spcBef>
          <a:spcPct val="0"/>
        </a:spcBef>
        <a:spcAft>
          <a:spcPct val="0"/>
        </a:spcAft>
        <a:defRPr sz="2500" b="1">
          <a:solidFill>
            <a:schemeClr val="accent1"/>
          </a:solidFill>
          <a:latin typeface="Arial" charset="0"/>
          <a:ea typeface="ヒラギノ角ゴ Pro W3" pitchFamily="20" charset="-128"/>
        </a:defRPr>
      </a:lvl6pPr>
      <a:lvl7pPr marL="914400" algn="l" rtl="0" fontAlgn="base">
        <a:spcBef>
          <a:spcPct val="0"/>
        </a:spcBef>
        <a:spcAft>
          <a:spcPct val="0"/>
        </a:spcAft>
        <a:defRPr sz="2500" b="1">
          <a:solidFill>
            <a:schemeClr val="accent1"/>
          </a:solidFill>
          <a:latin typeface="Arial" charset="0"/>
          <a:ea typeface="ヒラギノ角ゴ Pro W3" pitchFamily="20" charset="-128"/>
        </a:defRPr>
      </a:lvl7pPr>
      <a:lvl8pPr marL="1371600" algn="l" rtl="0" fontAlgn="base">
        <a:spcBef>
          <a:spcPct val="0"/>
        </a:spcBef>
        <a:spcAft>
          <a:spcPct val="0"/>
        </a:spcAft>
        <a:defRPr sz="2500" b="1">
          <a:solidFill>
            <a:schemeClr val="accent1"/>
          </a:solidFill>
          <a:latin typeface="Arial" charset="0"/>
          <a:ea typeface="ヒラギノ角ゴ Pro W3" pitchFamily="20" charset="-128"/>
        </a:defRPr>
      </a:lvl8pPr>
      <a:lvl9pPr marL="1828800" algn="l" rtl="0" fontAlgn="base">
        <a:spcBef>
          <a:spcPct val="0"/>
        </a:spcBef>
        <a:spcAft>
          <a:spcPct val="0"/>
        </a:spcAft>
        <a:defRPr sz="2500" b="1">
          <a:solidFill>
            <a:schemeClr val="accent1"/>
          </a:solidFill>
          <a:latin typeface="Arial" charset="0"/>
          <a:ea typeface="ヒラギノ角ゴ Pro W3" pitchFamily="20" charset="-128"/>
        </a:defRPr>
      </a:lvl9pPr>
    </p:titleStyle>
    <p:bodyStyle>
      <a:lvl1pPr marL="342900" indent="-342900" algn="l" rtl="0" eaLnBrk="0" fontAlgn="base" hangingPunct="0">
        <a:spcBef>
          <a:spcPct val="100000"/>
        </a:spcBef>
        <a:spcAft>
          <a:spcPct val="0"/>
        </a:spcAft>
        <a:buClr>
          <a:srgbClr val="C00000"/>
        </a:buClr>
        <a:buChar char="•"/>
        <a:defRPr sz="2400" b="1">
          <a:solidFill>
            <a:schemeClr val="tx1"/>
          </a:solidFill>
          <a:latin typeface="+mn-lt"/>
          <a:ea typeface="+mn-ea"/>
          <a:cs typeface="+mn-cs"/>
        </a:defRPr>
      </a:lvl1pPr>
      <a:lvl2pPr marL="341313" indent="288925" algn="l" rtl="0" eaLnBrk="0" fontAlgn="base" hangingPunct="0">
        <a:spcBef>
          <a:spcPct val="20000"/>
        </a:spcBef>
        <a:spcAft>
          <a:spcPct val="0"/>
        </a:spcAft>
        <a:buClr>
          <a:srgbClr val="C00000"/>
        </a:buClr>
        <a:buChar char="•"/>
        <a:defRPr sz="2000">
          <a:solidFill>
            <a:schemeClr val="tx1"/>
          </a:solidFill>
          <a:latin typeface="+mn-lt"/>
          <a:ea typeface="+mn-ea"/>
        </a:defRPr>
      </a:lvl2pPr>
      <a:lvl3pPr marL="809625" indent="174625" algn="l" rtl="0" eaLnBrk="0" fontAlgn="base" hangingPunct="0">
        <a:spcBef>
          <a:spcPct val="20000"/>
        </a:spcBef>
        <a:spcAft>
          <a:spcPct val="0"/>
        </a:spcAft>
        <a:buClr>
          <a:srgbClr val="C00000"/>
        </a:buClr>
        <a:buChar char="•"/>
        <a:defRPr>
          <a:solidFill>
            <a:schemeClr val="tx1"/>
          </a:solidFill>
          <a:latin typeface="+mn-lt"/>
          <a:ea typeface="+mn-ea"/>
        </a:defRPr>
      </a:lvl3pPr>
      <a:lvl4pPr marL="1331913" indent="-168275" algn="l" rtl="0" eaLnBrk="0" fontAlgn="base" hangingPunct="0">
        <a:spcBef>
          <a:spcPct val="20000"/>
        </a:spcBef>
        <a:spcAft>
          <a:spcPct val="0"/>
        </a:spcAft>
        <a:buClr>
          <a:srgbClr val="C00000"/>
        </a:buClr>
        <a:buChar char="•"/>
        <a:defRPr sz="1600">
          <a:solidFill>
            <a:schemeClr val="tx1"/>
          </a:solidFill>
          <a:latin typeface="+mn-lt"/>
          <a:ea typeface="+mn-ea"/>
        </a:defRPr>
      </a:lvl4pPr>
      <a:lvl5pPr marL="1698625" indent="-187325" algn="l" rtl="0" eaLnBrk="0" fontAlgn="base" hangingPunct="0">
        <a:spcBef>
          <a:spcPct val="20000"/>
        </a:spcBef>
        <a:spcAft>
          <a:spcPct val="0"/>
        </a:spcAft>
        <a:buClr>
          <a:srgbClr val="C00000"/>
        </a:buClr>
        <a:buChar char="•"/>
        <a:defRPr sz="1600">
          <a:solidFill>
            <a:schemeClr val="tx1"/>
          </a:solidFill>
          <a:latin typeface="+mn-lt"/>
          <a:ea typeface="+mn-ea"/>
        </a:defRPr>
      </a:lvl5pPr>
      <a:lvl6pPr marL="1482725" indent="-109538" algn="l" rtl="0" fontAlgn="base">
        <a:spcBef>
          <a:spcPct val="20000"/>
        </a:spcBef>
        <a:spcAft>
          <a:spcPct val="0"/>
        </a:spcAft>
        <a:buClr>
          <a:schemeClr val="accent1"/>
        </a:buClr>
        <a:buChar char="›"/>
        <a:defRPr>
          <a:solidFill>
            <a:schemeClr val="tx1"/>
          </a:solidFill>
          <a:latin typeface="+mn-lt"/>
          <a:ea typeface="+mn-ea"/>
        </a:defRPr>
      </a:lvl6pPr>
      <a:lvl7pPr marL="1939925" indent="-109538" algn="l" rtl="0" fontAlgn="base">
        <a:spcBef>
          <a:spcPct val="20000"/>
        </a:spcBef>
        <a:spcAft>
          <a:spcPct val="0"/>
        </a:spcAft>
        <a:buClr>
          <a:schemeClr val="accent1"/>
        </a:buClr>
        <a:buChar char="›"/>
        <a:defRPr>
          <a:solidFill>
            <a:schemeClr val="tx1"/>
          </a:solidFill>
          <a:latin typeface="+mn-lt"/>
          <a:ea typeface="+mn-ea"/>
        </a:defRPr>
      </a:lvl7pPr>
      <a:lvl8pPr marL="2397125" indent="-109538" algn="l" rtl="0" fontAlgn="base">
        <a:spcBef>
          <a:spcPct val="20000"/>
        </a:spcBef>
        <a:spcAft>
          <a:spcPct val="0"/>
        </a:spcAft>
        <a:buClr>
          <a:schemeClr val="accent1"/>
        </a:buClr>
        <a:buChar char="›"/>
        <a:defRPr>
          <a:solidFill>
            <a:schemeClr val="tx1"/>
          </a:solidFill>
          <a:latin typeface="+mn-lt"/>
          <a:ea typeface="+mn-ea"/>
        </a:defRPr>
      </a:lvl8pPr>
      <a:lvl9pPr marL="2854325" indent="-109538" algn="l" rtl="0" fontAlgn="base">
        <a:spcBef>
          <a:spcPct val="20000"/>
        </a:spcBef>
        <a:spcAft>
          <a:spcPct val="0"/>
        </a:spcAft>
        <a:buClr>
          <a:schemeClr val="accent1"/>
        </a:buClr>
        <a:buChar char="›"/>
        <a:defRPr>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18584" y="368301"/>
            <a:ext cx="11074400"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91" tIns="45646" rIns="91291" bIns="45646" numCol="1" anchor="t"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514351" y="1135063"/>
            <a:ext cx="11127316" cy="427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91" tIns="45646" rIns="91291" bIns="45646"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84935235"/>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Lst>
  <p:hf hdr="0" ftr="0" dt="0"/>
  <p:txStyles>
    <p:titleStyle>
      <a:lvl1pPr algn="l" rtl="0" eaLnBrk="0" fontAlgn="base" hangingPunct="0">
        <a:spcBef>
          <a:spcPct val="0"/>
        </a:spcBef>
        <a:spcAft>
          <a:spcPct val="0"/>
        </a:spcAft>
        <a:defRPr sz="2800" b="1">
          <a:solidFill>
            <a:schemeClr val="bg1">
              <a:lumMod val="65000"/>
            </a:schemeClr>
          </a:solidFill>
          <a:latin typeface="+mj-lt"/>
          <a:ea typeface="+mj-ea"/>
          <a:cs typeface="+mj-cs"/>
        </a:defRPr>
      </a:lvl1pPr>
      <a:lvl2pPr algn="l" rtl="0" eaLnBrk="0" fontAlgn="base" hangingPunct="0">
        <a:spcBef>
          <a:spcPct val="0"/>
        </a:spcBef>
        <a:spcAft>
          <a:spcPct val="0"/>
        </a:spcAft>
        <a:defRPr sz="2800" b="1">
          <a:solidFill>
            <a:schemeClr val="accent1"/>
          </a:solidFill>
          <a:latin typeface="Arial" charset="0"/>
          <a:ea typeface="ヒラギノ角ゴ Pro W3" pitchFamily="20" charset="-128"/>
        </a:defRPr>
      </a:lvl2pPr>
      <a:lvl3pPr algn="l" rtl="0" eaLnBrk="0" fontAlgn="base" hangingPunct="0">
        <a:spcBef>
          <a:spcPct val="0"/>
        </a:spcBef>
        <a:spcAft>
          <a:spcPct val="0"/>
        </a:spcAft>
        <a:defRPr sz="2800" b="1">
          <a:solidFill>
            <a:schemeClr val="accent1"/>
          </a:solidFill>
          <a:latin typeface="Arial" charset="0"/>
          <a:ea typeface="ヒラギノ角ゴ Pro W3" pitchFamily="20" charset="-128"/>
        </a:defRPr>
      </a:lvl3pPr>
      <a:lvl4pPr algn="l" rtl="0" eaLnBrk="0" fontAlgn="base" hangingPunct="0">
        <a:spcBef>
          <a:spcPct val="0"/>
        </a:spcBef>
        <a:spcAft>
          <a:spcPct val="0"/>
        </a:spcAft>
        <a:defRPr sz="2800" b="1">
          <a:solidFill>
            <a:schemeClr val="accent1"/>
          </a:solidFill>
          <a:latin typeface="Arial" charset="0"/>
          <a:ea typeface="ヒラギノ角ゴ Pro W3" pitchFamily="20" charset="-128"/>
        </a:defRPr>
      </a:lvl4pPr>
      <a:lvl5pPr algn="l" rtl="0" eaLnBrk="0" fontAlgn="base" hangingPunct="0">
        <a:spcBef>
          <a:spcPct val="0"/>
        </a:spcBef>
        <a:spcAft>
          <a:spcPct val="0"/>
        </a:spcAft>
        <a:defRPr sz="2800" b="1">
          <a:solidFill>
            <a:schemeClr val="accent1"/>
          </a:solidFill>
          <a:latin typeface="Arial" charset="0"/>
          <a:ea typeface="ヒラギノ角ゴ Pro W3" pitchFamily="20" charset="-128"/>
        </a:defRPr>
      </a:lvl5pPr>
      <a:lvl6pPr marL="457200" algn="l" rtl="0" fontAlgn="base">
        <a:spcBef>
          <a:spcPct val="0"/>
        </a:spcBef>
        <a:spcAft>
          <a:spcPct val="0"/>
        </a:spcAft>
        <a:defRPr sz="2500" b="1">
          <a:solidFill>
            <a:schemeClr val="accent1"/>
          </a:solidFill>
          <a:latin typeface="Arial" charset="0"/>
          <a:ea typeface="ヒラギノ角ゴ Pro W3" pitchFamily="20" charset="-128"/>
        </a:defRPr>
      </a:lvl6pPr>
      <a:lvl7pPr marL="914400" algn="l" rtl="0" fontAlgn="base">
        <a:spcBef>
          <a:spcPct val="0"/>
        </a:spcBef>
        <a:spcAft>
          <a:spcPct val="0"/>
        </a:spcAft>
        <a:defRPr sz="2500" b="1">
          <a:solidFill>
            <a:schemeClr val="accent1"/>
          </a:solidFill>
          <a:latin typeface="Arial" charset="0"/>
          <a:ea typeface="ヒラギノ角ゴ Pro W3" pitchFamily="20" charset="-128"/>
        </a:defRPr>
      </a:lvl7pPr>
      <a:lvl8pPr marL="1371600" algn="l" rtl="0" fontAlgn="base">
        <a:spcBef>
          <a:spcPct val="0"/>
        </a:spcBef>
        <a:spcAft>
          <a:spcPct val="0"/>
        </a:spcAft>
        <a:defRPr sz="2500" b="1">
          <a:solidFill>
            <a:schemeClr val="accent1"/>
          </a:solidFill>
          <a:latin typeface="Arial" charset="0"/>
          <a:ea typeface="ヒラギノ角ゴ Pro W3" pitchFamily="20" charset="-128"/>
        </a:defRPr>
      </a:lvl8pPr>
      <a:lvl9pPr marL="1828800" algn="l" rtl="0" fontAlgn="base">
        <a:spcBef>
          <a:spcPct val="0"/>
        </a:spcBef>
        <a:spcAft>
          <a:spcPct val="0"/>
        </a:spcAft>
        <a:defRPr sz="2500" b="1">
          <a:solidFill>
            <a:schemeClr val="accent1"/>
          </a:solidFill>
          <a:latin typeface="Arial" charset="0"/>
          <a:ea typeface="ヒラギノ角ゴ Pro W3" pitchFamily="20" charset="-128"/>
        </a:defRPr>
      </a:lvl9pPr>
    </p:titleStyle>
    <p:bodyStyle>
      <a:lvl1pPr marL="342900" indent="-342900" algn="l" rtl="0" eaLnBrk="0" fontAlgn="base" hangingPunct="0">
        <a:spcBef>
          <a:spcPct val="100000"/>
        </a:spcBef>
        <a:spcAft>
          <a:spcPct val="0"/>
        </a:spcAft>
        <a:buClr>
          <a:srgbClr val="C00000"/>
        </a:buClr>
        <a:buChar char="•"/>
        <a:defRPr sz="2400" b="1">
          <a:solidFill>
            <a:schemeClr val="tx1"/>
          </a:solidFill>
          <a:latin typeface="+mn-lt"/>
          <a:ea typeface="+mn-ea"/>
          <a:cs typeface="+mn-cs"/>
        </a:defRPr>
      </a:lvl1pPr>
      <a:lvl2pPr marL="341313" indent="288925" algn="l" rtl="0" eaLnBrk="0" fontAlgn="base" hangingPunct="0">
        <a:spcBef>
          <a:spcPct val="20000"/>
        </a:spcBef>
        <a:spcAft>
          <a:spcPct val="0"/>
        </a:spcAft>
        <a:buClr>
          <a:srgbClr val="C00000"/>
        </a:buClr>
        <a:buChar char="•"/>
        <a:defRPr sz="2000">
          <a:solidFill>
            <a:schemeClr val="tx1"/>
          </a:solidFill>
          <a:latin typeface="+mn-lt"/>
          <a:ea typeface="+mn-ea"/>
        </a:defRPr>
      </a:lvl2pPr>
      <a:lvl3pPr marL="809625" indent="174625" algn="l" rtl="0" eaLnBrk="0" fontAlgn="base" hangingPunct="0">
        <a:spcBef>
          <a:spcPct val="20000"/>
        </a:spcBef>
        <a:spcAft>
          <a:spcPct val="0"/>
        </a:spcAft>
        <a:buClr>
          <a:srgbClr val="C00000"/>
        </a:buClr>
        <a:buChar char="•"/>
        <a:defRPr>
          <a:solidFill>
            <a:schemeClr val="tx1"/>
          </a:solidFill>
          <a:latin typeface="+mn-lt"/>
          <a:ea typeface="+mn-ea"/>
        </a:defRPr>
      </a:lvl3pPr>
      <a:lvl4pPr marL="1331913" indent="-168275" algn="l" rtl="0" eaLnBrk="0" fontAlgn="base" hangingPunct="0">
        <a:spcBef>
          <a:spcPct val="20000"/>
        </a:spcBef>
        <a:spcAft>
          <a:spcPct val="0"/>
        </a:spcAft>
        <a:buClr>
          <a:srgbClr val="C00000"/>
        </a:buClr>
        <a:buChar char="•"/>
        <a:defRPr sz="1600">
          <a:solidFill>
            <a:schemeClr val="tx1"/>
          </a:solidFill>
          <a:latin typeface="+mn-lt"/>
          <a:ea typeface="+mn-ea"/>
        </a:defRPr>
      </a:lvl4pPr>
      <a:lvl5pPr marL="1698625" indent="-187325" algn="l" rtl="0" eaLnBrk="0" fontAlgn="base" hangingPunct="0">
        <a:spcBef>
          <a:spcPct val="20000"/>
        </a:spcBef>
        <a:spcAft>
          <a:spcPct val="0"/>
        </a:spcAft>
        <a:buClr>
          <a:srgbClr val="C00000"/>
        </a:buClr>
        <a:buChar char="•"/>
        <a:defRPr sz="1600">
          <a:solidFill>
            <a:schemeClr val="tx1"/>
          </a:solidFill>
          <a:latin typeface="+mn-lt"/>
          <a:ea typeface="+mn-ea"/>
        </a:defRPr>
      </a:lvl5pPr>
      <a:lvl6pPr marL="1482725" indent="-109538" algn="l" rtl="0" fontAlgn="base">
        <a:spcBef>
          <a:spcPct val="20000"/>
        </a:spcBef>
        <a:spcAft>
          <a:spcPct val="0"/>
        </a:spcAft>
        <a:buClr>
          <a:schemeClr val="accent1"/>
        </a:buClr>
        <a:buChar char="›"/>
        <a:defRPr>
          <a:solidFill>
            <a:schemeClr val="tx1"/>
          </a:solidFill>
          <a:latin typeface="+mn-lt"/>
          <a:ea typeface="+mn-ea"/>
        </a:defRPr>
      </a:lvl6pPr>
      <a:lvl7pPr marL="1939925" indent="-109538" algn="l" rtl="0" fontAlgn="base">
        <a:spcBef>
          <a:spcPct val="20000"/>
        </a:spcBef>
        <a:spcAft>
          <a:spcPct val="0"/>
        </a:spcAft>
        <a:buClr>
          <a:schemeClr val="accent1"/>
        </a:buClr>
        <a:buChar char="›"/>
        <a:defRPr>
          <a:solidFill>
            <a:schemeClr val="tx1"/>
          </a:solidFill>
          <a:latin typeface="+mn-lt"/>
          <a:ea typeface="+mn-ea"/>
        </a:defRPr>
      </a:lvl7pPr>
      <a:lvl8pPr marL="2397125" indent="-109538" algn="l" rtl="0" fontAlgn="base">
        <a:spcBef>
          <a:spcPct val="20000"/>
        </a:spcBef>
        <a:spcAft>
          <a:spcPct val="0"/>
        </a:spcAft>
        <a:buClr>
          <a:schemeClr val="accent1"/>
        </a:buClr>
        <a:buChar char="›"/>
        <a:defRPr>
          <a:solidFill>
            <a:schemeClr val="tx1"/>
          </a:solidFill>
          <a:latin typeface="+mn-lt"/>
          <a:ea typeface="+mn-ea"/>
        </a:defRPr>
      </a:lvl8pPr>
      <a:lvl9pPr marL="2854325" indent="-109538" algn="l" rtl="0" fontAlgn="base">
        <a:spcBef>
          <a:spcPct val="20000"/>
        </a:spcBef>
        <a:spcAft>
          <a:spcPct val="0"/>
        </a:spcAft>
        <a:buClr>
          <a:schemeClr val="accent1"/>
        </a:buClr>
        <a:buChar char="›"/>
        <a:defRPr>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3.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3.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CE6D4F0-0C5C-2BF1-F9D2-19C16CB3734B}"/>
              </a:ext>
            </a:extLst>
          </p:cNvPr>
          <p:cNvPicPr>
            <a:picLocks noChangeAspect="1"/>
          </p:cNvPicPr>
          <p:nvPr/>
        </p:nvPicPr>
        <p:blipFill>
          <a:blip r:embed="rId3">
            <a:duotone>
              <a:prstClr val="black"/>
              <a:schemeClr val="accent1">
                <a:tint val="45000"/>
                <a:satMod val="400000"/>
              </a:schemeClr>
            </a:duotone>
            <a:extLst>
              <a:ext uri="{BEBA8EAE-BF5A-486C-A8C5-ECC9F3942E4B}">
                <a14:imgProps xmlns:a14="http://schemas.microsoft.com/office/drawing/2010/main">
                  <a14:imgLayer r:embed="rId4">
                    <a14:imgEffect>
                      <a14:sharpenSoften amount="25000"/>
                    </a14:imgEffect>
                    <a14:imgEffect>
                      <a14:colorTemperature colorTemp="470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rot="16200000">
            <a:off x="3573479" y="-1760523"/>
            <a:ext cx="6857999" cy="10379041"/>
          </a:xfrm>
          <a:prstGeom prst="rect">
            <a:avLst/>
          </a:prstGeom>
          <a:noFill/>
          <a:ln>
            <a:noFill/>
          </a:ln>
        </p:spPr>
      </p:pic>
      <p:sp>
        <p:nvSpPr>
          <p:cNvPr id="4" name="Rectangle 3">
            <a:extLst>
              <a:ext uri="{FF2B5EF4-FFF2-40B4-BE49-F238E27FC236}">
                <a16:creationId xmlns:a16="http://schemas.microsoft.com/office/drawing/2014/main" id="{E8EDF444-7669-2038-54EC-CCE534151466}"/>
              </a:ext>
            </a:extLst>
          </p:cNvPr>
          <p:cNvSpPr/>
          <p:nvPr/>
        </p:nvSpPr>
        <p:spPr bwMode="auto">
          <a:xfrm>
            <a:off x="1968587" y="4166886"/>
            <a:ext cx="10223412" cy="2691114"/>
          </a:xfrm>
          <a:prstGeom prst="rect">
            <a:avLst/>
          </a:prstGeom>
          <a:solidFill>
            <a:schemeClr val="tx1">
              <a:alpha val="7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ahoma" pitchFamily="34" charset="0"/>
            </a:endParaRPr>
          </a:p>
        </p:txBody>
      </p:sp>
      <p:sp>
        <p:nvSpPr>
          <p:cNvPr id="7" name="Text Box 19"/>
          <p:cNvSpPr txBox="1">
            <a:spLocks noChangeArrowheads="1"/>
          </p:cNvSpPr>
          <p:nvPr/>
        </p:nvSpPr>
        <p:spPr bwMode="auto">
          <a:xfrm>
            <a:off x="2301842" y="3573068"/>
            <a:ext cx="8488077"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tx2"/>
              </a:buClr>
              <a:buFont typeface="Wingdings" pitchFamily="2" charset="2"/>
              <a:buChar char="§"/>
              <a:defRPr sz="2400">
                <a:solidFill>
                  <a:schemeClr val="bg1"/>
                </a:solidFill>
                <a:latin typeface="Arial" pitchFamily="34" charset="0"/>
                <a:cs typeface="Arial" pitchFamily="34" charset="0"/>
              </a:defRPr>
            </a:lvl1pPr>
            <a:lvl2pPr marL="742950" indent="-285750" eaLnBrk="0" hangingPunct="0">
              <a:spcBef>
                <a:spcPct val="20000"/>
              </a:spcBef>
              <a:buClr>
                <a:schemeClr val="bg1"/>
              </a:buClr>
              <a:buFont typeface="Arial" pitchFamily="34" charset="0"/>
              <a:buChar char="•"/>
              <a:defRPr sz="2000">
                <a:solidFill>
                  <a:schemeClr val="bg1"/>
                </a:solidFill>
                <a:latin typeface="Arial" pitchFamily="34" charset="0"/>
                <a:cs typeface="Arial" pitchFamily="34" charset="0"/>
              </a:defRPr>
            </a:lvl2pPr>
            <a:lvl3pPr marL="1143000" indent="-228600" eaLnBrk="0" hangingPunct="0">
              <a:spcBef>
                <a:spcPct val="20000"/>
              </a:spcBef>
              <a:buClr>
                <a:schemeClr val="bg1"/>
              </a:buClr>
              <a:buFont typeface="Arial" pitchFamily="34" charset="0"/>
              <a:buChar char="•"/>
              <a:defRPr>
                <a:solidFill>
                  <a:schemeClr val="bg1"/>
                </a:solidFill>
                <a:latin typeface="Arial" pitchFamily="34" charset="0"/>
                <a:cs typeface="Arial" pitchFamily="34" charset="0"/>
              </a:defRPr>
            </a:lvl3pPr>
            <a:lvl4pPr marL="1600200" indent="-228600" eaLnBrk="0" hangingPunct="0">
              <a:spcBef>
                <a:spcPct val="20000"/>
              </a:spcBef>
              <a:buFont typeface="Arial" pitchFamily="34" charset="0"/>
              <a:buChar char="–"/>
              <a:defRPr sz="1600">
                <a:solidFill>
                  <a:schemeClr val="bg1"/>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chemeClr val="bg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chemeClr val="bg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chemeClr val="bg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chemeClr val="bg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chemeClr val="bg1"/>
                </a:solidFill>
                <a:latin typeface="Arial" pitchFamily="34" charset="0"/>
                <a:cs typeface="Arial" pitchFamily="34" charset="0"/>
              </a:defRPr>
            </a:lvl9pPr>
          </a:lstStyle>
          <a:p>
            <a:pPr eaLnBrk="1" hangingPunct="1">
              <a:lnSpc>
                <a:spcPct val="100000"/>
              </a:lnSpc>
              <a:spcBef>
                <a:spcPts val="0"/>
              </a:spcBef>
              <a:buClrTx/>
              <a:buFontTx/>
              <a:buNone/>
            </a:pPr>
            <a:r>
              <a:rPr lang="en-GB" altLang="en-US" sz="4400" dirty="0">
                <a:ea typeface="+mn-ea"/>
              </a:rPr>
              <a:t>Learning from Incidents</a:t>
            </a:r>
          </a:p>
        </p:txBody>
      </p:sp>
      <p:sp>
        <p:nvSpPr>
          <p:cNvPr id="10" name="Text Box 19">
            <a:extLst>
              <a:ext uri="{FF2B5EF4-FFF2-40B4-BE49-F238E27FC236}">
                <a16:creationId xmlns:a16="http://schemas.microsoft.com/office/drawing/2014/main" id="{9C7758FA-5E43-4CBF-B835-C8689B18714C}"/>
              </a:ext>
            </a:extLst>
          </p:cNvPr>
          <p:cNvSpPr txBox="1">
            <a:spLocks noChangeArrowheads="1"/>
          </p:cNvSpPr>
          <p:nvPr/>
        </p:nvSpPr>
        <p:spPr bwMode="auto">
          <a:xfrm>
            <a:off x="2301842" y="5723283"/>
            <a:ext cx="80772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Font typeface="Wingdings" pitchFamily="2" charset="2"/>
              <a:buChar char="§"/>
              <a:defRPr sz="2400">
                <a:solidFill>
                  <a:schemeClr val="bg1"/>
                </a:solidFill>
                <a:latin typeface="Arial" pitchFamily="34" charset="0"/>
                <a:cs typeface="Arial" pitchFamily="34" charset="0"/>
              </a:defRPr>
            </a:lvl1pPr>
            <a:lvl2pPr marL="742950" indent="-285750" eaLnBrk="0" hangingPunct="0">
              <a:spcBef>
                <a:spcPct val="20000"/>
              </a:spcBef>
              <a:buClr>
                <a:schemeClr val="bg1"/>
              </a:buClr>
              <a:buFont typeface="Arial" pitchFamily="34" charset="0"/>
              <a:buChar char="•"/>
              <a:defRPr sz="2000">
                <a:solidFill>
                  <a:schemeClr val="bg1"/>
                </a:solidFill>
                <a:latin typeface="Arial" pitchFamily="34" charset="0"/>
                <a:cs typeface="Arial" pitchFamily="34" charset="0"/>
              </a:defRPr>
            </a:lvl2pPr>
            <a:lvl3pPr marL="1143000" indent="-228600" eaLnBrk="0" hangingPunct="0">
              <a:spcBef>
                <a:spcPct val="20000"/>
              </a:spcBef>
              <a:buClr>
                <a:schemeClr val="bg1"/>
              </a:buClr>
              <a:buFont typeface="Arial" pitchFamily="34" charset="0"/>
              <a:buChar char="•"/>
              <a:defRPr>
                <a:solidFill>
                  <a:schemeClr val="bg1"/>
                </a:solidFill>
                <a:latin typeface="Arial" pitchFamily="34" charset="0"/>
                <a:cs typeface="Arial" pitchFamily="34" charset="0"/>
              </a:defRPr>
            </a:lvl3pPr>
            <a:lvl4pPr marL="1600200" indent="-228600" eaLnBrk="0" hangingPunct="0">
              <a:spcBef>
                <a:spcPct val="20000"/>
              </a:spcBef>
              <a:buFont typeface="Arial" pitchFamily="34" charset="0"/>
              <a:buChar char="–"/>
              <a:defRPr sz="1600">
                <a:solidFill>
                  <a:schemeClr val="bg1"/>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chemeClr val="bg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chemeClr val="bg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chemeClr val="bg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chemeClr val="bg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chemeClr val="bg1"/>
                </a:solidFill>
                <a:latin typeface="Arial" pitchFamily="34" charset="0"/>
                <a:cs typeface="Arial" pitchFamily="34" charset="0"/>
              </a:defRPr>
            </a:lvl9pPr>
          </a:lstStyle>
          <a:p>
            <a:pPr eaLnBrk="1" hangingPunct="1">
              <a:lnSpc>
                <a:spcPct val="100000"/>
              </a:lnSpc>
              <a:spcBef>
                <a:spcPct val="50000"/>
              </a:spcBef>
              <a:buClrTx/>
              <a:buFontTx/>
              <a:buNone/>
            </a:pPr>
            <a:r>
              <a:rPr lang="en-GB" altLang="en-US" sz="2000" dirty="0">
                <a:ea typeface="+mn-ea"/>
              </a:rPr>
              <a:t>Published by DROPS</a:t>
            </a:r>
            <a:r>
              <a:rPr lang="en-GB" altLang="en-US" sz="2000" b="0" dirty="0">
                <a:ea typeface="+mn-ea"/>
              </a:rPr>
              <a:t> </a:t>
            </a:r>
            <a:r>
              <a:rPr lang="en-GB" altLang="en-US" sz="1800" b="0" dirty="0">
                <a:ea typeface="+mn-ea"/>
              </a:rPr>
              <a:t>(Dropped Object Prevention Scheme) JUNE 2025</a:t>
            </a:r>
            <a:endParaRPr lang="en-GB" altLang="en-US" sz="2000" b="0" dirty="0">
              <a:ea typeface="+mn-ea"/>
            </a:endParaRPr>
          </a:p>
        </p:txBody>
      </p:sp>
      <p:grpSp>
        <p:nvGrpSpPr>
          <p:cNvPr id="16" name="Group 15">
            <a:extLst>
              <a:ext uri="{FF2B5EF4-FFF2-40B4-BE49-F238E27FC236}">
                <a16:creationId xmlns:a16="http://schemas.microsoft.com/office/drawing/2014/main" id="{01AAE910-AD83-E777-0DFC-D9FF9E7BC486}"/>
              </a:ext>
            </a:extLst>
          </p:cNvPr>
          <p:cNvGrpSpPr/>
          <p:nvPr/>
        </p:nvGrpSpPr>
        <p:grpSpPr>
          <a:xfrm>
            <a:off x="-73573" y="-73573"/>
            <a:ext cx="2042160" cy="6931573"/>
            <a:chOff x="-73573" y="-73573"/>
            <a:chExt cx="2042160" cy="6931573"/>
          </a:xfrm>
        </p:grpSpPr>
        <p:grpSp>
          <p:nvGrpSpPr>
            <p:cNvPr id="17" name="Group 16">
              <a:extLst>
                <a:ext uri="{FF2B5EF4-FFF2-40B4-BE49-F238E27FC236}">
                  <a16:creationId xmlns:a16="http://schemas.microsoft.com/office/drawing/2014/main" id="{CD1ABDF6-F814-434F-078A-9D4AF8993506}"/>
                </a:ext>
              </a:extLst>
            </p:cNvPr>
            <p:cNvGrpSpPr/>
            <p:nvPr/>
          </p:nvGrpSpPr>
          <p:grpSpPr>
            <a:xfrm>
              <a:off x="-73573" y="0"/>
              <a:ext cx="2042160" cy="6858000"/>
              <a:chOff x="0" y="0"/>
              <a:chExt cx="2042160" cy="6858000"/>
            </a:xfrm>
          </p:grpSpPr>
          <p:sp>
            <p:nvSpPr>
              <p:cNvPr id="19" name="Rectangle 18">
                <a:extLst>
                  <a:ext uri="{FF2B5EF4-FFF2-40B4-BE49-F238E27FC236}">
                    <a16:creationId xmlns:a16="http://schemas.microsoft.com/office/drawing/2014/main" id="{1F564FC1-45E1-3F18-BBFF-6CBAF41163A4}"/>
                  </a:ext>
                </a:extLst>
              </p:cNvPr>
              <p:cNvSpPr/>
              <p:nvPr/>
            </p:nvSpPr>
            <p:spPr bwMode="auto">
              <a:xfrm>
                <a:off x="0" y="0"/>
                <a:ext cx="2042160" cy="685800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ahoma" pitchFamily="34" charset="0"/>
                </a:endParaRPr>
              </a:p>
            </p:txBody>
          </p:sp>
          <p:grpSp>
            <p:nvGrpSpPr>
              <p:cNvPr id="20" name="Group 19">
                <a:extLst>
                  <a:ext uri="{FF2B5EF4-FFF2-40B4-BE49-F238E27FC236}">
                    <a16:creationId xmlns:a16="http://schemas.microsoft.com/office/drawing/2014/main" id="{FF93BC46-E8B3-E825-E8F6-18BEDD68B6E5}"/>
                  </a:ext>
                </a:extLst>
              </p:cNvPr>
              <p:cNvGrpSpPr/>
              <p:nvPr/>
            </p:nvGrpSpPr>
            <p:grpSpPr>
              <a:xfrm>
                <a:off x="624840" y="5085678"/>
                <a:ext cx="788804" cy="1085510"/>
                <a:chOff x="10777885" y="5388600"/>
                <a:chExt cx="788804" cy="1085510"/>
              </a:xfrm>
            </p:grpSpPr>
            <p:sp>
              <p:nvSpPr>
                <p:cNvPr id="21" name="Rectangle: Rounded Corners 20">
                  <a:extLst>
                    <a:ext uri="{FF2B5EF4-FFF2-40B4-BE49-F238E27FC236}">
                      <a16:creationId xmlns:a16="http://schemas.microsoft.com/office/drawing/2014/main" id="{16B0B3CD-08D6-B0A3-6FB9-4D1D0D6CE08B}"/>
                    </a:ext>
                  </a:extLst>
                </p:cNvPr>
                <p:cNvSpPr/>
                <p:nvPr/>
              </p:nvSpPr>
              <p:spPr bwMode="auto">
                <a:xfrm>
                  <a:off x="10777885" y="5388600"/>
                  <a:ext cx="788804" cy="1085510"/>
                </a:xfrm>
                <a:prstGeom prst="round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ahoma" pitchFamily="34" charset="0"/>
                  </a:endParaRPr>
                </a:p>
              </p:txBody>
            </p:sp>
            <p:pic>
              <p:nvPicPr>
                <p:cNvPr id="22" name="Picture 46" descr="DROPS">
                  <a:extLst>
                    <a:ext uri="{FF2B5EF4-FFF2-40B4-BE49-F238E27FC236}">
                      <a16:creationId xmlns:a16="http://schemas.microsoft.com/office/drawing/2014/main" id="{72F42489-3C01-A05F-82E5-D5147547854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89220" y="5545525"/>
                  <a:ext cx="566134" cy="739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cxnSp>
          <p:nvCxnSpPr>
            <p:cNvPr id="18" name="Straight Connector 17">
              <a:extLst>
                <a:ext uri="{FF2B5EF4-FFF2-40B4-BE49-F238E27FC236}">
                  <a16:creationId xmlns:a16="http://schemas.microsoft.com/office/drawing/2014/main" id="{84C801D2-67D4-7D6B-9E69-9750EEE92631}"/>
                </a:ext>
              </a:extLst>
            </p:cNvPr>
            <p:cNvCxnSpPr>
              <a:cxnSpLocks/>
            </p:cNvCxnSpPr>
            <p:nvPr/>
          </p:nvCxnSpPr>
          <p:spPr>
            <a:xfrm>
              <a:off x="1968587" y="-73573"/>
              <a:ext cx="0" cy="6931573"/>
            </a:xfrm>
            <a:prstGeom prst="line">
              <a:avLst/>
            </a:prstGeom>
            <a:noFill/>
            <a:ln w="76200" cap="flat" cmpd="sng" algn="ctr">
              <a:solidFill>
                <a:srgbClr val="FFFFFF"/>
              </a:solidFill>
              <a:prstDash val="solid"/>
            </a:ln>
            <a:effectLst/>
          </p:spPr>
        </p:cxnSp>
      </p:grpSp>
      <p:sp>
        <p:nvSpPr>
          <p:cNvPr id="2" name="Text Box 19">
            <a:extLst>
              <a:ext uri="{FF2B5EF4-FFF2-40B4-BE49-F238E27FC236}">
                <a16:creationId xmlns:a16="http://schemas.microsoft.com/office/drawing/2014/main" id="{6041DF63-E771-1612-76BC-DA7A366597FD}"/>
              </a:ext>
            </a:extLst>
          </p:cNvPr>
          <p:cNvSpPr txBox="1">
            <a:spLocks noChangeArrowheads="1"/>
          </p:cNvSpPr>
          <p:nvPr/>
        </p:nvSpPr>
        <p:spPr bwMode="auto">
          <a:xfrm>
            <a:off x="2301843" y="4373634"/>
            <a:ext cx="727042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tx2"/>
              </a:buClr>
              <a:buFont typeface="Wingdings" pitchFamily="2" charset="2"/>
              <a:buChar char="§"/>
              <a:defRPr sz="2400">
                <a:solidFill>
                  <a:schemeClr val="bg1"/>
                </a:solidFill>
                <a:latin typeface="Arial" pitchFamily="34" charset="0"/>
                <a:cs typeface="Arial" pitchFamily="34" charset="0"/>
              </a:defRPr>
            </a:lvl1pPr>
            <a:lvl2pPr marL="742950" indent="-285750" eaLnBrk="0" hangingPunct="0">
              <a:spcBef>
                <a:spcPct val="20000"/>
              </a:spcBef>
              <a:buClr>
                <a:schemeClr val="bg1"/>
              </a:buClr>
              <a:buFont typeface="Arial" pitchFamily="34" charset="0"/>
              <a:buChar char="•"/>
              <a:defRPr sz="2000">
                <a:solidFill>
                  <a:schemeClr val="bg1"/>
                </a:solidFill>
                <a:latin typeface="Arial" pitchFamily="34" charset="0"/>
                <a:cs typeface="Arial" pitchFamily="34" charset="0"/>
              </a:defRPr>
            </a:lvl2pPr>
            <a:lvl3pPr marL="1143000" indent="-228600" eaLnBrk="0" hangingPunct="0">
              <a:spcBef>
                <a:spcPct val="20000"/>
              </a:spcBef>
              <a:buClr>
                <a:schemeClr val="bg1"/>
              </a:buClr>
              <a:buFont typeface="Arial" pitchFamily="34" charset="0"/>
              <a:buChar char="•"/>
              <a:defRPr>
                <a:solidFill>
                  <a:schemeClr val="bg1"/>
                </a:solidFill>
                <a:latin typeface="Arial" pitchFamily="34" charset="0"/>
                <a:cs typeface="Arial" pitchFamily="34" charset="0"/>
              </a:defRPr>
            </a:lvl3pPr>
            <a:lvl4pPr marL="1600200" indent="-228600" eaLnBrk="0" hangingPunct="0">
              <a:spcBef>
                <a:spcPct val="20000"/>
              </a:spcBef>
              <a:buFont typeface="Arial" pitchFamily="34" charset="0"/>
              <a:buChar char="–"/>
              <a:defRPr sz="1600">
                <a:solidFill>
                  <a:schemeClr val="bg1"/>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chemeClr val="bg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chemeClr val="bg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chemeClr val="bg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chemeClr val="bg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chemeClr val="bg1"/>
                </a:solidFill>
                <a:latin typeface="Arial" pitchFamily="34" charset="0"/>
                <a:cs typeface="Arial" pitchFamily="34" charset="0"/>
              </a:defRPr>
            </a:lvl9pPr>
          </a:lstStyle>
          <a:p>
            <a:pPr eaLnBrk="1" hangingPunct="1">
              <a:lnSpc>
                <a:spcPct val="100000"/>
              </a:lnSpc>
              <a:spcBef>
                <a:spcPct val="50000"/>
              </a:spcBef>
              <a:buClrTx/>
              <a:buFontTx/>
              <a:buNone/>
            </a:pPr>
            <a:r>
              <a:rPr lang="en-GB" altLang="en-US" sz="2800" b="0" dirty="0">
                <a:ea typeface="+mn-ea"/>
              </a:rPr>
              <a:t>80/90ft Wireline Mast Column Stop Plate falls 65ft / 19.8m (HiPo)</a:t>
            </a:r>
          </a:p>
        </p:txBody>
      </p:sp>
    </p:spTree>
    <p:extLst>
      <p:ext uri="{BB962C8B-B14F-4D97-AF65-F5344CB8AC3E}">
        <p14:creationId xmlns:p14="http://schemas.microsoft.com/office/powerpoint/2010/main" val="929306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971827-EF86-8154-7C97-848EF096B0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11C3A0-54F3-20C3-4002-84EAC8C75E62}"/>
              </a:ext>
            </a:extLst>
          </p:cNvPr>
          <p:cNvSpPr>
            <a:spLocks noGrp="1"/>
          </p:cNvSpPr>
          <p:nvPr>
            <p:ph type="title"/>
          </p:nvPr>
        </p:nvSpPr>
        <p:spPr>
          <a:xfrm>
            <a:off x="604566" y="446026"/>
            <a:ext cx="9194341" cy="572603"/>
          </a:xfrm>
        </p:spPr>
        <p:txBody>
          <a:bodyPr/>
          <a:lstStyle/>
          <a:p>
            <a:r>
              <a:rPr lang="en-GB" sz="2400" dirty="0"/>
              <a:t>Key Facts (Documentation)</a:t>
            </a:r>
          </a:p>
        </p:txBody>
      </p:sp>
      <p:pic>
        <p:nvPicPr>
          <p:cNvPr id="4" name="Picture 46" descr="DROPS">
            <a:extLst>
              <a:ext uri="{FF2B5EF4-FFF2-40B4-BE49-F238E27FC236}">
                <a16:creationId xmlns:a16="http://schemas.microsoft.com/office/drawing/2014/main" id="{7E8F28CB-FB6D-3883-6906-1383516776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981" y="5751889"/>
            <a:ext cx="566134" cy="739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52B8AA02-F553-CFE2-D580-EFA11120B291}"/>
              </a:ext>
            </a:extLst>
          </p:cNvPr>
          <p:cNvSpPr txBox="1"/>
          <p:nvPr/>
        </p:nvSpPr>
        <p:spPr>
          <a:xfrm>
            <a:off x="1250061" y="6342926"/>
            <a:ext cx="10544542" cy="227755"/>
          </a:xfrm>
          <a:prstGeom prst="rect">
            <a:avLst/>
          </a:prstGeom>
          <a:noFill/>
        </p:spPr>
        <p:txBody>
          <a:bodyPr wrap="square" rtlCol="0">
            <a:spAutoFit/>
          </a:bodyPr>
          <a:lstStyle/>
          <a:p>
            <a:pPr marL="0" marR="0" lvl="0" indent="0" algn="l" defTabSz="914400" rtl="0" eaLnBrk="0" fontAlgn="base" latinLnBrk="0" hangingPunct="0">
              <a:lnSpc>
                <a:spcPct val="80000"/>
              </a:lnSpc>
              <a:spcBef>
                <a:spcPct val="20000"/>
              </a:spcBef>
              <a:spcAft>
                <a:spcPct val="0"/>
              </a:spcAft>
              <a:buClr>
                <a:srgbClr val="000066"/>
              </a:buClr>
              <a:buSzTx/>
              <a:buFontTx/>
              <a:buNone/>
              <a:tabLst/>
              <a:defRPr/>
            </a:pPr>
            <a:r>
              <a:rPr kumimoji="0" lang="en-GB" sz="1100" b="0" i="0" u="none" strike="noStrike" kern="1200" cap="none" spc="0" normalizeH="0" baseline="0" noProof="0" dirty="0">
                <a:ln>
                  <a:noFill/>
                </a:ln>
                <a:solidFill>
                  <a:prstClr val="black"/>
                </a:solidFill>
                <a:effectLst/>
                <a:uLnTx/>
                <a:uFillTx/>
                <a:latin typeface="Arial" charset="0"/>
                <a:ea typeface="ヒラギノ角ゴ Pro W3" pitchFamily="20" charset="-128"/>
                <a:cs typeface="+mn-cs"/>
              </a:rPr>
              <a:t>LEARNING FROM INCIDENTS </a:t>
            </a:r>
          </a:p>
        </p:txBody>
      </p:sp>
      <p:sp>
        <p:nvSpPr>
          <p:cNvPr id="7" name="TextBox 6">
            <a:extLst>
              <a:ext uri="{FF2B5EF4-FFF2-40B4-BE49-F238E27FC236}">
                <a16:creationId xmlns:a16="http://schemas.microsoft.com/office/drawing/2014/main" id="{465D2950-A2C5-B73D-2587-68B01242E8FF}"/>
              </a:ext>
            </a:extLst>
          </p:cNvPr>
          <p:cNvSpPr txBox="1"/>
          <p:nvPr/>
        </p:nvSpPr>
        <p:spPr>
          <a:xfrm>
            <a:off x="1250061" y="1038153"/>
            <a:ext cx="5823839" cy="4201150"/>
          </a:xfrm>
          <a:prstGeom prst="rect">
            <a:avLst/>
          </a:prstGeom>
          <a:noFill/>
        </p:spPr>
        <p:txBody>
          <a:bodyPr wrap="square">
            <a:spAutoFit/>
          </a:bodyPr>
          <a:lstStyle/>
          <a:p>
            <a:pPr lvl="0" defTabSz="1218987" eaLnBrk="1" fontAlgn="auto" hangingPunct="1">
              <a:lnSpc>
                <a:spcPct val="100000"/>
              </a:lnSpc>
              <a:spcBef>
                <a:spcPts val="0"/>
              </a:spcBef>
              <a:spcAft>
                <a:spcPts val="600"/>
              </a:spcAft>
              <a:buClrTx/>
              <a:buNone/>
              <a:defRPr/>
            </a:pPr>
            <a:r>
              <a:rPr lang="en-US" sz="1400" dirty="0">
                <a:solidFill>
                  <a:prstClr val="black"/>
                </a:solidFill>
                <a:latin typeface="Arial"/>
                <a:ea typeface="ヒラギノ角ゴ Pro W3"/>
              </a:rPr>
              <a:t>CONFORMITY</a:t>
            </a:r>
          </a:p>
          <a:p>
            <a:pPr marL="285750" indent="-285750" defTabSz="1218987" eaLnBrk="1" fontAlgn="auto" hangingPunct="1">
              <a:lnSpc>
                <a:spcPct val="100000"/>
              </a:lnSpc>
              <a:spcBef>
                <a:spcPts val="0"/>
              </a:spcBef>
              <a:spcAft>
                <a:spcPts val="600"/>
              </a:spcAft>
              <a:buClrTx/>
              <a:defRPr/>
            </a:pPr>
            <a:r>
              <a:rPr lang="en-US" sz="1400" b="0" dirty="0">
                <a:solidFill>
                  <a:prstClr val="black"/>
                </a:solidFill>
                <a:latin typeface="Arial"/>
                <a:ea typeface="ヒラギノ角ゴ Pro W3"/>
              </a:rPr>
              <a:t>All certificates available and in date.</a:t>
            </a:r>
          </a:p>
          <a:p>
            <a:pPr marL="285750" indent="-285750" defTabSz="1218987" eaLnBrk="1" fontAlgn="auto" hangingPunct="1">
              <a:lnSpc>
                <a:spcPct val="100000"/>
              </a:lnSpc>
              <a:spcBef>
                <a:spcPts val="0"/>
              </a:spcBef>
              <a:spcAft>
                <a:spcPts val="600"/>
              </a:spcAft>
              <a:buClrTx/>
              <a:defRPr/>
            </a:pPr>
            <a:r>
              <a:rPr lang="en-US" sz="1400" b="0" dirty="0">
                <a:solidFill>
                  <a:prstClr val="black"/>
                </a:solidFill>
                <a:latin typeface="Arial"/>
                <a:ea typeface="ヒラギノ角ゴ Pro W3"/>
              </a:rPr>
              <a:t>Thorough lifting examination performed prior to mobilization.</a:t>
            </a:r>
          </a:p>
          <a:p>
            <a:pPr marL="0" marR="0" lvl="0" indent="0" algn="l" defTabSz="1218987" rtl="0" eaLnBrk="1" fontAlgn="auto" latinLnBrk="0" hangingPunct="1">
              <a:lnSpc>
                <a:spcPct val="100000"/>
              </a:lnSpc>
              <a:spcBef>
                <a:spcPts val="1200"/>
              </a:spcBef>
              <a:spcAft>
                <a:spcPts val="600"/>
              </a:spcAft>
              <a:buClrTx/>
              <a:buSzTx/>
              <a:buFontTx/>
              <a:buNone/>
              <a:tabLst/>
              <a:defRPr/>
            </a:pPr>
            <a:r>
              <a:rPr kumimoji="0" lang="en-US" sz="1400" i="0" u="none" strike="noStrike" kern="1200" cap="none" spc="0" normalizeH="0" baseline="0" noProof="0" dirty="0">
                <a:ln>
                  <a:noFill/>
                </a:ln>
                <a:solidFill>
                  <a:prstClr val="black"/>
                </a:solidFill>
                <a:effectLst/>
                <a:uLnTx/>
                <a:uFillTx/>
                <a:latin typeface="Arial"/>
                <a:ea typeface="ヒラギノ角ゴ Pro W3"/>
                <a:cs typeface="+mn-cs"/>
              </a:rPr>
              <a:t>MAINTENANCE AND INSPECTION</a:t>
            </a:r>
          </a:p>
          <a:p>
            <a:pPr marL="285750" indent="-285750" defTabSz="1218987" eaLnBrk="1" fontAlgn="auto" hangingPunct="1">
              <a:lnSpc>
                <a:spcPct val="100000"/>
              </a:lnSpc>
              <a:spcBef>
                <a:spcPts val="0"/>
              </a:spcBef>
              <a:spcAft>
                <a:spcPts val="600"/>
              </a:spcAft>
              <a:buClrTx/>
              <a:defRPr/>
            </a:pPr>
            <a:r>
              <a:rPr lang="en-US" sz="1400" b="0" dirty="0">
                <a:solidFill>
                  <a:prstClr val="black"/>
                </a:solidFill>
                <a:latin typeface="Arial"/>
                <a:ea typeface="ヒラギノ角ゴ Pro W3"/>
              </a:rPr>
              <a:t>All documents in date and aligned with job history.</a:t>
            </a:r>
          </a:p>
          <a:p>
            <a:pPr marL="0" marR="0" lvl="0" indent="0" algn="l" defTabSz="1218987" rtl="0" eaLnBrk="1" fontAlgn="auto" latinLnBrk="0" hangingPunct="1">
              <a:lnSpc>
                <a:spcPct val="100000"/>
              </a:lnSpc>
              <a:spcBef>
                <a:spcPts val="1200"/>
              </a:spcBef>
              <a:spcAft>
                <a:spcPts val="600"/>
              </a:spcAft>
              <a:buClrTx/>
              <a:buSzTx/>
              <a:buFontTx/>
              <a:buNone/>
              <a:tabLst/>
              <a:defRPr/>
            </a:pPr>
            <a:r>
              <a:rPr lang="en-US" sz="1400" dirty="0">
                <a:solidFill>
                  <a:prstClr val="black"/>
                </a:solidFill>
                <a:latin typeface="Arial"/>
                <a:ea typeface="ヒラギノ角ゴ Pro W3"/>
              </a:rPr>
              <a:t>RIG-UP AND DROPS CHECKS</a:t>
            </a:r>
          </a:p>
          <a:p>
            <a:pPr marL="285750" indent="-285750" defTabSz="1218987" eaLnBrk="1" fontAlgn="auto" hangingPunct="1">
              <a:lnSpc>
                <a:spcPct val="100000"/>
              </a:lnSpc>
              <a:spcBef>
                <a:spcPts val="0"/>
              </a:spcBef>
              <a:spcAft>
                <a:spcPts val="600"/>
              </a:spcAft>
              <a:buClrTx/>
              <a:defRPr/>
            </a:pPr>
            <a:r>
              <a:rPr lang="en-US" sz="1400" b="0" dirty="0">
                <a:solidFill>
                  <a:prstClr val="black"/>
                </a:solidFill>
                <a:latin typeface="Arial"/>
                <a:ea typeface="ヒラギノ角ゴ Pro W3"/>
              </a:rPr>
              <a:t>Completed and verified, included checking column sections as mast was scoped out.</a:t>
            </a:r>
          </a:p>
          <a:p>
            <a:pPr lvl="0" defTabSz="1218987" eaLnBrk="1" fontAlgn="auto" hangingPunct="1">
              <a:lnSpc>
                <a:spcPct val="100000"/>
              </a:lnSpc>
              <a:spcBef>
                <a:spcPts val="1200"/>
              </a:spcBef>
              <a:spcAft>
                <a:spcPts val="600"/>
              </a:spcAft>
              <a:buClrTx/>
              <a:buNone/>
              <a:defRPr/>
            </a:pPr>
            <a:r>
              <a:rPr lang="en-US" sz="1400" dirty="0">
                <a:solidFill>
                  <a:prstClr val="black"/>
                </a:solidFill>
                <a:latin typeface="Arial"/>
                <a:ea typeface="ヒラギノ角ゴ Pro W3"/>
              </a:rPr>
              <a:t>EQUIPMENT OPERATIONS AND MAINTENANCE MANUALS</a:t>
            </a:r>
          </a:p>
          <a:p>
            <a:pPr marL="285750" indent="-285750" defTabSz="1218987" eaLnBrk="1" fontAlgn="auto" hangingPunct="1">
              <a:lnSpc>
                <a:spcPct val="100000"/>
              </a:lnSpc>
              <a:spcBef>
                <a:spcPts val="0"/>
              </a:spcBef>
              <a:spcAft>
                <a:spcPts val="600"/>
              </a:spcAft>
              <a:buClrTx/>
              <a:defRPr/>
            </a:pPr>
            <a:r>
              <a:rPr lang="en-US" sz="1400" b="0" dirty="0">
                <a:solidFill>
                  <a:prstClr val="black"/>
                </a:solidFill>
                <a:latin typeface="Arial"/>
                <a:ea typeface="ヒラギノ角ゴ Pro W3"/>
              </a:rPr>
              <a:t>Last revision 2019. </a:t>
            </a:r>
          </a:p>
          <a:p>
            <a:pPr marL="285750" indent="-285750" defTabSz="1218987" eaLnBrk="1" fontAlgn="auto" hangingPunct="1">
              <a:lnSpc>
                <a:spcPct val="100000"/>
              </a:lnSpc>
              <a:spcBef>
                <a:spcPts val="0"/>
              </a:spcBef>
              <a:spcAft>
                <a:spcPts val="600"/>
              </a:spcAft>
              <a:buClrTx/>
              <a:defRPr/>
            </a:pPr>
            <a:r>
              <a:rPr lang="en-US" sz="1400" b="0" dirty="0">
                <a:solidFill>
                  <a:prstClr val="black"/>
                </a:solidFill>
                <a:latin typeface="Arial"/>
                <a:ea typeface="ヒラギノ角ゴ Pro W3"/>
              </a:rPr>
              <a:t>Several separate equipment and parts drawings.</a:t>
            </a:r>
          </a:p>
          <a:p>
            <a:pPr marL="285750" indent="-285750" defTabSz="1218987" eaLnBrk="1" fontAlgn="auto" hangingPunct="1">
              <a:lnSpc>
                <a:spcPct val="100000"/>
              </a:lnSpc>
              <a:spcBef>
                <a:spcPts val="0"/>
              </a:spcBef>
              <a:spcAft>
                <a:spcPts val="600"/>
              </a:spcAft>
              <a:buClrTx/>
              <a:defRPr/>
            </a:pPr>
            <a:r>
              <a:rPr lang="en-US" sz="1400" i="1" dirty="0">
                <a:solidFill>
                  <a:prstClr val="black"/>
                </a:solidFill>
                <a:latin typeface="Arial"/>
                <a:ea typeface="ヒラギノ角ゴ Pro W3"/>
              </a:rPr>
              <a:t>No clear detail on stop plate installation contained.</a:t>
            </a:r>
          </a:p>
          <a:p>
            <a:pPr marL="0" marR="0" lvl="0" indent="0" algn="l" defTabSz="1218987" rtl="0" eaLnBrk="1" fontAlgn="auto" latinLnBrk="0" hangingPunct="1">
              <a:lnSpc>
                <a:spcPct val="100000"/>
              </a:lnSpc>
              <a:spcBef>
                <a:spcPts val="0"/>
              </a:spcBef>
              <a:spcAft>
                <a:spcPts val="60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a:ea typeface="ヒラギノ角ゴ Pro W3"/>
              <a:cs typeface="+mn-cs"/>
            </a:endParaRPr>
          </a:p>
        </p:txBody>
      </p:sp>
      <p:pic>
        <p:nvPicPr>
          <p:cNvPr id="3" name="Picture 2" descr="A person touching a transparent screen&#10;&#10;AI-generated content may be incorrect.">
            <a:extLst>
              <a:ext uri="{FF2B5EF4-FFF2-40B4-BE49-F238E27FC236}">
                <a16:creationId xmlns:a16="http://schemas.microsoft.com/office/drawing/2014/main" id="{2F7516A7-9878-1234-A0A1-99F2F5488A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0000" y="-39025"/>
            <a:ext cx="4447397" cy="6906787"/>
          </a:xfrm>
          <a:prstGeom prst="rect">
            <a:avLst/>
          </a:prstGeom>
        </p:spPr>
      </p:pic>
    </p:spTree>
    <p:extLst>
      <p:ext uri="{BB962C8B-B14F-4D97-AF65-F5344CB8AC3E}">
        <p14:creationId xmlns:p14="http://schemas.microsoft.com/office/powerpoint/2010/main" val="4338214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991C68-9D48-5633-D0A0-F2DD65CDB42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E22C12-735A-E8EF-6A7A-A91CCA91C077}"/>
              </a:ext>
            </a:extLst>
          </p:cNvPr>
          <p:cNvSpPr>
            <a:spLocks noGrp="1"/>
          </p:cNvSpPr>
          <p:nvPr>
            <p:ph type="title"/>
          </p:nvPr>
        </p:nvSpPr>
        <p:spPr>
          <a:xfrm>
            <a:off x="604566" y="446026"/>
            <a:ext cx="9194341" cy="572603"/>
          </a:xfrm>
        </p:spPr>
        <p:txBody>
          <a:bodyPr/>
          <a:lstStyle/>
          <a:p>
            <a:r>
              <a:rPr lang="en-GB" sz="2400" dirty="0"/>
              <a:t>Corrective Actions and Improvements</a:t>
            </a:r>
          </a:p>
        </p:txBody>
      </p:sp>
      <p:pic>
        <p:nvPicPr>
          <p:cNvPr id="4" name="Picture 46" descr="DROPS">
            <a:extLst>
              <a:ext uri="{FF2B5EF4-FFF2-40B4-BE49-F238E27FC236}">
                <a16:creationId xmlns:a16="http://schemas.microsoft.com/office/drawing/2014/main" id="{BABDFA6F-260F-8C70-A1E4-73673087E0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981" y="5751889"/>
            <a:ext cx="566134" cy="739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59A1D37E-EC28-0F2A-10BE-7ABDDE7B6750}"/>
              </a:ext>
            </a:extLst>
          </p:cNvPr>
          <p:cNvSpPr txBox="1"/>
          <p:nvPr/>
        </p:nvSpPr>
        <p:spPr>
          <a:xfrm>
            <a:off x="1250061" y="6342926"/>
            <a:ext cx="10544542" cy="227755"/>
          </a:xfrm>
          <a:prstGeom prst="rect">
            <a:avLst/>
          </a:prstGeom>
          <a:noFill/>
        </p:spPr>
        <p:txBody>
          <a:bodyPr wrap="square" rtlCol="0">
            <a:spAutoFit/>
          </a:bodyPr>
          <a:lstStyle/>
          <a:p>
            <a:pPr marL="0" marR="0" lvl="0" indent="0" algn="l" defTabSz="914400" rtl="0" eaLnBrk="0" fontAlgn="base" latinLnBrk="0" hangingPunct="0">
              <a:lnSpc>
                <a:spcPct val="80000"/>
              </a:lnSpc>
              <a:spcBef>
                <a:spcPct val="20000"/>
              </a:spcBef>
              <a:spcAft>
                <a:spcPct val="0"/>
              </a:spcAft>
              <a:buClr>
                <a:srgbClr val="000066"/>
              </a:buClr>
              <a:buSzTx/>
              <a:buFontTx/>
              <a:buNone/>
              <a:tabLst/>
              <a:defRPr/>
            </a:pPr>
            <a:r>
              <a:rPr kumimoji="0" lang="en-GB" sz="1100" b="0" i="0" u="none" strike="noStrike" kern="1200" cap="none" spc="0" normalizeH="0" baseline="0" noProof="0" dirty="0">
                <a:ln>
                  <a:noFill/>
                </a:ln>
                <a:solidFill>
                  <a:prstClr val="black"/>
                </a:solidFill>
                <a:effectLst/>
                <a:uLnTx/>
                <a:uFillTx/>
                <a:latin typeface="Arial" charset="0"/>
                <a:ea typeface="ヒラギノ角ゴ Pro W3" pitchFamily="20" charset="-128"/>
                <a:cs typeface="+mn-cs"/>
              </a:rPr>
              <a:t>LEARNING FROM INCIDENTS </a:t>
            </a:r>
          </a:p>
        </p:txBody>
      </p:sp>
      <p:sp>
        <p:nvSpPr>
          <p:cNvPr id="7" name="TextBox 6">
            <a:extLst>
              <a:ext uri="{FF2B5EF4-FFF2-40B4-BE49-F238E27FC236}">
                <a16:creationId xmlns:a16="http://schemas.microsoft.com/office/drawing/2014/main" id="{26439726-5476-0E11-E71D-76A5DC412EB6}"/>
              </a:ext>
            </a:extLst>
          </p:cNvPr>
          <p:cNvSpPr txBox="1"/>
          <p:nvPr/>
        </p:nvSpPr>
        <p:spPr>
          <a:xfrm>
            <a:off x="1250062" y="1038153"/>
            <a:ext cx="5130642" cy="3877985"/>
          </a:xfrm>
          <a:prstGeom prst="rect">
            <a:avLst/>
          </a:prstGeom>
          <a:noFill/>
        </p:spPr>
        <p:txBody>
          <a:bodyPr wrap="square">
            <a:spAutoFit/>
          </a:bodyPr>
          <a:lstStyle/>
          <a:p>
            <a:pPr marL="0" marR="0" lvl="0" indent="0" algn="l" defTabSz="1218987" rtl="0" eaLnBrk="1" fontAlgn="auto" latinLnBrk="0" hangingPunct="1">
              <a:lnSpc>
                <a:spcPct val="100000"/>
              </a:lnSpc>
              <a:spcBef>
                <a:spcPts val="0"/>
              </a:spcBef>
              <a:spcAft>
                <a:spcPts val="120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a:ea typeface="ヒラギノ角ゴ Pro W3"/>
                <a:cs typeface="+mn-cs"/>
              </a:rPr>
              <a:t>The following actions and improvements have been taken:</a:t>
            </a:r>
          </a:p>
          <a:p>
            <a:pPr marL="285750" indent="-285750" defTabSz="1218987" eaLnBrk="1" fontAlgn="auto" hangingPunct="1">
              <a:lnSpc>
                <a:spcPct val="100000"/>
              </a:lnSpc>
              <a:spcBef>
                <a:spcPts val="0"/>
              </a:spcBef>
              <a:spcAft>
                <a:spcPts val="1200"/>
              </a:spcAft>
              <a:buClrTx/>
              <a:defRPr/>
            </a:pPr>
            <a:r>
              <a:rPr kumimoji="0" lang="en-US" sz="1400" b="0" i="0" u="none" strike="noStrike" kern="1200" cap="none" spc="0" normalizeH="0" baseline="0" noProof="0" dirty="0">
                <a:ln>
                  <a:noFill/>
                </a:ln>
                <a:solidFill>
                  <a:prstClr val="black"/>
                </a:solidFill>
                <a:effectLst/>
                <a:uLnTx/>
                <a:uFillTx/>
                <a:latin typeface="Arial"/>
                <a:ea typeface="ヒラギノ角ゴ Pro W3"/>
                <a:cs typeface="+mn-cs"/>
              </a:rPr>
              <a:t>Refit mast column stop plates with replacement bolts, verify alignment and apply paint to the upper (visible) section of plate to visually confirm correct orientation.</a:t>
            </a:r>
          </a:p>
          <a:p>
            <a:pPr marL="285750" indent="-285750" defTabSz="1218987" eaLnBrk="1" fontAlgn="auto" hangingPunct="1">
              <a:lnSpc>
                <a:spcPct val="100000"/>
              </a:lnSpc>
              <a:spcBef>
                <a:spcPts val="0"/>
              </a:spcBef>
              <a:spcAft>
                <a:spcPts val="1200"/>
              </a:spcAft>
              <a:buClrTx/>
              <a:defRPr/>
            </a:pPr>
            <a:r>
              <a:rPr kumimoji="0" lang="en-US" sz="1400" b="0" i="0" u="none" strike="noStrike" kern="1200" cap="none" spc="0" normalizeH="0" baseline="0" noProof="0" dirty="0">
                <a:ln>
                  <a:noFill/>
                </a:ln>
                <a:solidFill>
                  <a:prstClr val="black"/>
                </a:solidFill>
                <a:effectLst/>
                <a:uLnTx/>
                <a:uFillTx/>
                <a:latin typeface="Arial"/>
                <a:ea typeface="ヒラギノ角ゴ Pro W3"/>
                <a:cs typeface="+mn-cs"/>
              </a:rPr>
              <a:t>Update maintenance checklist to ensure that the stop plate orientation is checked during every maintenance activity.</a:t>
            </a:r>
          </a:p>
          <a:p>
            <a:pPr marL="285750" indent="-285750" defTabSz="1218987" eaLnBrk="1" fontAlgn="auto" hangingPunct="1">
              <a:lnSpc>
                <a:spcPct val="100000"/>
              </a:lnSpc>
              <a:spcBef>
                <a:spcPts val="0"/>
              </a:spcBef>
              <a:spcAft>
                <a:spcPts val="1200"/>
              </a:spcAft>
              <a:buClrTx/>
              <a:defRPr/>
            </a:pPr>
            <a:r>
              <a:rPr lang="en-US" sz="1400" b="0" dirty="0">
                <a:solidFill>
                  <a:prstClr val="black"/>
                </a:solidFill>
                <a:latin typeface="Arial"/>
                <a:ea typeface="ヒラギノ角ゴ Pro W3"/>
              </a:rPr>
              <a:t>Produce n</a:t>
            </a:r>
            <a:r>
              <a:rPr kumimoji="0" lang="en-US" sz="1400" b="0" i="0" u="none" strike="noStrike" kern="1200" cap="none" spc="0" normalizeH="0" baseline="0" noProof="0" dirty="0" err="1">
                <a:ln>
                  <a:noFill/>
                </a:ln>
                <a:solidFill>
                  <a:prstClr val="black"/>
                </a:solidFill>
                <a:effectLst/>
                <a:uLnTx/>
                <a:uFillTx/>
                <a:latin typeface="Arial"/>
                <a:ea typeface="ヒラギノ角ゴ Pro W3"/>
                <a:cs typeface="+mn-cs"/>
              </a:rPr>
              <a:t>ew</a:t>
            </a:r>
            <a:r>
              <a:rPr kumimoji="0" lang="en-US" sz="1400" b="0" i="0" u="none" strike="noStrike" kern="1200" cap="none" spc="0" normalizeH="0" baseline="0" noProof="0" dirty="0">
                <a:ln>
                  <a:noFill/>
                </a:ln>
                <a:solidFill>
                  <a:prstClr val="black"/>
                </a:solidFill>
                <a:effectLst/>
                <a:uLnTx/>
                <a:uFillTx/>
                <a:latin typeface="Arial"/>
                <a:ea typeface="ヒラギノ角ゴ Pro W3"/>
                <a:cs typeface="+mn-cs"/>
              </a:rPr>
              <a:t> maintenance procedure for stripping and rebuilding the mast column to include highlighting the safety-critical nature of the plate orientation. </a:t>
            </a:r>
          </a:p>
          <a:p>
            <a:pPr marL="285750" indent="-285750" defTabSz="1218987" eaLnBrk="1" fontAlgn="auto" hangingPunct="1">
              <a:lnSpc>
                <a:spcPct val="100000"/>
              </a:lnSpc>
              <a:spcBef>
                <a:spcPts val="0"/>
              </a:spcBef>
              <a:spcAft>
                <a:spcPts val="1200"/>
              </a:spcAft>
              <a:buClrTx/>
              <a:defRPr/>
            </a:pPr>
            <a:r>
              <a:rPr lang="en-US" sz="1400" b="0" dirty="0">
                <a:solidFill>
                  <a:prstClr val="black"/>
                </a:solidFill>
                <a:latin typeface="Arial"/>
                <a:ea typeface="ヒラギノ角ゴ Pro W3"/>
              </a:rPr>
              <a:t>Publish t</a:t>
            </a:r>
            <a:r>
              <a:rPr kumimoji="0" lang="en-US" sz="1400" b="0" i="0" u="none" strike="noStrike" kern="1200" cap="none" spc="0" normalizeH="0" baseline="0" noProof="0" dirty="0" err="1">
                <a:ln>
                  <a:noFill/>
                </a:ln>
                <a:solidFill>
                  <a:prstClr val="black"/>
                </a:solidFill>
                <a:effectLst/>
                <a:uLnTx/>
                <a:uFillTx/>
                <a:latin typeface="Arial"/>
                <a:ea typeface="ヒラギノ角ゴ Pro W3"/>
                <a:cs typeface="+mn-cs"/>
              </a:rPr>
              <a:t>echnical</a:t>
            </a:r>
            <a:r>
              <a:rPr kumimoji="0" lang="en-US" sz="1400" b="0" i="0" u="none" strike="noStrike" kern="1200" cap="none" spc="0" normalizeH="0" baseline="0" noProof="0" dirty="0">
                <a:ln>
                  <a:noFill/>
                </a:ln>
                <a:solidFill>
                  <a:prstClr val="black"/>
                </a:solidFill>
                <a:effectLst/>
                <a:uLnTx/>
                <a:uFillTx/>
                <a:latin typeface="Arial"/>
                <a:ea typeface="ヒラギノ角ゴ Pro W3"/>
                <a:cs typeface="+mn-cs"/>
              </a:rPr>
              <a:t> bulletin for maintenance personnel and made available for reference during any additional inspection.</a:t>
            </a:r>
          </a:p>
          <a:p>
            <a:pPr marL="285750" indent="-285750" defTabSz="1218987" eaLnBrk="1" fontAlgn="auto" hangingPunct="1">
              <a:lnSpc>
                <a:spcPct val="100000"/>
              </a:lnSpc>
              <a:spcBef>
                <a:spcPts val="0"/>
              </a:spcBef>
              <a:spcAft>
                <a:spcPts val="1200"/>
              </a:spcAft>
              <a:buClrTx/>
              <a:defRPr/>
            </a:pPr>
            <a:r>
              <a:rPr kumimoji="0" lang="en-US" sz="1400" i="0" u="none" strike="noStrike" kern="1200" cap="none" spc="0" normalizeH="0" baseline="0" noProof="0" dirty="0">
                <a:ln>
                  <a:noFill/>
                </a:ln>
                <a:solidFill>
                  <a:prstClr val="black"/>
                </a:solidFill>
                <a:effectLst/>
                <a:uLnTx/>
                <a:uFillTx/>
                <a:latin typeface="Arial"/>
                <a:ea typeface="ヒラギノ角ゴ Pro W3"/>
                <a:cs typeface="+mn-cs"/>
              </a:rPr>
              <a:t>Share learnings through industry initiatives such as DROPS and Step Change for Safety.</a:t>
            </a:r>
          </a:p>
        </p:txBody>
      </p:sp>
      <p:pic>
        <p:nvPicPr>
          <p:cNvPr id="17" name="Picture 16" descr="A close up of a metal object&#10;&#10;AI-generated content may be incorrect.">
            <a:extLst>
              <a:ext uri="{FF2B5EF4-FFF2-40B4-BE49-F238E27FC236}">
                <a16:creationId xmlns:a16="http://schemas.microsoft.com/office/drawing/2014/main" id="{E35A9696-4537-9F30-DB33-897FE6033C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5138" y="514710"/>
            <a:ext cx="3940017" cy="3010173"/>
          </a:xfrm>
          <a:prstGeom prst="rect">
            <a:avLst/>
          </a:prstGeom>
          <a:ln w="57150">
            <a:solidFill>
              <a:schemeClr val="bg1"/>
            </a:solidFill>
          </a:ln>
          <a:effectLst>
            <a:outerShdw blurRad="88900" dist="38100" dir="8100000" sx="101000" sy="101000" algn="tr" rotWithShape="0">
              <a:prstClr val="black">
                <a:alpha val="60000"/>
              </a:prstClr>
            </a:outerShdw>
          </a:effectLst>
        </p:spPr>
      </p:pic>
      <p:pic>
        <p:nvPicPr>
          <p:cNvPr id="12" name="Picture 11" descr="A close-up of a form&#10;&#10;AI-generated content may be incorrect.">
            <a:extLst>
              <a:ext uri="{FF2B5EF4-FFF2-40B4-BE49-F238E27FC236}">
                <a16:creationId xmlns:a16="http://schemas.microsoft.com/office/drawing/2014/main" id="{2CACA222-59A1-7EBB-2060-46321C8BC09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73220">
            <a:off x="6422268" y="3141681"/>
            <a:ext cx="4848301" cy="6858000"/>
          </a:xfrm>
          <a:prstGeom prst="rect">
            <a:avLst/>
          </a:prstGeom>
          <a:effectLst>
            <a:outerShdw blurRad="88900" dist="38100" dir="8100000" sx="101000" sy="101000" algn="tr" rotWithShape="0">
              <a:prstClr val="black">
                <a:alpha val="60000"/>
              </a:prstClr>
            </a:outerShdw>
          </a:effectLst>
        </p:spPr>
      </p:pic>
      <p:pic>
        <p:nvPicPr>
          <p:cNvPr id="15" name="Picture 14" descr="A close-up of a form&#10;&#10;AI-generated content may be incorrect.">
            <a:extLst>
              <a:ext uri="{FF2B5EF4-FFF2-40B4-BE49-F238E27FC236}">
                <a16:creationId xmlns:a16="http://schemas.microsoft.com/office/drawing/2014/main" id="{A1CD5B8A-14E7-EDE4-64D9-4E442392905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400941">
            <a:off x="7327364" y="3141682"/>
            <a:ext cx="4848301" cy="6858000"/>
          </a:xfrm>
          <a:prstGeom prst="rect">
            <a:avLst/>
          </a:prstGeom>
          <a:effectLst>
            <a:outerShdw blurRad="88900" dist="38100" dir="8100000" sx="101000" sy="101000" algn="tr" rotWithShape="0">
              <a:prstClr val="black">
                <a:alpha val="60000"/>
              </a:prstClr>
            </a:outerShdw>
          </a:effectLst>
        </p:spPr>
      </p:pic>
      <p:sp>
        <p:nvSpPr>
          <p:cNvPr id="18" name="Arrow: Right 17">
            <a:extLst>
              <a:ext uri="{FF2B5EF4-FFF2-40B4-BE49-F238E27FC236}">
                <a16:creationId xmlns:a16="http://schemas.microsoft.com/office/drawing/2014/main" id="{7F1D8ADB-2CE3-15C7-2EEB-4DEE24C93174}"/>
              </a:ext>
            </a:extLst>
          </p:cNvPr>
          <p:cNvSpPr/>
          <p:nvPr/>
        </p:nvSpPr>
        <p:spPr bwMode="auto">
          <a:xfrm>
            <a:off x="8846418" y="1483697"/>
            <a:ext cx="564250" cy="685800"/>
          </a:xfrm>
          <a:prstGeom prst="rightArrow">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pitchFamily="34" charset="0"/>
            </a:endParaRPr>
          </a:p>
        </p:txBody>
      </p:sp>
      <p:sp>
        <p:nvSpPr>
          <p:cNvPr id="19" name="Arrow: Right 18">
            <a:extLst>
              <a:ext uri="{FF2B5EF4-FFF2-40B4-BE49-F238E27FC236}">
                <a16:creationId xmlns:a16="http://schemas.microsoft.com/office/drawing/2014/main" id="{001906B8-DC9B-364E-1529-11F8EF9AF21D}"/>
              </a:ext>
            </a:extLst>
          </p:cNvPr>
          <p:cNvSpPr/>
          <p:nvPr/>
        </p:nvSpPr>
        <p:spPr bwMode="auto">
          <a:xfrm rot="397129">
            <a:off x="7236693" y="5199746"/>
            <a:ext cx="564250" cy="685800"/>
          </a:xfrm>
          <a:prstGeom prst="rightArrow">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dirty="0"/>
          </a:p>
        </p:txBody>
      </p:sp>
      <p:sp>
        <p:nvSpPr>
          <p:cNvPr id="20" name="Rectangle 19">
            <a:extLst>
              <a:ext uri="{FF2B5EF4-FFF2-40B4-BE49-F238E27FC236}">
                <a16:creationId xmlns:a16="http://schemas.microsoft.com/office/drawing/2014/main" id="{C9FBC6A0-7E30-CC02-A53A-9637B54ED3B8}"/>
              </a:ext>
            </a:extLst>
          </p:cNvPr>
          <p:cNvSpPr/>
          <p:nvPr/>
        </p:nvSpPr>
        <p:spPr bwMode="auto">
          <a:xfrm rot="398684">
            <a:off x="7841378" y="5626242"/>
            <a:ext cx="3975505" cy="364800"/>
          </a:xfrm>
          <a:prstGeom prst="rect">
            <a:avLst/>
          </a:prstGeom>
          <a:no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ahoma" pitchFamily="34" charset="0"/>
            </a:endParaRPr>
          </a:p>
        </p:txBody>
      </p:sp>
    </p:spTree>
    <p:extLst>
      <p:ext uri="{BB962C8B-B14F-4D97-AF65-F5344CB8AC3E}">
        <p14:creationId xmlns:p14="http://schemas.microsoft.com/office/powerpoint/2010/main" val="20630003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7F5EFC-425D-B551-25F3-D0235F9850FF}"/>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B8A6CA92-AC12-7FE8-78E1-891C8F6F3689}"/>
              </a:ext>
            </a:extLst>
          </p:cNvPr>
          <p:cNvPicPr>
            <a:picLocks noChangeAspect="1"/>
          </p:cNvPicPr>
          <p:nvPr/>
        </p:nvPicPr>
        <p:blipFill>
          <a:blip r:embed="rId3">
            <a:duotone>
              <a:prstClr val="black"/>
              <a:schemeClr val="accent1">
                <a:tint val="45000"/>
                <a:satMod val="400000"/>
              </a:schemeClr>
            </a:duotone>
            <a:extLst>
              <a:ext uri="{BEBA8EAE-BF5A-486C-A8C5-ECC9F3942E4B}">
                <a14:imgProps xmlns:a14="http://schemas.microsoft.com/office/drawing/2010/main">
                  <a14:imgLayer r:embed="rId4">
                    <a14:imgEffect>
                      <a14:sharpenSoften amount="25000"/>
                    </a14:imgEffect>
                    <a14:imgEffect>
                      <a14:colorTemperature colorTemp="470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rot="16200000">
            <a:off x="3573479" y="-1760523"/>
            <a:ext cx="6857999" cy="10379041"/>
          </a:xfrm>
          <a:prstGeom prst="rect">
            <a:avLst/>
          </a:prstGeom>
          <a:noFill/>
          <a:ln>
            <a:noFill/>
          </a:ln>
        </p:spPr>
      </p:pic>
      <p:sp>
        <p:nvSpPr>
          <p:cNvPr id="4" name="Rectangle 3">
            <a:extLst>
              <a:ext uri="{FF2B5EF4-FFF2-40B4-BE49-F238E27FC236}">
                <a16:creationId xmlns:a16="http://schemas.microsoft.com/office/drawing/2014/main" id="{388B7002-6DC6-9C29-9EAD-0FA115746CD8}"/>
              </a:ext>
            </a:extLst>
          </p:cNvPr>
          <p:cNvSpPr/>
          <p:nvPr/>
        </p:nvSpPr>
        <p:spPr bwMode="auto">
          <a:xfrm>
            <a:off x="1968587" y="4166886"/>
            <a:ext cx="10223412" cy="2691114"/>
          </a:xfrm>
          <a:prstGeom prst="rect">
            <a:avLst/>
          </a:prstGeom>
          <a:solidFill>
            <a:schemeClr val="tx1">
              <a:alpha val="7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ahoma" pitchFamily="34" charset="0"/>
            </a:endParaRPr>
          </a:p>
        </p:txBody>
      </p:sp>
      <p:sp>
        <p:nvSpPr>
          <p:cNvPr id="7" name="Text Box 19">
            <a:extLst>
              <a:ext uri="{FF2B5EF4-FFF2-40B4-BE49-F238E27FC236}">
                <a16:creationId xmlns:a16="http://schemas.microsoft.com/office/drawing/2014/main" id="{09622A40-DD9F-1211-E05F-FB305803C268}"/>
              </a:ext>
            </a:extLst>
          </p:cNvPr>
          <p:cNvSpPr txBox="1">
            <a:spLocks noChangeArrowheads="1"/>
          </p:cNvSpPr>
          <p:nvPr/>
        </p:nvSpPr>
        <p:spPr bwMode="auto">
          <a:xfrm>
            <a:off x="2301842" y="3573068"/>
            <a:ext cx="8488077"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tx2"/>
              </a:buClr>
              <a:buFont typeface="Wingdings" pitchFamily="2" charset="2"/>
              <a:buChar char="§"/>
              <a:defRPr sz="2400">
                <a:solidFill>
                  <a:schemeClr val="bg1"/>
                </a:solidFill>
                <a:latin typeface="Arial" pitchFamily="34" charset="0"/>
                <a:cs typeface="Arial" pitchFamily="34" charset="0"/>
              </a:defRPr>
            </a:lvl1pPr>
            <a:lvl2pPr marL="742950" indent="-285750" eaLnBrk="0" hangingPunct="0">
              <a:spcBef>
                <a:spcPct val="20000"/>
              </a:spcBef>
              <a:buClr>
                <a:schemeClr val="bg1"/>
              </a:buClr>
              <a:buFont typeface="Arial" pitchFamily="34" charset="0"/>
              <a:buChar char="•"/>
              <a:defRPr sz="2000">
                <a:solidFill>
                  <a:schemeClr val="bg1"/>
                </a:solidFill>
                <a:latin typeface="Arial" pitchFamily="34" charset="0"/>
                <a:cs typeface="Arial" pitchFamily="34" charset="0"/>
              </a:defRPr>
            </a:lvl2pPr>
            <a:lvl3pPr marL="1143000" indent="-228600" eaLnBrk="0" hangingPunct="0">
              <a:spcBef>
                <a:spcPct val="20000"/>
              </a:spcBef>
              <a:buClr>
                <a:schemeClr val="bg1"/>
              </a:buClr>
              <a:buFont typeface="Arial" pitchFamily="34" charset="0"/>
              <a:buChar char="•"/>
              <a:defRPr>
                <a:solidFill>
                  <a:schemeClr val="bg1"/>
                </a:solidFill>
                <a:latin typeface="Arial" pitchFamily="34" charset="0"/>
                <a:cs typeface="Arial" pitchFamily="34" charset="0"/>
              </a:defRPr>
            </a:lvl3pPr>
            <a:lvl4pPr marL="1600200" indent="-228600" eaLnBrk="0" hangingPunct="0">
              <a:spcBef>
                <a:spcPct val="20000"/>
              </a:spcBef>
              <a:buFont typeface="Arial" pitchFamily="34" charset="0"/>
              <a:buChar char="–"/>
              <a:defRPr sz="1600">
                <a:solidFill>
                  <a:schemeClr val="bg1"/>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chemeClr val="bg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chemeClr val="bg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chemeClr val="bg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chemeClr val="bg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chemeClr val="bg1"/>
                </a:solidFill>
                <a:latin typeface="Arial" pitchFamily="34" charset="0"/>
                <a:cs typeface="Arial" pitchFamily="34" charset="0"/>
              </a:defRPr>
            </a:lvl9pPr>
          </a:lstStyle>
          <a:p>
            <a:pPr eaLnBrk="1" hangingPunct="1">
              <a:lnSpc>
                <a:spcPct val="100000"/>
              </a:lnSpc>
              <a:spcBef>
                <a:spcPts val="0"/>
              </a:spcBef>
              <a:buClrTx/>
              <a:buFontTx/>
              <a:buNone/>
            </a:pPr>
            <a:r>
              <a:rPr lang="en-GB" altLang="en-US" sz="4400" dirty="0">
                <a:ea typeface="+mn-ea"/>
              </a:rPr>
              <a:t>Thank You</a:t>
            </a:r>
          </a:p>
        </p:txBody>
      </p:sp>
      <p:sp>
        <p:nvSpPr>
          <p:cNvPr id="10" name="Text Box 19">
            <a:extLst>
              <a:ext uri="{FF2B5EF4-FFF2-40B4-BE49-F238E27FC236}">
                <a16:creationId xmlns:a16="http://schemas.microsoft.com/office/drawing/2014/main" id="{1FA02D85-9E63-32D7-1CFD-DEC6B274DDBA}"/>
              </a:ext>
            </a:extLst>
          </p:cNvPr>
          <p:cNvSpPr txBox="1">
            <a:spLocks noChangeArrowheads="1"/>
          </p:cNvSpPr>
          <p:nvPr/>
        </p:nvSpPr>
        <p:spPr bwMode="auto">
          <a:xfrm>
            <a:off x="2301842" y="5723283"/>
            <a:ext cx="80772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Font typeface="Wingdings" pitchFamily="2" charset="2"/>
              <a:buChar char="§"/>
              <a:defRPr sz="2400">
                <a:solidFill>
                  <a:schemeClr val="bg1"/>
                </a:solidFill>
                <a:latin typeface="Arial" pitchFamily="34" charset="0"/>
                <a:cs typeface="Arial" pitchFamily="34" charset="0"/>
              </a:defRPr>
            </a:lvl1pPr>
            <a:lvl2pPr marL="742950" indent="-285750" eaLnBrk="0" hangingPunct="0">
              <a:spcBef>
                <a:spcPct val="20000"/>
              </a:spcBef>
              <a:buClr>
                <a:schemeClr val="bg1"/>
              </a:buClr>
              <a:buFont typeface="Arial" pitchFamily="34" charset="0"/>
              <a:buChar char="•"/>
              <a:defRPr sz="2000">
                <a:solidFill>
                  <a:schemeClr val="bg1"/>
                </a:solidFill>
                <a:latin typeface="Arial" pitchFamily="34" charset="0"/>
                <a:cs typeface="Arial" pitchFamily="34" charset="0"/>
              </a:defRPr>
            </a:lvl2pPr>
            <a:lvl3pPr marL="1143000" indent="-228600" eaLnBrk="0" hangingPunct="0">
              <a:spcBef>
                <a:spcPct val="20000"/>
              </a:spcBef>
              <a:buClr>
                <a:schemeClr val="bg1"/>
              </a:buClr>
              <a:buFont typeface="Arial" pitchFamily="34" charset="0"/>
              <a:buChar char="•"/>
              <a:defRPr>
                <a:solidFill>
                  <a:schemeClr val="bg1"/>
                </a:solidFill>
                <a:latin typeface="Arial" pitchFamily="34" charset="0"/>
                <a:cs typeface="Arial" pitchFamily="34" charset="0"/>
              </a:defRPr>
            </a:lvl3pPr>
            <a:lvl4pPr marL="1600200" indent="-228600" eaLnBrk="0" hangingPunct="0">
              <a:spcBef>
                <a:spcPct val="20000"/>
              </a:spcBef>
              <a:buFont typeface="Arial" pitchFamily="34" charset="0"/>
              <a:buChar char="–"/>
              <a:defRPr sz="1600">
                <a:solidFill>
                  <a:schemeClr val="bg1"/>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chemeClr val="bg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chemeClr val="bg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chemeClr val="bg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chemeClr val="bg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chemeClr val="bg1"/>
                </a:solidFill>
                <a:latin typeface="Arial" pitchFamily="34" charset="0"/>
                <a:cs typeface="Arial" pitchFamily="34" charset="0"/>
              </a:defRPr>
            </a:lvl9pPr>
          </a:lstStyle>
          <a:p>
            <a:pPr eaLnBrk="1" hangingPunct="1">
              <a:lnSpc>
                <a:spcPct val="100000"/>
              </a:lnSpc>
              <a:spcBef>
                <a:spcPct val="50000"/>
              </a:spcBef>
              <a:buClrTx/>
              <a:buFontTx/>
              <a:buNone/>
            </a:pPr>
            <a:r>
              <a:rPr lang="en-GB" altLang="en-US" sz="2000" dirty="0">
                <a:ea typeface="+mn-ea"/>
              </a:rPr>
              <a:t>Published by DROPS</a:t>
            </a:r>
            <a:r>
              <a:rPr lang="en-GB" altLang="en-US" sz="2000" b="0" dirty="0">
                <a:ea typeface="+mn-ea"/>
              </a:rPr>
              <a:t> </a:t>
            </a:r>
            <a:r>
              <a:rPr lang="en-GB" altLang="en-US" sz="1800" b="0" dirty="0">
                <a:ea typeface="+mn-ea"/>
              </a:rPr>
              <a:t>(Dropped Object Prevention Scheme) JULY 2025</a:t>
            </a:r>
            <a:endParaRPr lang="en-GB" altLang="en-US" sz="2000" b="0" dirty="0">
              <a:ea typeface="+mn-ea"/>
            </a:endParaRPr>
          </a:p>
        </p:txBody>
      </p:sp>
      <p:grpSp>
        <p:nvGrpSpPr>
          <p:cNvPr id="16" name="Group 15">
            <a:extLst>
              <a:ext uri="{FF2B5EF4-FFF2-40B4-BE49-F238E27FC236}">
                <a16:creationId xmlns:a16="http://schemas.microsoft.com/office/drawing/2014/main" id="{9CBD1A94-D32A-3A8C-5148-5B4132FEB892}"/>
              </a:ext>
            </a:extLst>
          </p:cNvPr>
          <p:cNvGrpSpPr/>
          <p:nvPr/>
        </p:nvGrpSpPr>
        <p:grpSpPr>
          <a:xfrm>
            <a:off x="-73573" y="-73573"/>
            <a:ext cx="2042160" cy="6931573"/>
            <a:chOff x="-73573" y="-73573"/>
            <a:chExt cx="2042160" cy="6931573"/>
          </a:xfrm>
        </p:grpSpPr>
        <p:grpSp>
          <p:nvGrpSpPr>
            <p:cNvPr id="17" name="Group 16">
              <a:extLst>
                <a:ext uri="{FF2B5EF4-FFF2-40B4-BE49-F238E27FC236}">
                  <a16:creationId xmlns:a16="http://schemas.microsoft.com/office/drawing/2014/main" id="{DFC72CFA-9AEE-842F-93AD-091215611EEE}"/>
                </a:ext>
              </a:extLst>
            </p:cNvPr>
            <p:cNvGrpSpPr/>
            <p:nvPr/>
          </p:nvGrpSpPr>
          <p:grpSpPr>
            <a:xfrm>
              <a:off x="-73573" y="0"/>
              <a:ext cx="2042160" cy="6858000"/>
              <a:chOff x="0" y="0"/>
              <a:chExt cx="2042160" cy="6858000"/>
            </a:xfrm>
          </p:grpSpPr>
          <p:sp>
            <p:nvSpPr>
              <p:cNvPr id="19" name="Rectangle 18">
                <a:extLst>
                  <a:ext uri="{FF2B5EF4-FFF2-40B4-BE49-F238E27FC236}">
                    <a16:creationId xmlns:a16="http://schemas.microsoft.com/office/drawing/2014/main" id="{F3EFCE56-F992-5EB8-C9B8-5EBCCE4770D7}"/>
                  </a:ext>
                </a:extLst>
              </p:cNvPr>
              <p:cNvSpPr/>
              <p:nvPr/>
            </p:nvSpPr>
            <p:spPr bwMode="auto">
              <a:xfrm>
                <a:off x="0" y="0"/>
                <a:ext cx="2042160" cy="685800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ahoma" pitchFamily="34" charset="0"/>
                </a:endParaRPr>
              </a:p>
            </p:txBody>
          </p:sp>
          <p:grpSp>
            <p:nvGrpSpPr>
              <p:cNvPr id="20" name="Group 19">
                <a:extLst>
                  <a:ext uri="{FF2B5EF4-FFF2-40B4-BE49-F238E27FC236}">
                    <a16:creationId xmlns:a16="http://schemas.microsoft.com/office/drawing/2014/main" id="{122D5EC9-440D-E53F-66E8-D14B6881F599}"/>
                  </a:ext>
                </a:extLst>
              </p:cNvPr>
              <p:cNvGrpSpPr/>
              <p:nvPr/>
            </p:nvGrpSpPr>
            <p:grpSpPr>
              <a:xfrm>
                <a:off x="624840" y="5085678"/>
                <a:ext cx="788804" cy="1085510"/>
                <a:chOff x="10777885" y="5388600"/>
                <a:chExt cx="788804" cy="1085510"/>
              </a:xfrm>
            </p:grpSpPr>
            <p:sp>
              <p:nvSpPr>
                <p:cNvPr id="21" name="Rectangle: Rounded Corners 20">
                  <a:extLst>
                    <a:ext uri="{FF2B5EF4-FFF2-40B4-BE49-F238E27FC236}">
                      <a16:creationId xmlns:a16="http://schemas.microsoft.com/office/drawing/2014/main" id="{6817C8FD-72BC-8340-F142-062E732AEB7B}"/>
                    </a:ext>
                  </a:extLst>
                </p:cNvPr>
                <p:cNvSpPr/>
                <p:nvPr/>
              </p:nvSpPr>
              <p:spPr bwMode="auto">
                <a:xfrm>
                  <a:off x="10777885" y="5388600"/>
                  <a:ext cx="788804" cy="1085510"/>
                </a:xfrm>
                <a:prstGeom prst="round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ahoma" pitchFamily="34" charset="0"/>
                  </a:endParaRPr>
                </a:p>
              </p:txBody>
            </p:sp>
            <p:pic>
              <p:nvPicPr>
                <p:cNvPr id="22" name="Picture 46" descr="DROPS">
                  <a:extLst>
                    <a:ext uri="{FF2B5EF4-FFF2-40B4-BE49-F238E27FC236}">
                      <a16:creationId xmlns:a16="http://schemas.microsoft.com/office/drawing/2014/main" id="{3806BEF5-0368-3B54-9E84-01479C3BC4B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89220" y="5545525"/>
                  <a:ext cx="566134" cy="739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cxnSp>
          <p:nvCxnSpPr>
            <p:cNvPr id="18" name="Straight Connector 17">
              <a:extLst>
                <a:ext uri="{FF2B5EF4-FFF2-40B4-BE49-F238E27FC236}">
                  <a16:creationId xmlns:a16="http://schemas.microsoft.com/office/drawing/2014/main" id="{33167E52-C4F1-BC4A-EA42-BD3A5A66FC3F}"/>
                </a:ext>
              </a:extLst>
            </p:cNvPr>
            <p:cNvCxnSpPr>
              <a:cxnSpLocks/>
            </p:cNvCxnSpPr>
            <p:nvPr/>
          </p:nvCxnSpPr>
          <p:spPr>
            <a:xfrm>
              <a:off x="1968587" y="-73573"/>
              <a:ext cx="0" cy="6931573"/>
            </a:xfrm>
            <a:prstGeom prst="line">
              <a:avLst/>
            </a:prstGeom>
            <a:noFill/>
            <a:ln w="76200" cap="flat" cmpd="sng" algn="ctr">
              <a:solidFill>
                <a:srgbClr val="FFFFFF"/>
              </a:solidFill>
              <a:prstDash val="solid"/>
            </a:ln>
            <a:effectLst/>
          </p:spPr>
        </p:cxnSp>
      </p:grpSp>
      <p:sp>
        <p:nvSpPr>
          <p:cNvPr id="2" name="Text Box 19">
            <a:extLst>
              <a:ext uri="{FF2B5EF4-FFF2-40B4-BE49-F238E27FC236}">
                <a16:creationId xmlns:a16="http://schemas.microsoft.com/office/drawing/2014/main" id="{C10589E2-3723-745F-C476-5C9DBDF8EB3B}"/>
              </a:ext>
            </a:extLst>
          </p:cNvPr>
          <p:cNvSpPr txBox="1">
            <a:spLocks noChangeArrowheads="1"/>
          </p:cNvSpPr>
          <p:nvPr/>
        </p:nvSpPr>
        <p:spPr bwMode="auto">
          <a:xfrm>
            <a:off x="2301843" y="5183667"/>
            <a:ext cx="727042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tx2"/>
              </a:buClr>
              <a:buFont typeface="Wingdings" pitchFamily="2" charset="2"/>
              <a:buChar char="§"/>
              <a:defRPr sz="2400">
                <a:solidFill>
                  <a:schemeClr val="bg1"/>
                </a:solidFill>
                <a:latin typeface="Arial" pitchFamily="34" charset="0"/>
                <a:cs typeface="Arial" pitchFamily="34" charset="0"/>
              </a:defRPr>
            </a:lvl1pPr>
            <a:lvl2pPr marL="742950" indent="-285750" eaLnBrk="0" hangingPunct="0">
              <a:spcBef>
                <a:spcPct val="20000"/>
              </a:spcBef>
              <a:buClr>
                <a:schemeClr val="bg1"/>
              </a:buClr>
              <a:buFont typeface="Arial" pitchFamily="34" charset="0"/>
              <a:buChar char="•"/>
              <a:defRPr sz="2000">
                <a:solidFill>
                  <a:schemeClr val="bg1"/>
                </a:solidFill>
                <a:latin typeface="Arial" pitchFamily="34" charset="0"/>
                <a:cs typeface="Arial" pitchFamily="34" charset="0"/>
              </a:defRPr>
            </a:lvl2pPr>
            <a:lvl3pPr marL="1143000" indent="-228600" eaLnBrk="0" hangingPunct="0">
              <a:spcBef>
                <a:spcPct val="20000"/>
              </a:spcBef>
              <a:buClr>
                <a:schemeClr val="bg1"/>
              </a:buClr>
              <a:buFont typeface="Arial" pitchFamily="34" charset="0"/>
              <a:buChar char="•"/>
              <a:defRPr>
                <a:solidFill>
                  <a:schemeClr val="bg1"/>
                </a:solidFill>
                <a:latin typeface="Arial" pitchFamily="34" charset="0"/>
                <a:cs typeface="Arial" pitchFamily="34" charset="0"/>
              </a:defRPr>
            </a:lvl3pPr>
            <a:lvl4pPr marL="1600200" indent="-228600" eaLnBrk="0" hangingPunct="0">
              <a:spcBef>
                <a:spcPct val="20000"/>
              </a:spcBef>
              <a:buFont typeface="Arial" pitchFamily="34" charset="0"/>
              <a:buChar char="–"/>
              <a:defRPr sz="1600">
                <a:solidFill>
                  <a:schemeClr val="bg1"/>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chemeClr val="bg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chemeClr val="bg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chemeClr val="bg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chemeClr val="bg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chemeClr val="bg1"/>
                </a:solidFill>
                <a:latin typeface="Arial" pitchFamily="34" charset="0"/>
                <a:cs typeface="Arial" pitchFamily="34" charset="0"/>
              </a:defRPr>
            </a:lvl9pPr>
          </a:lstStyle>
          <a:p>
            <a:pPr eaLnBrk="1" hangingPunct="1">
              <a:lnSpc>
                <a:spcPct val="100000"/>
              </a:lnSpc>
              <a:spcBef>
                <a:spcPct val="50000"/>
              </a:spcBef>
              <a:buClrTx/>
              <a:buFontTx/>
              <a:buNone/>
            </a:pPr>
            <a:r>
              <a:rPr lang="en-GB" altLang="en-US" sz="1800" b="0" dirty="0">
                <a:ea typeface="+mn-ea"/>
              </a:rPr>
              <a:t>For more information please contact admin@dropsonline.org</a:t>
            </a:r>
          </a:p>
        </p:txBody>
      </p:sp>
    </p:spTree>
    <p:extLst>
      <p:ext uri="{BB962C8B-B14F-4D97-AF65-F5344CB8AC3E}">
        <p14:creationId xmlns:p14="http://schemas.microsoft.com/office/powerpoint/2010/main" val="211273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A4647F-15B3-D525-A1BA-579271CDA41B}"/>
            </a:ext>
          </a:extLst>
        </p:cNvPr>
        <p:cNvGrpSpPr/>
        <p:nvPr/>
      </p:nvGrpSpPr>
      <p:grpSpPr>
        <a:xfrm>
          <a:off x="0" y="0"/>
          <a:ext cx="0" cy="0"/>
          <a:chOff x="0" y="0"/>
          <a:chExt cx="0" cy="0"/>
        </a:xfrm>
      </p:grpSpPr>
      <p:pic>
        <p:nvPicPr>
          <p:cNvPr id="6" name="Picture 5" descr="A large metal pole with a blue pole&#10;&#10;AI-generated content may be incorrect.">
            <a:extLst>
              <a:ext uri="{FF2B5EF4-FFF2-40B4-BE49-F238E27FC236}">
                <a16:creationId xmlns:a16="http://schemas.microsoft.com/office/drawing/2014/main" id="{8B224BCE-D6BB-14E3-867B-24B0FCCDB2AE}"/>
              </a:ext>
            </a:extLst>
          </p:cNvPr>
          <p:cNvPicPr>
            <a:picLocks noChangeAspect="1"/>
          </p:cNvPicPr>
          <p:nvPr/>
        </p:nvPicPr>
        <p:blipFill>
          <a:blip r:embed="rId2" cstate="print">
            <a:extLst>
              <a:ext uri="{28A0092B-C50C-407E-A947-70E740481C1C}">
                <a14:useLocalDpi xmlns:a14="http://schemas.microsoft.com/office/drawing/2010/main" val="0"/>
              </a:ext>
            </a:extLst>
          </a:blip>
          <a:srcRect r="17847"/>
          <a:stretch>
            <a:fillRect/>
          </a:stretch>
        </p:blipFill>
        <p:spPr>
          <a:xfrm>
            <a:off x="7993197" y="-5493"/>
            <a:ext cx="4198803" cy="6858000"/>
          </a:xfrm>
          <a:prstGeom prst="rect">
            <a:avLst/>
          </a:prstGeom>
        </p:spPr>
      </p:pic>
      <p:pic>
        <p:nvPicPr>
          <p:cNvPr id="14" name="Picture 13" descr="A metal plate with nuts&#10;&#10;AI-generated content may be incorrect.">
            <a:extLst>
              <a:ext uri="{FF2B5EF4-FFF2-40B4-BE49-F238E27FC236}">
                <a16:creationId xmlns:a16="http://schemas.microsoft.com/office/drawing/2014/main" id="{87BDDBCA-258D-01F1-E994-D2A89F56BF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9833" y="3031567"/>
            <a:ext cx="4451217" cy="2233002"/>
          </a:xfrm>
          <a:prstGeom prst="rect">
            <a:avLst/>
          </a:prstGeom>
        </p:spPr>
      </p:pic>
      <p:sp>
        <p:nvSpPr>
          <p:cNvPr id="2" name="Title 1">
            <a:extLst>
              <a:ext uri="{FF2B5EF4-FFF2-40B4-BE49-F238E27FC236}">
                <a16:creationId xmlns:a16="http://schemas.microsoft.com/office/drawing/2014/main" id="{D0B2098E-EC7E-AD18-C31A-09506BCF5728}"/>
              </a:ext>
            </a:extLst>
          </p:cNvPr>
          <p:cNvSpPr>
            <a:spLocks noGrp="1"/>
          </p:cNvSpPr>
          <p:nvPr>
            <p:ph type="title"/>
          </p:nvPr>
        </p:nvSpPr>
        <p:spPr>
          <a:xfrm>
            <a:off x="604566" y="446026"/>
            <a:ext cx="9194341" cy="572603"/>
          </a:xfrm>
        </p:spPr>
        <p:txBody>
          <a:bodyPr/>
          <a:lstStyle/>
          <a:p>
            <a:r>
              <a:rPr lang="en-GB" sz="2400" dirty="0"/>
              <a:t>Incident Summary</a:t>
            </a:r>
          </a:p>
        </p:txBody>
      </p:sp>
      <p:pic>
        <p:nvPicPr>
          <p:cNvPr id="4" name="Picture 46" descr="DROPS">
            <a:extLst>
              <a:ext uri="{FF2B5EF4-FFF2-40B4-BE49-F238E27FC236}">
                <a16:creationId xmlns:a16="http://schemas.microsoft.com/office/drawing/2014/main" id="{2F6C2CFF-F460-3081-6362-FE42F323261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981" y="5751889"/>
            <a:ext cx="566134" cy="739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D59B867A-AD4F-3515-90D0-78A83E61FDB0}"/>
              </a:ext>
            </a:extLst>
          </p:cNvPr>
          <p:cNvSpPr txBox="1"/>
          <p:nvPr/>
        </p:nvSpPr>
        <p:spPr>
          <a:xfrm>
            <a:off x="1250061" y="6342926"/>
            <a:ext cx="10544542" cy="227755"/>
          </a:xfrm>
          <a:prstGeom prst="rect">
            <a:avLst/>
          </a:prstGeom>
          <a:noFill/>
        </p:spPr>
        <p:txBody>
          <a:bodyPr wrap="square" rtlCol="0">
            <a:spAutoFit/>
          </a:bodyPr>
          <a:lstStyle/>
          <a:p>
            <a:pPr>
              <a:buNone/>
            </a:pPr>
            <a:r>
              <a:rPr lang="en-GB" sz="1100" b="0" dirty="0">
                <a:solidFill>
                  <a:schemeClr val="tx1"/>
                </a:solidFill>
              </a:rPr>
              <a:t>LEARNING FROM INCIDENTS </a:t>
            </a:r>
          </a:p>
        </p:txBody>
      </p:sp>
      <p:sp>
        <p:nvSpPr>
          <p:cNvPr id="7" name="TextBox 6">
            <a:extLst>
              <a:ext uri="{FF2B5EF4-FFF2-40B4-BE49-F238E27FC236}">
                <a16:creationId xmlns:a16="http://schemas.microsoft.com/office/drawing/2014/main" id="{0E06AEB1-73CF-5DC5-4F09-EC3B1766E710}"/>
              </a:ext>
            </a:extLst>
          </p:cNvPr>
          <p:cNvSpPr txBox="1"/>
          <p:nvPr/>
        </p:nvSpPr>
        <p:spPr>
          <a:xfrm>
            <a:off x="1250060" y="1038153"/>
            <a:ext cx="6331839" cy="1323439"/>
          </a:xfrm>
          <a:prstGeom prst="rect">
            <a:avLst/>
          </a:prstGeom>
          <a:noFill/>
        </p:spPr>
        <p:txBody>
          <a:bodyPr wrap="square">
            <a:spAutoFit/>
          </a:bodyPr>
          <a:lstStyle/>
          <a:p>
            <a:pPr marL="0" marR="0" lvl="0" indent="0" algn="l" defTabSz="1218987" rtl="0" eaLnBrk="1" fontAlgn="auto" latinLnBrk="0" hangingPunct="1">
              <a:lnSpc>
                <a:spcPct val="100000"/>
              </a:lnSpc>
              <a:spcBef>
                <a:spcPts val="0"/>
              </a:spcBef>
              <a:spcAft>
                <a:spcPts val="1200"/>
              </a:spcAft>
              <a:buClrTx/>
              <a:buSzTx/>
              <a:buFontTx/>
              <a:buNone/>
              <a:tabLst/>
              <a:defRPr/>
            </a:pPr>
            <a:r>
              <a:rPr lang="en-US" sz="1400" b="0" kern="1200" baseline="0" dirty="0">
                <a:solidFill>
                  <a:schemeClr val="tx1"/>
                </a:solidFill>
                <a:effectLst/>
                <a:latin typeface="+mn-lt"/>
                <a:ea typeface="+mn-ea"/>
                <a:cs typeface="+mn-cs"/>
              </a:rPr>
              <a:t>As the 90ft Wireline Mast was rigged up in preparation for operations, a dropped object was reported within the </a:t>
            </a:r>
            <a:r>
              <a:rPr lang="en-US" sz="1400" b="0" dirty="0">
                <a:solidFill>
                  <a:schemeClr val="tx1"/>
                </a:solidFill>
                <a:latin typeface="+mn-lt"/>
                <a:ea typeface="+mn-ea"/>
              </a:rPr>
              <a:t>restricted access area.</a:t>
            </a:r>
          </a:p>
          <a:p>
            <a:pPr marL="0" marR="0" lvl="0" indent="0" algn="l" defTabSz="1218987" rtl="0" eaLnBrk="1" fontAlgn="auto" latinLnBrk="0" hangingPunct="1">
              <a:lnSpc>
                <a:spcPct val="100000"/>
              </a:lnSpc>
              <a:spcBef>
                <a:spcPts val="0"/>
              </a:spcBef>
              <a:spcAft>
                <a:spcPts val="1200"/>
              </a:spcAft>
              <a:buClrTx/>
              <a:buSzTx/>
              <a:buFontTx/>
              <a:buNone/>
              <a:tabLst/>
              <a:defRPr/>
            </a:pPr>
            <a:r>
              <a:rPr lang="en-US" sz="1400" b="0" kern="1200" baseline="0" dirty="0">
                <a:solidFill>
                  <a:schemeClr val="tx1"/>
                </a:solidFill>
                <a:effectLst/>
                <a:latin typeface="+mn-lt"/>
                <a:ea typeface="+mn-ea"/>
                <a:cs typeface="+mn-cs"/>
              </a:rPr>
              <a:t>The </a:t>
            </a:r>
            <a:r>
              <a:rPr lang="en-US" sz="1400" b="0" dirty="0">
                <a:solidFill>
                  <a:schemeClr val="tx1"/>
                </a:solidFill>
                <a:latin typeface="+mn-lt"/>
                <a:ea typeface="+mn-ea"/>
              </a:rPr>
              <a:t>area</a:t>
            </a:r>
            <a:r>
              <a:rPr lang="en-US" sz="1400" b="0" kern="1200" baseline="0" dirty="0">
                <a:solidFill>
                  <a:schemeClr val="tx1"/>
                </a:solidFill>
                <a:effectLst/>
                <a:latin typeface="+mn-lt"/>
                <a:ea typeface="+mn-ea"/>
                <a:cs typeface="+mn-cs"/>
              </a:rPr>
              <a:t> was secured and a sweep of the worksite performed, leading to the discovery of a mast column stop plate and four sheared 12mm HEX bolt heads, with a further 2 bolt heads later identified</a:t>
            </a:r>
            <a:r>
              <a:rPr lang="en-US" sz="1400" b="0" dirty="0">
                <a:solidFill>
                  <a:schemeClr val="tx1"/>
                </a:solidFill>
                <a:latin typeface="+mn-lt"/>
                <a:ea typeface="+mn-ea"/>
              </a:rPr>
              <a:t>.</a:t>
            </a:r>
            <a:endParaRPr lang="en-GB" sz="1400" b="0" dirty="0"/>
          </a:p>
        </p:txBody>
      </p:sp>
      <p:sp>
        <p:nvSpPr>
          <p:cNvPr id="12" name="Arrow: Right 11">
            <a:extLst>
              <a:ext uri="{FF2B5EF4-FFF2-40B4-BE49-F238E27FC236}">
                <a16:creationId xmlns:a16="http://schemas.microsoft.com/office/drawing/2014/main" id="{2341D047-46A8-BD65-395F-9A87B9C23DBA}"/>
              </a:ext>
            </a:extLst>
          </p:cNvPr>
          <p:cNvSpPr/>
          <p:nvPr/>
        </p:nvSpPr>
        <p:spPr bwMode="auto">
          <a:xfrm>
            <a:off x="10322384" y="939429"/>
            <a:ext cx="324091" cy="486137"/>
          </a:xfrm>
          <a:prstGeom prst="rightArrow">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ahoma" pitchFamily="34" charset="0"/>
            </a:endParaRPr>
          </a:p>
        </p:txBody>
      </p:sp>
      <p:sp>
        <p:nvSpPr>
          <p:cNvPr id="13" name="TextBox 12">
            <a:extLst>
              <a:ext uri="{FF2B5EF4-FFF2-40B4-BE49-F238E27FC236}">
                <a16:creationId xmlns:a16="http://schemas.microsoft.com/office/drawing/2014/main" id="{8E7729CE-9239-C415-131A-6A4BAB8C287D}"/>
              </a:ext>
            </a:extLst>
          </p:cNvPr>
          <p:cNvSpPr txBox="1"/>
          <p:nvPr/>
        </p:nvSpPr>
        <p:spPr>
          <a:xfrm>
            <a:off x="8634353" y="949191"/>
            <a:ext cx="1641731" cy="523220"/>
          </a:xfrm>
          <a:prstGeom prst="rect">
            <a:avLst/>
          </a:prstGeom>
          <a:noFill/>
        </p:spPr>
        <p:txBody>
          <a:bodyPr wrap="square" rtlCol="0">
            <a:spAutoFit/>
          </a:bodyPr>
          <a:lstStyle/>
          <a:p>
            <a:pPr algn="r">
              <a:lnSpc>
                <a:spcPct val="100000"/>
              </a:lnSpc>
              <a:spcBef>
                <a:spcPts val="0"/>
              </a:spcBef>
              <a:buNone/>
            </a:pPr>
            <a:r>
              <a:rPr lang="en-GB" sz="1400" dirty="0">
                <a:solidFill>
                  <a:schemeClr val="bg1"/>
                </a:solidFill>
              </a:rPr>
              <a:t>GREEN</a:t>
            </a:r>
          </a:p>
          <a:p>
            <a:pPr algn="r">
              <a:lnSpc>
                <a:spcPct val="100000"/>
              </a:lnSpc>
              <a:spcBef>
                <a:spcPts val="0"/>
              </a:spcBef>
              <a:buNone/>
            </a:pPr>
            <a:r>
              <a:rPr lang="en-GB" sz="1400" dirty="0">
                <a:solidFill>
                  <a:schemeClr val="bg1"/>
                </a:solidFill>
              </a:rPr>
              <a:t>MAST SECTION</a:t>
            </a:r>
          </a:p>
        </p:txBody>
      </p:sp>
      <p:sp>
        <p:nvSpPr>
          <p:cNvPr id="17" name="TextBox 16">
            <a:extLst>
              <a:ext uri="{FF2B5EF4-FFF2-40B4-BE49-F238E27FC236}">
                <a16:creationId xmlns:a16="http://schemas.microsoft.com/office/drawing/2014/main" id="{31AB6E7B-F583-563E-98F1-13B43F96B77C}"/>
              </a:ext>
            </a:extLst>
          </p:cNvPr>
          <p:cNvSpPr txBox="1"/>
          <p:nvPr/>
        </p:nvSpPr>
        <p:spPr>
          <a:xfrm>
            <a:off x="1238485" y="5140279"/>
            <a:ext cx="3993915" cy="276999"/>
          </a:xfrm>
          <a:prstGeom prst="rect">
            <a:avLst/>
          </a:prstGeom>
          <a:noFill/>
        </p:spPr>
        <p:txBody>
          <a:bodyPr wrap="square" rtlCol="0">
            <a:spAutoFit/>
          </a:bodyPr>
          <a:lstStyle/>
          <a:p>
            <a:pPr>
              <a:lnSpc>
                <a:spcPct val="100000"/>
              </a:lnSpc>
              <a:spcBef>
                <a:spcPts val="0"/>
              </a:spcBef>
              <a:buNone/>
            </a:pPr>
            <a:r>
              <a:rPr lang="en-GB" sz="1200" dirty="0">
                <a:solidFill>
                  <a:schemeClr val="tx1"/>
                </a:solidFill>
              </a:rPr>
              <a:t>STOP PLATE </a:t>
            </a:r>
            <a:r>
              <a:rPr lang="en-GB" sz="1200" b="0" dirty="0">
                <a:solidFill>
                  <a:schemeClr val="tx1"/>
                </a:solidFill>
              </a:rPr>
              <a:t>(25cm x 6.5cm x 1.5cm) &amp; </a:t>
            </a:r>
            <a:r>
              <a:rPr lang="en-GB" sz="1200" dirty="0">
                <a:solidFill>
                  <a:schemeClr val="tx1"/>
                </a:solidFill>
              </a:rPr>
              <a:t>BOLT HEADS</a:t>
            </a:r>
          </a:p>
        </p:txBody>
      </p:sp>
      <p:pic>
        <p:nvPicPr>
          <p:cNvPr id="18" name="Picture 17" descr="A graph showing the value of a number of energy&#10;&#10;AI-generated content may be incorrect.">
            <a:extLst>
              <a:ext uri="{FF2B5EF4-FFF2-40B4-BE49-F238E27FC236}">
                <a16:creationId xmlns:a16="http://schemas.microsoft.com/office/drawing/2014/main" id="{24E699A4-D2B1-3011-9B8B-801B10CA7E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48051" y="2445141"/>
            <a:ext cx="2151267" cy="1695059"/>
          </a:xfrm>
          <a:prstGeom prst="rect">
            <a:avLst/>
          </a:prstGeom>
        </p:spPr>
      </p:pic>
      <p:pic>
        <p:nvPicPr>
          <p:cNvPr id="20" name="Picture 19" descr="A screenshot of a calculator&#10;&#10;AI-generated content may be incorrect.">
            <a:extLst>
              <a:ext uri="{FF2B5EF4-FFF2-40B4-BE49-F238E27FC236}">
                <a16:creationId xmlns:a16="http://schemas.microsoft.com/office/drawing/2014/main" id="{8024D9A1-455D-287A-5DE5-EC0C8EE7221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48051" y="4344653"/>
            <a:ext cx="2167224" cy="1023633"/>
          </a:xfrm>
          <a:prstGeom prst="rect">
            <a:avLst/>
          </a:prstGeom>
        </p:spPr>
      </p:pic>
      <p:sp>
        <p:nvSpPr>
          <p:cNvPr id="21" name="Star: 4 Points 20">
            <a:extLst>
              <a:ext uri="{FF2B5EF4-FFF2-40B4-BE49-F238E27FC236}">
                <a16:creationId xmlns:a16="http://schemas.microsoft.com/office/drawing/2014/main" id="{6DD664C2-6DEA-893D-5F6D-42674D8491EB}"/>
              </a:ext>
            </a:extLst>
          </p:cNvPr>
          <p:cNvSpPr/>
          <p:nvPr/>
        </p:nvSpPr>
        <p:spPr>
          <a:xfrm>
            <a:off x="5782781" y="2731509"/>
            <a:ext cx="308224" cy="295382"/>
          </a:xfrm>
          <a:prstGeom prst="star4">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151DB08F-9C6C-317F-837C-5C185B67F31D}"/>
              </a:ext>
            </a:extLst>
          </p:cNvPr>
          <p:cNvSpPr txBox="1"/>
          <p:nvPr/>
        </p:nvSpPr>
        <p:spPr>
          <a:xfrm>
            <a:off x="1250061" y="2385607"/>
            <a:ext cx="4256270" cy="738664"/>
          </a:xfrm>
          <a:prstGeom prst="rect">
            <a:avLst/>
          </a:prstGeom>
          <a:noFill/>
        </p:spPr>
        <p:txBody>
          <a:bodyPr wrap="square">
            <a:spAutoFit/>
          </a:bodyPr>
          <a:lstStyle/>
          <a:p>
            <a:pPr marL="0" marR="0" lvl="0" indent="0" algn="l" defTabSz="1218987" rtl="0" eaLnBrk="1" fontAlgn="auto" latinLnBrk="0" hangingPunct="1">
              <a:lnSpc>
                <a:spcPct val="100000"/>
              </a:lnSpc>
              <a:spcBef>
                <a:spcPts val="0"/>
              </a:spcBef>
              <a:spcAft>
                <a:spcPts val="1200"/>
              </a:spcAft>
              <a:buClrTx/>
              <a:buSzTx/>
              <a:buFontTx/>
              <a:buNone/>
              <a:tabLst/>
              <a:defRPr/>
            </a:pPr>
            <a:r>
              <a:rPr lang="en-US" sz="1400" dirty="0">
                <a:solidFill>
                  <a:schemeClr val="tx1"/>
                </a:solidFill>
                <a:latin typeface="+mn-lt"/>
                <a:ea typeface="+mn-ea"/>
              </a:rPr>
              <a:t>The stop plate </a:t>
            </a:r>
            <a:r>
              <a:rPr lang="en-US" sz="1400" dirty="0">
                <a:solidFill>
                  <a:schemeClr val="tx1"/>
                </a:solidFill>
              </a:rPr>
              <a:t>weighing 1.8 kg</a:t>
            </a:r>
            <a:r>
              <a:rPr lang="en-US" sz="1400" dirty="0">
                <a:solidFill>
                  <a:schemeClr val="tx1"/>
                </a:solidFill>
                <a:latin typeface="+mn-lt"/>
                <a:ea typeface="+mn-ea"/>
              </a:rPr>
              <a:t> had become detached from its position </a:t>
            </a:r>
            <a:r>
              <a:rPr lang="en-US" sz="1400" b="0" i="1" dirty="0">
                <a:solidFill>
                  <a:schemeClr val="tx1"/>
                </a:solidFill>
                <a:latin typeface="+mn-lt"/>
                <a:ea typeface="+mn-ea"/>
              </a:rPr>
              <a:t>(green mast section shown on right) </a:t>
            </a:r>
            <a:r>
              <a:rPr lang="en-US" sz="1400" dirty="0">
                <a:solidFill>
                  <a:schemeClr val="tx1"/>
                </a:solidFill>
                <a:latin typeface="+mn-lt"/>
                <a:ea typeface="+mn-ea"/>
              </a:rPr>
              <a:t>and dropped 19.8m / 65ft to deck. </a:t>
            </a:r>
            <a:endParaRPr lang="en-GB" sz="1400" b="0" dirty="0"/>
          </a:p>
        </p:txBody>
      </p:sp>
    </p:spTree>
    <p:extLst>
      <p:ext uri="{BB962C8B-B14F-4D97-AF65-F5344CB8AC3E}">
        <p14:creationId xmlns:p14="http://schemas.microsoft.com/office/powerpoint/2010/main" val="7772472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EFD7AD-E0A1-4489-87D0-2DC512F7B3DC}"/>
            </a:ext>
          </a:extLst>
        </p:cNvPr>
        <p:cNvGrpSpPr/>
        <p:nvPr/>
      </p:nvGrpSpPr>
      <p:grpSpPr>
        <a:xfrm>
          <a:off x="0" y="0"/>
          <a:ext cx="0" cy="0"/>
          <a:chOff x="0" y="0"/>
          <a:chExt cx="0" cy="0"/>
        </a:xfrm>
      </p:grpSpPr>
      <p:pic>
        <p:nvPicPr>
          <p:cNvPr id="3" name="Picture 2" descr="A large metal pole with a blue pole&#10;&#10;AI-generated content may be incorrect.">
            <a:extLst>
              <a:ext uri="{FF2B5EF4-FFF2-40B4-BE49-F238E27FC236}">
                <a16:creationId xmlns:a16="http://schemas.microsoft.com/office/drawing/2014/main" id="{32616892-48C4-30F6-9ABA-F1D2FEF32DF4}"/>
              </a:ext>
            </a:extLst>
          </p:cNvPr>
          <p:cNvPicPr>
            <a:picLocks noChangeAspect="1"/>
          </p:cNvPicPr>
          <p:nvPr/>
        </p:nvPicPr>
        <p:blipFill>
          <a:blip r:embed="rId3" cstate="print">
            <a:extLst>
              <a:ext uri="{28A0092B-C50C-407E-A947-70E740481C1C}">
                <a14:useLocalDpi xmlns:a14="http://schemas.microsoft.com/office/drawing/2010/main" val="0"/>
              </a:ext>
            </a:extLst>
          </a:blip>
          <a:srcRect r="17847"/>
          <a:stretch>
            <a:fillRect/>
          </a:stretch>
        </p:blipFill>
        <p:spPr>
          <a:xfrm>
            <a:off x="7993197" y="-5493"/>
            <a:ext cx="4198803" cy="6858000"/>
          </a:xfrm>
          <a:prstGeom prst="rect">
            <a:avLst/>
          </a:prstGeom>
        </p:spPr>
      </p:pic>
      <p:sp>
        <p:nvSpPr>
          <p:cNvPr id="21" name="Rectangle 20">
            <a:extLst>
              <a:ext uri="{FF2B5EF4-FFF2-40B4-BE49-F238E27FC236}">
                <a16:creationId xmlns:a16="http://schemas.microsoft.com/office/drawing/2014/main" id="{D0E305E3-359F-3556-EE56-7392F728BD7A}"/>
              </a:ext>
            </a:extLst>
          </p:cNvPr>
          <p:cNvSpPr/>
          <p:nvPr/>
        </p:nvSpPr>
        <p:spPr bwMode="auto">
          <a:xfrm>
            <a:off x="7769137" y="0"/>
            <a:ext cx="4422863" cy="6926684"/>
          </a:xfrm>
          <a:prstGeom prst="rect">
            <a:avLst/>
          </a:prstGeom>
          <a:solidFill>
            <a:srgbClr val="FFFFFF">
              <a:alpha val="76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pitchFamily="34" charset="0"/>
            </a:endParaRPr>
          </a:p>
        </p:txBody>
      </p:sp>
      <p:pic>
        <p:nvPicPr>
          <p:cNvPr id="14" name="Picture 3">
            <a:extLst>
              <a:ext uri="{FF2B5EF4-FFF2-40B4-BE49-F238E27FC236}">
                <a16:creationId xmlns:a16="http://schemas.microsoft.com/office/drawing/2014/main" id="{3EC2A0DC-84C7-744C-152D-32D75F803B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801230" y="1902058"/>
            <a:ext cx="4694100" cy="3514869"/>
          </a:xfrm>
          <a:prstGeom prst="rect">
            <a:avLst/>
          </a:prstGeom>
          <a:ln w="38100">
            <a:solidFill>
              <a:schemeClr val="bg1"/>
            </a:solidFill>
            <a:miter lim="800000"/>
            <a:headEnd/>
            <a:tailEnd/>
          </a:ln>
          <a:effectLst>
            <a:outerShdw blurRad="88900" dist="38100" dir="8100000" sx="101000" sy="101000" algn="tr" rotWithShape="0">
              <a:prstClr val="black">
                <a:alpha val="60000"/>
              </a:prstClr>
            </a:outerShdw>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2723721-61D9-9742-0F30-774F62F2FD75}"/>
              </a:ext>
            </a:extLst>
          </p:cNvPr>
          <p:cNvSpPr>
            <a:spLocks noGrp="1"/>
          </p:cNvSpPr>
          <p:nvPr>
            <p:ph type="title"/>
          </p:nvPr>
        </p:nvSpPr>
        <p:spPr>
          <a:xfrm>
            <a:off x="604566" y="446026"/>
            <a:ext cx="9194341" cy="572603"/>
          </a:xfrm>
        </p:spPr>
        <p:txBody>
          <a:bodyPr/>
          <a:lstStyle/>
          <a:p>
            <a:r>
              <a:rPr lang="en-GB" sz="2400" dirty="0"/>
              <a:t>Incident Summary Images</a:t>
            </a:r>
          </a:p>
        </p:txBody>
      </p:sp>
      <p:pic>
        <p:nvPicPr>
          <p:cNvPr id="4" name="Picture 46" descr="DROPS">
            <a:extLst>
              <a:ext uri="{FF2B5EF4-FFF2-40B4-BE49-F238E27FC236}">
                <a16:creationId xmlns:a16="http://schemas.microsoft.com/office/drawing/2014/main" id="{C85DD84A-ECFF-2ECA-AFFC-101E3FFFB52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8981" y="5751889"/>
            <a:ext cx="566134" cy="739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CEAA771A-8401-191F-5C68-DA525AE789DB}"/>
              </a:ext>
            </a:extLst>
          </p:cNvPr>
          <p:cNvSpPr txBox="1"/>
          <p:nvPr/>
        </p:nvSpPr>
        <p:spPr>
          <a:xfrm>
            <a:off x="1250061" y="6342926"/>
            <a:ext cx="10544542" cy="227755"/>
          </a:xfrm>
          <a:prstGeom prst="rect">
            <a:avLst/>
          </a:prstGeom>
          <a:noFill/>
        </p:spPr>
        <p:txBody>
          <a:bodyPr wrap="square" rtlCol="0">
            <a:spAutoFit/>
          </a:bodyPr>
          <a:lstStyle/>
          <a:p>
            <a:pPr>
              <a:buNone/>
            </a:pPr>
            <a:r>
              <a:rPr lang="en-GB" sz="1100" b="0" dirty="0">
                <a:solidFill>
                  <a:schemeClr val="tx1"/>
                </a:solidFill>
              </a:rPr>
              <a:t>LEARNING FROM INCIDENTS </a:t>
            </a:r>
          </a:p>
        </p:txBody>
      </p:sp>
      <p:pic>
        <p:nvPicPr>
          <p:cNvPr id="10" name="Picture 2">
            <a:extLst>
              <a:ext uri="{FF2B5EF4-FFF2-40B4-BE49-F238E27FC236}">
                <a16:creationId xmlns:a16="http://schemas.microsoft.com/office/drawing/2014/main" id="{CA24AADB-56E4-D368-7FDA-354AAB731F0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17306" y="656935"/>
            <a:ext cx="3145702" cy="2156236"/>
          </a:xfrm>
          <a:prstGeom prst="rect">
            <a:avLst/>
          </a:prstGeom>
          <a:ln w="38100">
            <a:solidFill>
              <a:schemeClr val="bg1"/>
            </a:solidFill>
            <a:miter lim="800000"/>
            <a:headEnd/>
            <a:tailEnd/>
          </a:ln>
          <a:effectLst>
            <a:outerShdw blurRad="88900" dist="38100" dir="8100000" sx="101000" sy="101000" algn="tr" rotWithShape="0">
              <a:prstClr val="black">
                <a:alpha val="60000"/>
              </a:prstClr>
            </a:outerShdw>
          </a:effectLst>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BCBBB9B8-1126-0440-55AC-104011EE21FA}"/>
              </a:ext>
            </a:extLst>
          </p:cNvPr>
          <p:cNvSpPr txBox="1"/>
          <p:nvPr/>
        </p:nvSpPr>
        <p:spPr>
          <a:xfrm>
            <a:off x="1390844" y="5164853"/>
            <a:ext cx="3514870" cy="841690"/>
          </a:xfrm>
          <a:prstGeom prst="rect">
            <a:avLst/>
          </a:prstGeom>
          <a:solidFill>
            <a:schemeClr val="tx1">
              <a:alpha val="60000"/>
            </a:schemeClr>
          </a:solidFill>
        </p:spPr>
        <p:txBody>
          <a:bodyPr wrap="square" rtlCol="0">
            <a:spAutoFit/>
          </a:bodyPr>
          <a:lstStyle/>
          <a:p>
            <a:pPr>
              <a:lnSpc>
                <a:spcPts val="1680"/>
              </a:lnSpc>
              <a:buNone/>
            </a:pPr>
            <a:endParaRPr lang="en-US" sz="1400" dirty="0">
              <a:solidFill>
                <a:schemeClr val="bg1"/>
              </a:solidFill>
            </a:endParaRPr>
          </a:p>
        </p:txBody>
      </p:sp>
      <p:sp>
        <p:nvSpPr>
          <p:cNvPr id="24" name="Rectangle 23">
            <a:extLst>
              <a:ext uri="{FF2B5EF4-FFF2-40B4-BE49-F238E27FC236}">
                <a16:creationId xmlns:a16="http://schemas.microsoft.com/office/drawing/2014/main" id="{97872887-887B-DA07-09B9-238D96416B0B}"/>
              </a:ext>
            </a:extLst>
          </p:cNvPr>
          <p:cNvSpPr/>
          <p:nvPr/>
        </p:nvSpPr>
        <p:spPr bwMode="auto">
          <a:xfrm>
            <a:off x="1491459" y="5196043"/>
            <a:ext cx="3376155" cy="80282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nSpc>
                <a:spcPct val="100000"/>
              </a:lnSpc>
              <a:spcBef>
                <a:spcPct val="0"/>
              </a:spcBef>
              <a:buClrTx/>
              <a:buNone/>
            </a:pPr>
            <a:r>
              <a:rPr lang="en-US" sz="1400" dirty="0">
                <a:solidFill>
                  <a:schemeClr val="bg1"/>
                </a:solidFill>
              </a:rPr>
              <a:t>Stop Plate fell from the ‘green’ mast section which had been extended to ~65ft / 19.8m</a:t>
            </a:r>
          </a:p>
        </p:txBody>
      </p:sp>
      <p:sp>
        <p:nvSpPr>
          <p:cNvPr id="27" name="Rectangle 26">
            <a:extLst>
              <a:ext uri="{FF2B5EF4-FFF2-40B4-BE49-F238E27FC236}">
                <a16:creationId xmlns:a16="http://schemas.microsoft.com/office/drawing/2014/main" id="{5260BA70-A680-DA34-7E40-A6C4673CFA3F}"/>
              </a:ext>
            </a:extLst>
          </p:cNvPr>
          <p:cNvSpPr/>
          <p:nvPr/>
        </p:nvSpPr>
        <p:spPr bwMode="auto">
          <a:xfrm>
            <a:off x="8730974" y="5443276"/>
            <a:ext cx="3063629" cy="80282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nSpc>
                <a:spcPct val="100000"/>
              </a:lnSpc>
              <a:spcBef>
                <a:spcPct val="0"/>
              </a:spcBef>
              <a:buClrTx/>
              <a:buNone/>
            </a:pPr>
            <a:r>
              <a:rPr lang="en-US" sz="1400" dirty="0">
                <a:solidFill>
                  <a:schemeClr val="tx1"/>
                </a:solidFill>
              </a:rPr>
              <a:t>Other stop plate correctly fitted with around 2mm of clearance.</a:t>
            </a:r>
          </a:p>
        </p:txBody>
      </p:sp>
      <p:sp>
        <p:nvSpPr>
          <p:cNvPr id="28" name="Rectangle 27">
            <a:extLst>
              <a:ext uri="{FF2B5EF4-FFF2-40B4-BE49-F238E27FC236}">
                <a16:creationId xmlns:a16="http://schemas.microsoft.com/office/drawing/2014/main" id="{9C850D4D-7426-43D9-5203-27C0D59074E6}"/>
              </a:ext>
            </a:extLst>
          </p:cNvPr>
          <p:cNvSpPr/>
          <p:nvPr/>
        </p:nvSpPr>
        <p:spPr bwMode="auto">
          <a:xfrm>
            <a:off x="2773345" y="2391508"/>
            <a:ext cx="951517" cy="1949380"/>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pitchFamily="34" charset="0"/>
            </a:endParaRPr>
          </a:p>
        </p:txBody>
      </p:sp>
      <p:sp>
        <p:nvSpPr>
          <p:cNvPr id="29" name="Rectangle 28">
            <a:extLst>
              <a:ext uri="{FF2B5EF4-FFF2-40B4-BE49-F238E27FC236}">
                <a16:creationId xmlns:a16="http://schemas.microsoft.com/office/drawing/2014/main" id="{15200286-AE29-C158-9BD6-793C5E8E58DA}"/>
              </a:ext>
            </a:extLst>
          </p:cNvPr>
          <p:cNvSpPr/>
          <p:nvPr/>
        </p:nvSpPr>
        <p:spPr bwMode="auto">
          <a:xfrm>
            <a:off x="8730974" y="1923806"/>
            <a:ext cx="3063629" cy="80282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nSpc>
                <a:spcPct val="100000"/>
              </a:lnSpc>
              <a:spcBef>
                <a:spcPct val="0"/>
              </a:spcBef>
              <a:buClrTx/>
              <a:buNone/>
            </a:pPr>
            <a:r>
              <a:rPr lang="en-US" sz="1400" dirty="0">
                <a:solidFill>
                  <a:schemeClr val="tx1"/>
                </a:solidFill>
              </a:rPr>
              <a:t>Underside stop plate correctly installed. Torque of bolts was checked at the time of visit and found to be correct </a:t>
            </a:r>
          </a:p>
        </p:txBody>
      </p:sp>
      <p:pic>
        <p:nvPicPr>
          <p:cNvPr id="12" name="Picture 11" descr="A metal object with holes&#10;&#10;AI-generated content may be incorrect.">
            <a:extLst>
              <a:ext uri="{FF2B5EF4-FFF2-40B4-BE49-F238E27FC236}">
                <a16:creationId xmlns:a16="http://schemas.microsoft.com/office/drawing/2014/main" id="{D9D2BDAB-E8A0-36A1-B39D-B3AF1E5DCE2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07403" y="3186857"/>
            <a:ext cx="3155605" cy="2819686"/>
          </a:xfrm>
          <a:prstGeom prst="rect">
            <a:avLst/>
          </a:prstGeom>
          <a:ln w="57150">
            <a:solidFill>
              <a:schemeClr val="bg1"/>
            </a:solidFill>
          </a:ln>
          <a:effectLst>
            <a:outerShdw blurRad="88900" dist="38100" dir="8100000" sx="101000" sy="101000" algn="tr" rotWithShape="0">
              <a:prstClr val="black">
                <a:alpha val="60000"/>
              </a:prstClr>
            </a:outerShdw>
          </a:effectLst>
        </p:spPr>
      </p:pic>
    </p:spTree>
    <p:extLst>
      <p:ext uri="{BB962C8B-B14F-4D97-AF65-F5344CB8AC3E}">
        <p14:creationId xmlns:p14="http://schemas.microsoft.com/office/powerpoint/2010/main" val="1256317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81C359-EE09-A97D-71CD-3704DA3CCA4F}"/>
            </a:ext>
          </a:extLst>
        </p:cNvPr>
        <p:cNvGrpSpPr/>
        <p:nvPr/>
      </p:nvGrpSpPr>
      <p:grpSpPr>
        <a:xfrm>
          <a:off x="0" y="0"/>
          <a:ext cx="0" cy="0"/>
          <a:chOff x="0" y="0"/>
          <a:chExt cx="0" cy="0"/>
        </a:xfrm>
      </p:grpSpPr>
      <p:pic>
        <p:nvPicPr>
          <p:cNvPr id="11" name="Picture 10" descr="A large metal pole with a blue pole&#10;&#10;AI-generated content may be incorrect.">
            <a:extLst>
              <a:ext uri="{FF2B5EF4-FFF2-40B4-BE49-F238E27FC236}">
                <a16:creationId xmlns:a16="http://schemas.microsoft.com/office/drawing/2014/main" id="{5E79FA66-F451-6EB7-932A-63B8FE7A8FA9}"/>
              </a:ext>
            </a:extLst>
          </p:cNvPr>
          <p:cNvPicPr>
            <a:picLocks noChangeAspect="1"/>
          </p:cNvPicPr>
          <p:nvPr/>
        </p:nvPicPr>
        <p:blipFill>
          <a:blip r:embed="rId2" cstate="print">
            <a:extLst>
              <a:ext uri="{28A0092B-C50C-407E-A947-70E740481C1C}">
                <a14:useLocalDpi xmlns:a14="http://schemas.microsoft.com/office/drawing/2010/main" val="0"/>
              </a:ext>
            </a:extLst>
          </a:blip>
          <a:srcRect r="17847"/>
          <a:stretch>
            <a:fillRect/>
          </a:stretch>
        </p:blipFill>
        <p:spPr>
          <a:xfrm>
            <a:off x="7993197" y="-5493"/>
            <a:ext cx="4198803" cy="6858000"/>
          </a:xfrm>
          <a:prstGeom prst="rect">
            <a:avLst/>
          </a:prstGeom>
        </p:spPr>
      </p:pic>
      <p:sp>
        <p:nvSpPr>
          <p:cNvPr id="2" name="Title 1">
            <a:extLst>
              <a:ext uri="{FF2B5EF4-FFF2-40B4-BE49-F238E27FC236}">
                <a16:creationId xmlns:a16="http://schemas.microsoft.com/office/drawing/2014/main" id="{8A6F4D96-D63D-EA41-6C2F-0462FF957BD7}"/>
              </a:ext>
            </a:extLst>
          </p:cNvPr>
          <p:cNvSpPr>
            <a:spLocks noGrp="1"/>
          </p:cNvSpPr>
          <p:nvPr>
            <p:ph type="title"/>
          </p:nvPr>
        </p:nvSpPr>
        <p:spPr>
          <a:xfrm>
            <a:off x="604566" y="446026"/>
            <a:ext cx="9194341" cy="572603"/>
          </a:xfrm>
        </p:spPr>
        <p:txBody>
          <a:bodyPr/>
          <a:lstStyle/>
          <a:p>
            <a:r>
              <a:rPr lang="en-GB" sz="2400" dirty="0"/>
              <a:t>Causal Factors</a:t>
            </a:r>
          </a:p>
        </p:txBody>
      </p:sp>
      <p:pic>
        <p:nvPicPr>
          <p:cNvPr id="4" name="Picture 46" descr="DROPS">
            <a:extLst>
              <a:ext uri="{FF2B5EF4-FFF2-40B4-BE49-F238E27FC236}">
                <a16:creationId xmlns:a16="http://schemas.microsoft.com/office/drawing/2014/main" id="{AF9E4D18-06ED-90C9-85B8-EDC7E15BEB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981" y="5751889"/>
            <a:ext cx="566134" cy="739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B8078633-C900-4420-BB40-0568F75D64B9}"/>
              </a:ext>
            </a:extLst>
          </p:cNvPr>
          <p:cNvSpPr txBox="1"/>
          <p:nvPr/>
        </p:nvSpPr>
        <p:spPr>
          <a:xfrm>
            <a:off x="1250061" y="6342926"/>
            <a:ext cx="10544542" cy="227755"/>
          </a:xfrm>
          <a:prstGeom prst="rect">
            <a:avLst/>
          </a:prstGeom>
          <a:noFill/>
        </p:spPr>
        <p:txBody>
          <a:bodyPr wrap="square" rtlCol="0">
            <a:spAutoFit/>
          </a:bodyPr>
          <a:lstStyle/>
          <a:p>
            <a:pPr marL="0" marR="0" lvl="0" indent="0" algn="l" defTabSz="914400" rtl="0" eaLnBrk="0" fontAlgn="base" latinLnBrk="0" hangingPunct="0">
              <a:lnSpc>
                <a:spcPct val="80000"/>
              </a:lnSpc>
              <a:spcBef>
                <a:spcPct val="20000"/>
              </a:spcBef>
              <a:spcAft>
                <a:spcPct val="0"/>
              </a:spcAft>
              <a:buClr>
                <a:srgbClr val="000066"/>
              </a:buClr>
              <a:buSzTx/>
              <a:buFontTx/>
              <a:buNone/>
              <a:tabLst/>
              <a:defRPr/>
            </a:pPr>
            <a:r>
              <a:rPr kumimoji="0" lang="en-GB" sz="1100" b="0" i="0" u="none" strike="noStrike" kern="1200" cap="none" spc="0" normalizeH="0" baseline="0" noProof="0" dirty="0">
                <a:ln>
                  <a:noFill/>
                </a:ln>
                <a:solidFill>
                  <a:prstClr val="black"/>
                </a:solidFill>
                <a:effectLst/>
                <a:uLnTx/>
                <a:uFillTx/>
                <a:latin typeface="Arial" charset="0"/>
                <a:ea typeface="ヒラギノ角ゴ Pro W3" pitchFamily="20" charset="-128"/>
                <a:cs typeface="+mn-cs"/>
              </a:rPr>
              <a:t>LEARNING FROM INCIDENTS </a:t>
            </a:r>
          </a:p>
        </p:txBody>
      </p:sp>
      <p:sp>
        <p:nvSpPr>
          <p:cNvPr id="7" name="TextBox 6">
            <a:extLst>
              <a:ext uri="{FF2B5EF4-FFF2-40B4-BE49-F238E27FC236}">
                <a16:creationId xmlns:a16="http://schemas.microsoft.com/office/drawing/2014/main" id="{77545DD9-A760-EEA7-58E0-3C2DC7C98BEB}"/>
              </a:ext>
            </a:extLst>
          </p:cNvPr>
          <p:cNvSpPr txBox="1"/>
          <p:nvPr/>
        </p:nvSpPr>
        <p:spPr>
          <a:xfrm>
            <a:off x="1250061" y="1038153"/>
            <a:ext cx="5823839" cy="4031873"/>
          </a:xfrm>
          <a:prstGeom prst="rect">
            <a:avLst/>
          </a:prstGeom>
          <a:noFill/>
        </p:spPr>
        <p:txBody>
          <a:bodyPr wrap="square">
            <a:spAutoFit/>
          </a:bodyPr>
          <a:lstStyle/>
          <a:p>
            <a:pPr marL="0" marR="0" lvl="0" indent="0" algn="l" defTabSz="1218987" rtl="0" eaLnBrk="1" fontAlgn="auto" latinLnBrk="0" hangingPunct="1">
              <a:lnSpc>
                <a:spcPct val="100000"/>
              </a:lnSpc>
              <a:spcBef>
                <a:spcPts val="0"/>
              </a:spcBef>
              <a:spcAft>
                <a:spcPts val="120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a:ea typeface="ヒラギノ角ゴ Pro W3"/>
                <a:cs typeface="+mn-cs"/>
              </a:rPr>
              <a:t>The stop plates are installed as a safety measure to prevent the mast outer column section from being over-extended beyond the design criteria and to maintain mast stability during operation.</a:t>
            </a:r>
          </a:p>
          <a:p>
            <a:pPr lvl="0" defTabSz="1218987" eaLnBrk="1" fontAlgn="auto" hangingPunct="1">
              <a:lnSpc>
                <a:spcPct val="100000"/>
              </a:lnSpc>
              <a:spcBef>
                <a:spcPts val="0"/>
              </a:spcBef>
              <a:spcAft>
                <a:spcPts val="1200"/>
              </a:spcAft>
              <a:buClrTx/>
              <a:buNone/>
              <a:defRPr/>
            </a:pPr>
            <a:r>
              <a:rPr lang="en-US" sz="1400" dirty="0">
                <a:solidFill>
                  <a:prstClr val="black"/>
                </a:solidFill>
                <a:latin typeface="Arial"/>
                <a:ea typeface="ヒラギノ角ゴ Pro W3"/>
              </a:rPr>
              <a:t>The stop plate that dropped was found to be orientated incorrectly during servicing which can be attributed to:</a:t>
            </a:r>
          </a:p>
          <a:p>
            <a:pPr marL="285750" indent="-285750" defTabSz="1218987" eaLnBrk="1" fontAlgn="auto" hangingPunct="1">
              <a:lnSpc>
                <a:spcPct val="100000"/>
              </a:lnSpc>
              <a:spcBef>
                <a:spcPts val="0"/>
              </a:spcBef>
              <a:spcAft>
                <a:spcPts val="1200"/>
              </a:spcAft>
              <a:buClrTx/>
              <a:defRPr/>
            </a:pPr>
            <a:r>
              <a:rPr lang="en-US" sz="1400" dirty="0">
                <a:solidFill>
                  <a:prstClr val="black"/>
                </a:solidFill>
                <a:latin typeface="Arial"/>
                <a:ea typeface="ヒラギノ角ゴ Pro W3"/>
              </a:rPr>
              <a:t>Design of plate enabled incorrect orientation;</a:t>
            </a:r>
          </a:p>
          <a:p>
            <a:pPr marL="285750" indent="-285750" defTabSz="1218987" eaLnBrk="1" fontAlgn="auto" hangingPunct="1">
              <a:lnSpc>
                <a:spcPct val="100000"/>
              </a:lnSpc>
              <a:spcBef>
                <a:spcPts val="0"/>
              </a:spcBef>
              <a:spcAft>
                <a:spcPts val="1200"/>
              </a:spcAft>
              <a:buClrTx/>
              <a:defRPr/>
            </a:pPr>
            <a:r>
              <a:rPr lang="en-US" sz="1400" dirty="0">
                <a:solidFill>
                  <a:prstClr val="black"/>
                </a:solidFill>
                <a:latin typeface="Arial"/>
                <a:ea typeface="ヒラギノ角ゴ Pro W3"/>
              </a:rPr>
              <a:t>Lack of awareness of potential (no precedent);</a:t>
            </a:r>
          </a:p>
          <a:p>
            <a:pPr marL="285750" indent="-285750" defTabSz="1218987" eaLnBrk="1" fontAlgn="auto" hangingPunct="1">
              <a:lnSpc>
                <a:spcPct val="100000"/>
              </a:lnSpc>
              <a:spcBef>
                <a:spcPts val="0"/>
              </a:spcBef>
              <a:spcAft>
                <a:spcPts val="1200"/>
              </a:spcAft>
              <a:buClrTx/>
              <a:defRPr/>
            </a:pPr>
            <a:r>
              <a:rPr lang="en-US" sz="1400" dirty="0">
                <a:solidFill>
                  <a:prstClr val="black"/>
                </a:solidFill>
                <a:latin typeface="Arial"/>
                <a:ea typeface="ヒラギノ角ゴ Pro W3"/>
              </a:rPr>
              <a:t>No clear maintenance procedure for stop plate installation during major servicing of mast.</a:t>
            </a:r>
          </a:p>
          <a:p>
            <a:pPr defTabSz="1218987" eaLnBrk="1" fontAlgn="auto" hangingPunct="1">
              <a:lnSpc>
                <a:spcPct val="100000"/>
              </a:lnSpc>
              <a:spcBef>
                <a:spcPts val="0"/>
              </a:spcBef>
              <a:spcAft>
                <a:spcPts val="1200"/>
              </a:spcAft>
              <a:buClrTx/>
              <a:buNone/>
              <a:defRPr/>
            </a:pPr>
            <a:r>
              <a:rPr lang="en-US" sz="1400" b="0" dirty="0">
                <a:solidFill>
                  <a:prstClr val="black"/>
                </a:solidFill>
                <a:latin typeface="Arial"/>
                <a:ea typeface="ヒラギノ角ゴ Pro W3"/>
              </a:rPr>
              <a:t>The end (green) column is the only column to have 4 stop plates in place. These are secured to the column section each with 6 x 12mm grade 12.9 Carbon Steel bolts.</a:t>
            </a:r>
          </a:p>
          <a:p>
            <a:pPr marL="0" marR="0" lvl="0" indent="0" algn="l" defTabSz="1218987" rtl="0" eaLnBrk="1" fontAlgn="auto" latinLnBrk="0" hangingPunct="1">
              <a:lnSpc>
                <a:spcPct val="100000"/>
              </a:lnSpc>
              <a:spcBef>
                <a:spcPts val="0"/>
              </a:spcBef>
              <a:spcAft>
                <a:spcPts val="120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a:ea typeface="ヒラギノ角ゴ Pro W3"/>
                <a:cs typeface="+mn-cs"/>
              </a:rPr>
              <a:t>The blue and yellow columns only have 2 stop plates and are of a different design and cannot be fitted in any other orientation. </a:t>
            </a:r>
          </a:p>
        </p:txBody>
      </p:sp>
      <p:sp>
        <p:nvSpPr>
          <p:cNvPr id="12" name="Arrow: Right 11">
            <a:extLst>
              <a:ext uri="{FF2B5EF4-FFF2-40B4-BE49-F238E27FC236}">
                <a16:creationId xmlns:a16="http://schemas.microsoft.com/office/drawing/2014/main" id="{B131124D-2C1F-7849-8701-9D9393F7A804}"/>
              </a:ext>
            </a:extLst>
          </p:cNvPr>
          <p:cNvSpPr/>
          <p:nvPr/>
        </p:nvSpPr>
        <p:spPr bwMode="auto">
          <a:xfrm>
            <a:off x="10314407" y="939429"/>
            <a:ext cx="324091" cy="486137"/>
          </a:xfrm>
          <a:prstGeom prst="rightArrow">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Tahoma" pitchFamily="34" charset="0"/>
              <a:ea typeface="ヒラギノ角ゴ Pro W3" pitchFamily="20" charset="-128"/>
              <a:cs typeface="+mn-cs"/>
            </a:endParaRPr>
          </a:p>
        </p:txBody>
      </p:sp>
      <p:sp>
        <p:nvSpPr>
          <p:cNvPr id="13" name="TextBox 12">
            <a:extLst>
              <a:ext uri="{FF2B5EF4-FFF2-40B4-BE49-F238E27FC236}">
                <a16:creationId xmlns:a16="http://schemas.microsoft.com/office/drawing/2014/main" id="{8CA9CE28-AE69-3C45-8684-9DABB8A7DEDC}"/>
              </a:ext>
            </a:extLst>
          </p:cNvPr>
          <p:cNvSpPr txBox="1"/>
          <p:nvPr/>
        </p:nvSpPr>
        <p:spPr>
          <a:xfrm>
            <a:off x="8626376" y="1025391"/>
            <a:ext cx="1641731" cy="307777"/>
          </a:xfrm>
          <a:prstGeom prst="rect">
            <a:avLst/>
          </a:prstGeom>
          <a:noFill/>
        </p:spPr>
        <p:txBody>
          <a:bodyPr wrap="square" rtlCol="0">
            <a:spAutoFit/>
          </a:bodyPr>
          <a:lstStyle/>
          <a:p>
            <a:pPr marL="0" marR="0" lvl="0" indent="0" algn="r" defTabSz="914400" rtl="0" eaLnBrk="0" fontAlgn="base" latinLnBrk="0" hangingPunct="0">
              <a:lnSpc>
                <a:spcPct val="100000"/>
              </a:lnSpc>
              <a:spcBef>
                <a:spcPts val="0"/>
              </a:spcBef>
              <a:spcAft>
                <a:spcPct val="0"/>
              </a:spcAft>
              <a:buClr>
                <a:srgbClr val="000066"/>
              </a:buClr>
              <a:buSzTx/>
              <a:buFontTx/>
              <a:buNone/>
              <a:tabLst/>
              <a:defRPr/>
            </a:pPr>
            <a:r>
              <a:rPr kumimoji="0" lang="en-GB" sz="1400" b="1" i="0" u="none" strike="noStrike" kern="1200" cap="none" spc="0" normalizeH="0" baseline="0" noProof="0" dirty="0">
                <a:ln>
                  <a:noFill/>
                </a:ln>
                <a:solidFill>
                  <a:prstClr val="white"/>
                </a:solidFill>
                <a:effectLst/>
                <a:uLnTx/>
                <a:uFillTx/>
                <a:latin typeface="Arial" charset="0"/>
                <a:ea typeface="ヒラギノ角ゴ Pro W3" pitchFamily="20" charset="-128"/>
                <a:cs typeface="+mn-cs"/>
              </a:rPr>
              <a:t>4 STOP PLATES</a:t>
            </a:r>
          </a:p>
        </p:txBody>
      </p:sp>
      <p:sp>
        <p:nvSpPr>
          <p:cNvPr id="3" name="Arrow: Right 2">
            <a:extLst>
              <a:ext uri="{FF2B5EF4-FFF2-40B4-BE49-F238E27FC236}">
                <a16:creationId xmlns:a16="http://schemas.microsoft.com/office/drawing/2014/main" id="{612B4C25-A5EC-3C87-1C3E-518652CA2B3E}"/>
              </a:ext>
            </a:extLst>
          </p:cNvPr>
          <p:cNvSpPr/>
          <p:nvPr/>
        </p:nvSpPr>
        <p:spPr bwMode="auto">
          <a:xfrm>
            <a:off x="10314407" y="1630545"/>
            <a:ext cx="324091" cy="486137"/>
          </a:xfrm>
          <a:prstGeom prst="rightArrow">
            <a:avLst/>
          </a:prstGeom>
          <a:solidFill>
            <a:schemeClr val="tx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Tahoma" pitchFamily="34" charset="0"/>
              <a:ea typeface="ヒラギノ角ゴ Pro W3" pitchFamily="20" charset="-128"/>
              <a:cs typeface="+mn-cs"/>
            </a:endParaRPr>
          </a:p>
        </p:txBody>
      </p:sp>
      <p:sp>
        <p:nvSpPr>
          <p:cNvPr id="6" name="TextBox 5">
            <a:extLst>
              <a:ext uri="{FF2B5EF4-FFF2-40B4-BE49-F238E27FC236}">
                <a16:creationId xmlns:a16="http://schemas.microsoft.com/office/drawing/2014/main" id="{1E4BF92C-1372-5A3C-30A2-E1B50640F87F}"/>
              </a:ext>
            </a:extLst>
          </p:cNvPr>
          <p:cNvSpPr txBox="1"/>
          <p:nvPr/>
        </p:nvSpPr>
        <p:spPr>
          <a:xfrm>
            <a:off x="8626376" y="1715534"/>
            <a:ext cx="1641731" cy="307777"/>
          </a:xfrm>
          <a:prstGeom prst="rect">
            <a:avLst/>
          </a:prstGeom>
          <a:noFill/>
        </p:spPr>
        <p:txBody>
          <a:bodyPr wrap="square" rtlCol="0">
            <a:spAutoFit/>
          </a:bodyPr>
          <a:lstStyle/>
          <a:p>
            <a:pPr marL="0" marR="0" lvl="0" indent="0" algn="r" defTabSz="914400" rtl="0" eaLnBrk="0" fontAlgn="base" latinLnBrk="0" hangingPunct="0">
              <a:lnSpc>
                <a:spcPct val="100000"/>
              </a:lnSpc>
              <a:spcBef>
                <a:spcPts val="0"/>
              </a:spcBef>
              <a:spcAft>
                <a:spcPct val="0"/>
              </a:spcAft>
              <a:buClr>
                <a:srgbClr val="000066"/>
              </a:buClr>
              <a:buSzTx/>
              <a:buFontTx/>
              <a:buNone/>
              <a:tabLst/>
              <a:defRPr/>
            </a:pPr>
            <a:r>
              <a:rPr kumimoji="0" lang="en-GB" sz="1400" b="0" i="0" u="none" strike="noStrike" kern="1200" cap="none" spc="0" normalizeH="0" baseline="0" noProof="0" dirty="0">
                <a:ln>
                  <a:noFill/>
                </a:ln>
                <a:solidFill>
                  <a:prstClr val="white"/>
                </a:solidFill>
                <a:effectLst/>
                <a:uLnTx/>
                <a:uFillTx/>
                <a:latin typeface="Arial" charset="0"/>
                <a:ea typeface="ヒラギノ角ゴ Pro W3" pitchFamily="20" charset="-128"/>
                <a:cs typeface="+mn-cs"/>
              </a:rPr>
              <a:t>2 STOP PLATES</a:t>
            </a:r>
          </a:p>
        </p:txBody>
      </p:sp>
      <p:sp>
        <p:nvSpPr>
          <p:cNvPr id="8" name="Arrow: Right 7">
            <a:extLst>
              <a:ext uri="{FF2B5EF4-FFF2-40B4-BE49-F238E27FC236}">
                <a16:creationId xmlns:a16="http://schemas.microsoft.com/office/drawing/2014/main" id="{49485C7B-0258-90D9-D7CD-627A20EFC04F}"/>
              </a:ext>
            </a:extLst>
          </p:cNvPr>
          <p:cNvSpPr/>
          <p:nvPr/>
        </p:nvSpPr>
        <p:spPr bwMode="auto">
          <a:xfrm>
            <a:off x="10314407" y="2598108"/>
            <a:ext cx="324091" cy="486137"/>
          </a:xfrm>
          <a:prstGeom prst="rightArrow">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Tahoma" pitchFamily="34" charset="0"/>
              <a:ea typeface="ヒラギノ角ゴ Pro W3" pitchFamily="20" charset="-128"/>
              <a:cs typeface="+mn-cs"/>
            </a:endParaRPr>
          </a:p>
        </p:txBody>
      </p:sp>
      <p:sp>
        <p:nvSpPr>
          <p:cNvPr id="15" name="TextBox 14">
            <a:extLst>
              <a:ext uri="{FF2B5EF4-FFF2-40B4-BE49-F238E27FC236}">
                <a16:creationId xmlns:a16="http://schemas.microsoft.com/office/drawing/2014/main" id="{096AD528-3ACE-FD7C-9BB0-8F5E72913FD8}"/>
              </a:ext>
            </a:extLst>
          </p:cNvPr>
          <p:cNvSpPr txBox="1"/>
          <p:nvPr/>
        </p:nvSpPr>
        <p:spPr>
          <a:xfrm>
            <a:off x="8626376" y="2693434"/>
            <a:ext cx="1641731" cy="307777"/>
          </a:xfrm>
          <a:prstGeom prst="rect">
            <a:avLst/>
          </a:prstGeom>
          <a:noFill/>
        </p:spPr>
        <p:txBody>
          <a:bodyPr wrap="square" rtlCol="0">
            <a:spAutoFit/>
          </a:bodyPr>
          <a:lstStyle/>
          <a:p>
            <a:pPr marL="0" marR="0" lvl="0" indent="0" algn="r" defTabSz="914400" rtl="0" eaLnBrk="0" fontAlgn="base" latinLnBrk="0" hangingPunct="0">
              <a:lnSpc>
                <a:spcPct val="100000"/>
              </a:lnSpc>
              <a:spcBef>
                <a:spcPts val="0"/>
              </a:spcBef>
              <a:spcAft>
                <a:spcPct val="0"/>
              </a:spcAft>
              <a:buClr>
                <a:srgbClr val="000066"/>
              </a:buClr>
              <a:buSzTx/>
              <a:buFontTx/>
              <a:buNone/>
              <a:tabLst/>
              <a:defRPr/>
            </a:pPr>
            <a:r>
              <a:rPr kumimoji="0" lang="en-GB" sz="1400" b="0" i="0" u="none" strike="noStrike" kern="1200" cap="none" spc="0" normalizeH="0" baseline="0" noProof="0" dirty="0">
                <a:ln>
                  <a:noFill/>
                </a:ln>
                <a:solidFill>
                  <a:prstClr val="white"/>
                </a:solidFill>
                <a:effectLst/>
                <a:uLnTx/>
                <a:uFillTx/>
                <a:latin typeface="Arial" charset="0"/>
                <a:ea typeface="ヒラギノ角ゴ Pro W3" pitchFamily="20" charset="-128"/>
                <a:cs typeface="+mn-cs"/>
              </a:rPr>
              <a:t>2 STOP PLATES</a:t>
            </a:r>
          </a:p>
        </p:txBody>
      </p:sp>
    </p:spTree>
    <p:extLst>
      <p:ext uri="{BB962C8B-B14F-4D97-AF65-F5344CB8AC3E}">
        <p14:creationId xmlns:p14="http://schemas.microsoft.com/office/powerpoint/2010/main" val="2239890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A72042-7838-6205-228A-A0C7F5C64F86}"/>
            </a:ext>
          </a:extLst>
        </p:cNvPr>
        <p:cNvGrpSpPr/>
        <p:nvPr/>
      </p:nvGrpSpPr>
      <p:grpSpPr>
        <a:xfrm>
          <a:off x="0" y="0"/>
          <a:ext cx="0" cy="0"/>
          <a:chOff x="0" y="0"/>
          <a:chExt cx="0" cy="0"/>
        </a:xfrm>
      </p:grpSpPr>
      <p:grpSp>
        <p:nvGrpSpPr>
          <p:cNvPr id="56" name="Group 55">
            <a:extLst>
              <a:ext uri="{FF2B5EF4-FFF2-40B4-BE49-F238E27FC236}">
                <a16:creationId xmlns:a16="http://schemas.microsoft.com/office/drawing/2014/main" id="{E0A90DB8-642E-4682-0C84-357D69DCA302}"/>
              </a:ext>
            </a:extLst>
          </p:cNvPr>
          <p:cNvGrpSpPr/>
          <p:nvPr/>
        </p:nvGrpSpPr>
        <p:grpSpPr>
          <a:xfrm>
            <a:off x="973534" y="719184"/>
            <a:ext cx="5903574" cy="2961593"/>
            <a:chOff x="772048" y="885243"/>
            <a:chExt cx="4489380" cy="2252147"/>
          </a:xfrm>
        </p:grpSpPr>
        <p:pic>
          <p:nvPicPr>
            <p:cNvPr id="28" name="Picture 27" descr="A metal plate with holes&#10;&#10;AI-generated content may be incorrect.">
              <a:extLst>
                <a:ext uri="{FF2B5EF4-FFF2-40B4-BE49-F238E27FC236}">
                  <a16:creationId xmlns:a16="http://schemas.microsoft.com/office/drawing/2014/main" id="{B46E5FEC-4698-3096-EB3E-6B6EC97C4B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2048" y="885243"/>
              <a:ext cx="4489379" cy="2252147"/>
            </a:xfrm>
            <a:prstGeom prst="rect">
              <a:avLst/>
            </a:prstGeom>
          </p:spPr>
        </p:pic>
        <p:cxnSp>
          <p:nvCxnSpPr>
            <p:cNvPr id="32" name="Straight Connector 31">
              <a:extLst>
                <a:ext uri="{FF2B5EF4-FFF2-40B4-BE49-F238E27FC236}">
                  <a16:creationId xmlns:a16="http://schemas.microsoft.com/office/drawing/2014/main" id="{9ECAA896-21F2-9E58-4FED-9723104C5E4E}"/>
                </a:ext>
              </a:extLst>
            </p:cNvPr>
            <p:cNvCxnSpPr>
              <a:cxnSpLocks/>
            </p:cNvCxnSpPr>
            <p:nvPr/>
          </p:nvCxnSpPr>
          <p:spPr bwMode="auto">
            <a:xfrm>
              <a:off x="1131315" y="2598420"/>
              <a:ext cx="0" cy="281940"/>
            </a:xfrm>
            <a:prstGeom prst="line">
              <a:avLst/>
            </a:prstGeom>
            <a:ln w="1905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57653D2-796C-5AFC-CA72-4D1E10D42034}"/>
                </a:ext>
              </a:extLst>
            </p:cNvPr>
            <p:cNvCxnSpPr>
              <a:cxnSpLocks/>
            </p:cNvCxnSpPr>
            <p:nvPr/>
          </p:nvCxnSpPr>
          <p:spPr bwMode="auto">
            <a:xfrm>
              <a:off x="1382775" y="2569845"/>
              <a:ext cx="0" cy="310515"/>
            </a:xfrm>
            <a:prstGeom prst="line">
              <a:avLst/>
            </a:prstGeom>
            <a:ln w="1905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2E05E671-82F1-FA1E-0896-0276C47A5BED}"/>
                </a:ext>
              </a:extLst>
            </p:cNvPr>
            <p:cNvCxnSpPr/>
            <p:nvPr/>
          </p:nvCxnSpPr>
          <p:spPr bwMode="auto">
            <a:xfrm flipH="1">
              <a:off x="1382775" y="2758440"/>
              <a:ext cx="274065" cy="0"/>
            </a:xfrm>
            <a:prstGeom prst="straightConnector1">
              <a:avLst/>
            </a:prstGeom>
            <a:ln>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56102692-4858-8192-AD7A-6077DEE2344B}"/>
                </a:ext>
              </a:extLst>
            </p:cNvPr>
            <p:cNvCxnSpPr>
              <a:cxnSpLocks/>
            </p:cNvCxnSpPr>
            <p:nvPr/>
          </p:nvCxnSpPr>
          <p:spPr bwMode="auto">
            <a:xfrm>
              <a:off x="875790" y="2758440"/>
              <a:ext cx="255525" cy="0"/>
            </a:xfrm>
            <a:prstGeom prst="straightConnector1">
              <a:avLst/>
            </a:prstGeom>
            <a:ln>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0F875279-0CFD-D92A-5201-7F08A16711F9}"/>
                </a:ext>
              </a:extLst>
            </p:cNvPr>
            <p:cNvCxnSpPr>
              <a:cxnSpLocks/>
            </p:cNvCxnSpPr>
            <p:nvPr/>
          </p:nvCxnSpPr>
          <p:spPr bwMode="auto">
            <a:xfrm>
              <a:off x="4258055" y="2434590"/>
              <a:ext cx="0" cy="445770"/>
            </a:xfrm>
            <a:prstGeom prst="line">
              <a:avLst/>
            </a:prstGeom>
            <a:ln w="1905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51CB53B5-7831-4949-E88C-63E92DB56135}"/>
                </a:ext>
              </a:extLst>
            </p:cNvPr>
            <p:cNvCxnSpPr>
              <a:cxnSpLocks/>
            </p:cNvCxnSpPr>
            <p:nvPr/>
          </p:nvCxnSpPr>
          <p:spPr bwMode="auto">
            <a:xfrm>
              <a:off x="4951475" y="2400300"/>
              <a:ext cx="0" cy="480060"/>
            </a:xfrm>
            <a:prstGeom prst="line">
              <a:avLst/>
            </a:prstGeom>
            <a:ln w="1905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3DF47D6C-2B1D-A1C3-6DCD-7C1B17E102C9}"/>
                </a:ext>
              </a:extLst>
            </p:cNvPr>
            <p:cNvCxnSpPr/>
            <p:nvPr/>
          </p:nvCxnSpPr>
          <p:spPr bwMode="auto">
            <a:xfrm flipH="1">
              <a:off x="4951475" y="2758440"/>
              <a:ext cx="274065" cy="0"/>
            </a:xfrm>
            <a:prstGeom prst="straightConnector1">
              <a:avLst/>
            </a:prstGeom>
            <a:ln>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8B359FF9-CF8A-7021-7686-1E0A2DE22256}"/>
                </a:ext>
              </a:extLst>
            </p:cNvPr>
            <p:cNvCxnSpPr>
              <a:cxnSpLocks/>
            </p:cNvCxnSpPr>
            <p:nvPr/>
          </p:nvCxnSpPr>
          <p:spPr bwMode="auto">
            <a:xfrm>
              <a:off x="4002530" y="2758440"/>
              <a:ext cx="255525" cy="0"/>
            </a:xfrm>
            <a:prstGeom prst="straightConnector1">
              <a:avLst/>
            </a:prstGeom>
            <a:ln>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A1A38729-3382-1980-372E-AAEAF3B2BBD6}"/>
                </a:ext>
              </a:extLst>
            </p:cNvPr>
            <p:cNvCxnSpPr>
              <a:cxnSpLocks/>
            </p:cNvCxnSpPr>
            <p:nvPr/>
          </p:nvCxnSpPr>
          <p:spPr bwMode="auto">
            <a:xfrm>
              <a:off x="4258055" y="1706880"/>
              <a:ext cx="0" cy="689610"/>
            </a:xfrm>
            <a:prstGeom prst="line">
              <a:avLst/>
            </a:prstGeom>
            <a:ln w="19050">
              <a:solidFill>
                <a:schemeClr val="bg1"/>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5942E41-B7C6-A794-5704-0A7156044AB5}"/>
                </a:ext>
              </a:extLst>
            </p:cNvPr>
            <p:cNvCxnSpPr>
              <a:cxnSpLocks/>
            </p:cNvCxnSpPr>
            <p:nvPr/>
          </p:nvCxnSpPr>
          <p:spPr bwMode="auto">
            <a:xfrm>
              <a:off x="1381250" y="2225040"/>
              <a:ext cx="0" cy="344805"/>
            </a:xfrm>
            <a:prstGeom prst="line">
              <a:avLst/>
            </a:prstGeom>
            <a:ln w="19050">
              <a:solidFill>
                <a:schemeClr val="bg1"/>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4" name="Text Placeholder 1">
              <a:extLst>
                <a:ext uri="{FF2B5EF4-FFF2-40B4-BE49-F238E27FC236}">
                  <a16:creationId xmlns:a16="http://schemas.microsoft.com/office/drawing/2014/main" id="{60C7DD91-16FA-20AC-A4E5-56556C12F7A1}"/>
                </a:ext>
              </a:extLst>
            </p:cNvPr>
            <p:cNvSpPr txBox="1">
              <a:spLocks/>
            </p:cNvSpPr>
            <p:nvPr/>
          </p:nvSpPr>
          <p:spPr>
            <a:xfrm>
              <a:off x="1460181" y="2637044"/>
              <a:ext cx="1086739" cy="433396"/>
            </a:xfrm>
            <a:prstGeom prst="rect">
              <a:avLst/>
            </a:prstGeom>
          </p:spPr>
          <p:txBody>
            <a:bodyPr/>
            <a:lstStyle>
              <a:lvl1pPr marL="342900" indent="-342900" algn="l" rtl="0" eaLnBrk="0" fontAlgn="base" hangingPunct="0">
                <a:spcBef>
                  <a:spcPct val="100000"/>
                </a:spcBef>
                <a:spcAft>
                  <a:spcPct val="0"/>
                </a:spcAft>
                <a:buClr>
                  <a:srgbClr val="C00000"/>
                </a:buClr>
                <a:buFont typeface="Wingdings" panose="05000000000000000000" pitchFamily="2" charset="2"/>
                <a:buChar char="§"/>
                <a:defRPr sz="2400" b="1">
                  <a:solidFill>
                    <a:schemeClr val="tx1"/>
                  </a:solidFill>
                  <a:latin typeface="+mn-lt"/>
                  <a:ea typeface="+mn-ea"/>
                  <a:cs typeface="+mn-cs"/>
                </a:defRPr>
              </a:lvl1pPr>
              <a:lvl2pPr marL="341313" indent="288925" algn="l" rtl="0" eaLnBrk="0" fontAlgn="base" hangingPunct="0">
                <a:spcBef>
                  <a:spcPct val="20000"/>
                </a:spcBef>
                <a:spcAft>
                  <a:spcPct val="0"/>
                </a:spcAft>
                <a:buClr>
                  <a:srgbClr val="C00000"/>
                </a:buClr>
                <a:buChar char="•"/>
                <a:defRPr sz="2000">
                  <a:solidFill>
                    <a:schemeClr val="tx1"/>
                  </a:solidFill>
                  <a:latin typeface="+mn-lt"/>
                  <a:ea typeface="+mn-ea"/>
                </a:defRPr>
              </a:lvl2pPr>
              <a:lvl3pPr marL="809625" indent="174625" algn="l" rtl="0" eaLnBrk="0" fontAlgn="base" hangingPunct="0">
                <a:spcBef>
                  <a:spcPct val="20000"/>
                </a:spcBef>
                <a:spcAft>
                  <a:spcPct val="0"/>
                </a:spcAft>
                <a:buClr>
                  <a:srgbClr val="C00000"/>
                </a:buClr>
                <a:buFont typeface="Arial" panose="020B0604020202020204" pitchFamily="34" charset="0"/>
                <a:buChar char="−"/>
                <a:defRPr>
                  <a:solidFill>
                    <a:schemeClr val="tx1"/>
                  </a:solidFill>
                  <a:latin typeface="+mn-lt"/>
                  <a:ea typeface="+mn-ea"/>
                </a:defRPr>
              </a:lvl3pPr>
              <a:lvl4pPr marL="1331913" indent="-168275" algn="l" rtl="0" eaLnBrk="0" fontAlgn="base" hangingPunct="0">
                <a:spcBef>
                  <a:spcPct val="20000"/>
                </a:spcBef>
                <a:spcAft>
                  <a:spcPct val="0"/>
                </a:spcAft>
                <a:buClr>
                  <a:srgbClr val="C00000"/>
                </a:buClr>
                <a:buChar char="•"/>
                <a:defRPr sz="1600">
                  <a:solidFill>
                    <a:schemeClr val="tx1"/>
                  </a:solidFill>
                  <a:latin typeface="+mn-lt"/>
                  <a:ea typeface="+mn-ea"/>
                </a:defRPr>
              </a:lvl4pPr>
              <a:lvl5pPr marL="1698625" indent="-187325" algn="l" rtl="0" eaLnBrk="0" fontAlgn="base" hangingPunct="0">
                <a:spcBef>
                  <a:spcPct val="20000"/>
                </a:spcBef>
                <a:spcAft>
                  <a:spcPct val="0"/>
                </a:spcAft>
                <a:buClr>
                  <a:srgbClr val="C00000"/>
                </a:buClr>
                <a:buChar char="•"/>
                <a:defRPr sz="1600">
                  <a:solidFill>
                    <a:schemeClr val="tx1"/>
                  </a:solidFill>
                  <a:latin typeface="+mn-lt"/>
                  <a:ea typeface="+mn-ea"/>
                </a:defRPr>
              </a:lvl5pPr>
              <a:lvl6pPr marL="1482725" indent="-109538" algn="l" rtl="0" fontAlgn="base">
                <a:spcBef>
                  <a:spcPct val="20000"/>
                </a:spcBef>
                <a:spcAft>
                  <a:spcPct val="0"/>
                </a:spcAft>
                <a:buClr>
                  <a:schemeClr val="accent1"/>
                </a:buClr>
                <a:buChar char="›"/>
                <a:defRPr>
                  <a:solidFill>
                    <a:schemeClr val="tx1"/>
                  </a:solidFill>
                  <a:latin typeface="+mn-lt"/>
                  <a:ea typeface="+mn-ea"/>
                </a:defRPr>
              </a:lvl6pPr>
              <a:lvl7pPr marL="1939925" indent="-109538" algn="l" rtl="0" fontAlgn="base">
                <a:spcBef>
                  <a:spcPct val="20000"/>
                </a:spcBef>
                <a:spcAft>
                  <a:spcPct val="0"/>
                </a:spcAft>
                <a:buClr>
                  <a:schemeClr val="accent1"/>
                </a:buClr>
                <a:buChar char="›"/>
                <a:defRPr>
                  <a:solidFill>
                    <a:schemeClr val="tx1"/>
                  </a:solidFill>
                  <a:latin typeface="+mn-lt"/>
                  <a:ea typeface="+mn-ea"/>
                </a:defRPr>
              </a:lvl7pPr>
              <a:lvl8pPr marL="2397125" indent="-109538" algn="l" rtl="0" fontAlgn="base">
                <a:spcBef>
                  <a:spcPct val="20000"/>
                </a:spcBef>
                <a:spcAft>
                  <a:spcPct val="0"/>
                </a:spcAft>
                <a:buClr>
                  <a:schemeClr val="accent1"/>
                </a:buClr>
                <a:buChar char="›"/>
                <a:defRPr>
                  <a:solidFill>
                    <a:schemeClr val="tx1"/>
                  </a:solidFill>
                  <a:latin typeface="+mn-lt"/>
                  <a:ea typeface="+mn-ea"/>
                </a:defRPr>
              </a:lvl8pPr>
              <a:lvl9pPr marL="2854325" indent="-109538" algn="l" rtl="0" fontAlgn="base">
                <a:spcBef>
                  <a:spcPct val="20000"/>
                </a:spcBef>
                <a:spcAft>
                  <a:spcPct val="0"/>
                </a:spcAft>
                <a:buClr>
                  <a:schemeClr val="accent1"/>
                </a:buClr>
                <a:buChar char="›"/>
                <a:defRPr>
                  <a:solidFill>
                    <a:schemeClr val="tx1"/>
                  </a:solidFill>
                  <a:latin typeface="+mn-lt"/>
                  <a:ea typeface="+mn-ea"/>
                </a:defRPr>
              </a:lvl9pPr>
            </a:lstStyle>
            <a:p>
              <a:pPr marL="0" indent="0" algn="ctr">
                <a:lnSpc>
                  <a:spcPct val="100000"/>
                </a:lnSpc>
                <a:buNone/>
              </a:pPr>
              <a:r>
                <a:rPr lang="en-US" sz="1400" kern="0" dirty="0"/>
                <a:t>A = 13mm</a:t>
              </a:r>
              <a:endParaRPr lang="en-GB" sz="1400" kern="0" dirty="0"/>
            </a:p>
          </p:txBody>
        </p:sp>
        <p:sp>
          <p:nvSpPr>
            <p:cNvPr id="55" name="Text Placeholder 1">
              <a:extLst>
                <a:ext uri="{FF2B5EF4-FFF2-40B4-BE49-F238E27FC236}">
                  <a16:creationId xmlns:a16="http://schemas.microsoft.com/office/drawing/2014/main" id="{319331C9-1457-1716-FC41-09D993EA8755}"/>
                </a:ext>
              </a:extLst>
            </p:cNvPr>
            <p:cNvSpPr txBox="1">
              <a:spLocks/>
            </p:cNvSpPr>
            <p:nvPr/>
          </p:nvSpPr>
          <p:spPr>
            <a:xfrm>
              <a:off x="3104226" y="2637044"/>
              <a:ext cx="1086739" cy="433396"/>
            </a:xfrm>
            <a:prstGeom prst="rect">
              <a:avLst/>
            </a:prstGeom>
          </p:spPr>
          <p:txBody>
            <a:bodyPr/>
            <a:lstStyle>
              <a:lvl1pPr marL="342900" indent="-342900" algn="l" rtl="0" eaLnBrk="0" fontAlgn="base" hangingPunct="0">
                <a:spcBef>
                  <a:spcPct val="100000"/>
                </a:spcBef>
                <a:spcAft>
                  <a:spcPct val="0"/>
                </a:spcAft>
                <a:buClr>
                  <a:srgbClr val="C00000"/>
                </a:buClr>
                <a:buFont typeface="Wingdings" panose="05000000000000000000" pitchFamily="2" charset="2"/>
                <a:buChar char="§"/>
                <a:defRPr sz="2400" b="1">
                  <a:solidFill>
                    <a:schemeClr val="tx1"/>
                  </a:solidFill>
                  <a:latin typeface="+mn-lt"/>
                  <a:ea typeface="+mn-ea"/>
                  <a:cs typeface="+mn-cs"/>
                </a:defRPr>
              </a:lvl1pPr>
              <a:lvl2pPr marL="341313" indent="288925" algn="l" rtl="0" eaLnBrk="0" fontAlgn="base" hangingPunct="0">
                <a:spcBef>
                  <a:spcPct val="20000"/>
                </a:spcBef>
                <a:spcAft>
                  <a:spcPct val="0"/>
                </a:spcAft>
                <a:buClr>
                  <a:srgbClr val="C00000"/>
                </a:buClr>
                <a:buChar char="•"/>
                <a:defRPr sz="2000">
                  <a:solidFill>
                    <a:schemeClr val="tx1"/>
                  </a:solidFill>
                  <a:latin typeface="+mn-lt"/>
                  <a:ea typeface="+mn-ea"/>
                </a:defRPr>
              </a:lvl2pPr>
              <a:lvl3pPr marL="809625" indent="174625" algn="l" rtl="0" eaLnBrk="0" fontAlgn="base" hangingPunct="0">
                <a:spcBef>
                  <a:spcPct val="20000"/>
                </a:spcBef>
                <a:spcAft>
                  <a:spcPct val="0"/>
                </a:spcAft>
                <a:buClr>
                  <a:srgbClr val="C00000"/>
                </a:buClr>
                <a:buFont typeface="Arial" panose="020B0604020202020204" pitchFamily="34" charset="0"/>
                <a:buChar char="−"/>
                <a:defRPr>
                  <a:solidFill>
                    <a:schemeClr val="tx1"/>
                  </a:solidFill>
                  <a:latin typeface="+mn-lt"/>
                  <a:ea typeface="+mn-ea"/>
                </a:defRPr>
              </a:lvl3pPr>
              <a:lvl4pPr marL="1331913" indent="-168275" algn="l" rtl="0" eaLnBrk="0" fontAlgn="base" hangingPunct="0">
                <a:spcBef>
                  <a:spcPct val="20000"/>
                </a:spcBef>
                <a:spcAft>
                  <a:spcPct val="0"/>
                </a:spcAft>
                <a:buClr>
                  <a:srgbClr val="C00000"/>
                </a:buClr>
                <a:buChar char="•"/>
                <a:defRPr sz="1600">
                  <a:solidFill>
                    <a:schemeClr val="tx1"/>
                  </a:solidFill>
                  <a:latin typeface="+mn-lt"/>
                  <a:ea typeface="+mn-ea"/>
                </a:defRPr>
              </a:lvl4pPr>
              <a:lvl5pPr marL="1698625" indent="-187325" algn="l" rtl="0" eaLnBrk="0" fontAlgn="base" hangingPunct="0">
                <a:spcBef>
                  <a:spcPct val="20000"/>
                </a:spcBef>
                <a:spcAft>
                  <a:spcPct val="0"/>
                </a:spcAft>
                <a:buClr>
                  <a:srgbClr val="C00000"/>
                </a:buClr>
                <a:buChar char="•"/>
                <a:defRPr sz="1600">
                  <a:solidFill>
                    <a:schemeClr val="tx1"/>
                  </a:solidFill>
                  <a:latin typeface="+mn-lt"/>
                  <a:ea typeface="+mn-ea"/>
                </a:defRPr>
              </a:lvl5pPr>
              <a:lvl6pPr marL="1482725" indent="-109538" algn="l" rtl="0" fontAlgn="base">
                <a:spcBef>
                  <a:spcPct val="20000"/>
                </a:spcBef>
                <a:spcAft>
                  <a:spcPct val="0"/>
                </a:spcAft>
                <a:buClr>
                  <a:schemeClr val="accent1"/>
                </a:buClr>
                <a:buChar char="›"/>
                <a:defRPr>
                  <a:solidFill>
                    <a:schemeClr val="tx1"/>
                  </a:solidFill>
                  <a:latin typeface="+mn-lt"/>
                  <a:ea typeface="+mn-ea"/>
                </a:defRPr>
              </a:lvl6pPr>
              <a:lvl7pPr marL="1939925" indent="-109538" algn="l" rtl="0" fontAlgn="base">
                <a:spcBef>
                  <a:spcPct val="20000"/>
                </a:spcBef>
                <a:spcAft>
                  <a:spcPct val="0"/>
                </a:spcAft>
                <a:buClr>
                  <a:schemeClr val="accent1"/>
                </a:buClr>
                <a:buChar char="›"/>
                <a:defRPr>
                  <a:solidFill>
                    <a:schemeClr val="tx1"/>
                  </a:solidFill>
                  <a:latin typeface="+mn-lt"/>
                  <a:ea typeface="+mn-ea"/>
                </a:defRPr>
              </a:lvl7pPr>
              <a:lvl8pPr marL="2397125" indent="-109538" algn="l" rtl="0" fontAlgn="base">
                <a:spcBef>
                  <a:spcPct val="20000"/>
                </a:spcBef>
                <a:spcAft>
                  <a:spcPct val="0"/>
                </a:spcAft>
                <a:buClr>
                  <a:schemeClr val="accent1"/>
                </a:buClr>
                <a:buChar char="›"/>
                <a:defRPr>
                  <a:solidFill>
                    <a:schemeClr val="tx1"/>
                  </a:solidFill>
                  <a:latin typeface="+mn-lt"/>
                  <a:ea typeface="+mn-ea"/>
                </a:defRPr>
              </a:lvl8pPr>
              <a:lvl9pPr marL="2854325" indent="-109538" algn="l" rtl="0" fontAlgn="base">
                <a:spcBef>
                  <a:spcPct val="20000"/>
                </a:spcBef>
                <a:spcAft>
                  <a:spcPct val="0"/>
                </a:spcAft>
                <a:buClr>
                  <a:schemeClr val="accent1"/>
                </a:buClr>
                <a:buChar char="›"/>
                <a:defRPr>
                  <a:solidFill>
                    <a:schemeClr val="tx1"/>
                  </a:solidFill>
                  <a:latin typeface="+mn-lt"/>
                  <a:ea typeface="+mn-ea"/>
                </a:defRPr>
              </a:lvl9pPr>
            </a:lstStyle>
            <a:p>
              <a:pPr marL="0" indent="0" algn="ctr">
                <a:lnSpc>
                  <a:spcPct val="100000"/>
                </a:lnSpc>
                <a:buNone/>
              </a:pPr>
              <a:r>
                <a:rPr lang="en-US" sz="1400" kern="0" dirty="0"/>
                <a:t>B = 48mm</a:t>
              </a:r>
              <a:endParaRPr lang="en-GB" sz="1400" kern="0" dirty="0"/>
            </a:p>
          </p:txBody>
        </p:sp>
        <p:sp>
          <p:nvSpPr>
            <p:cNvPr id="63" name="Text Placeholder 1">
              <a:extLst>
                <a:ext uri="{FF2B5EF4-FFF2-40B4-BE49-F238E27FC236}">
                  <a16:creationId xmlns:a16="http://schemas.microsoft.com/office/drawing/2014/main" id="{08EA7EBA-F8C8-CD5B-D0C4-CBC796A97177}"/>
                </a:ext>
              </a:extLst>
            </p:cNvPr>
            <p:cNvSpPr txBox="1">
              <a:spLocks/>
            </p:cNvSpPr>
            <p:nvPr/>
          </p:nvSpPr>
          <p:spPr>
            <a:xfrm>
              <a:off x="1025582" y="1140098"/>
              <a:ext cx="1086739" cy="433396"/>
            </a:xfrm>
            <a:prstGeom prst="rect">
              <a:avLst/>
            </a:prstGeom>
          </p:spPr>
          <p:txBody>
            <a:bodyPr/>
            <a:lstStyle>
              <a:lvl1pPr marL="342900" indent="-342900" algn="l" rtl="0" eaLnBrk="0" fontAlgn="base" hangingPunct="0">
                <a:spcBef>
                  <a:spcPct val="100000"/>
                </a:spcBef>
                <a:spcAft>
                  <a:spcPct val="0"/>
                </a:spcAft>
                <a:buClr>
                  <a:srgbClr val="C00000"/>
                </a:buClr>
                <a:buFont typeface="Wingdings" panose="05000000000000000000" pitchFamily="2" charset="2"/>
                <a:buChar char="§"/>
                <a:defRPr sz="2400" b="1">
                  <a:solidFill>
                    <a:schemeClr val="tx1"/>
                  </a:solidFill>
                  <a:latin typeface="+mn-lt"/>
                  <a:ea typeface="+mn-ea"/>
                  <a:cs typeface="+mn-cs"/>
                </a:defRPr>
              </a:lvl1pPr>
              <a:lvl2pPr marL="341313" indent="288925" algn="l" rtl="0" eaLnBrk="0" fontAlgn="base" hangingPunct="0">
                <a:spcBef>
                  <a:spcPct val="20000"/>
                </a:spcBef>
                <a:spcAft>
                  <a:spcPct val="0"/>
                </a:spcAft>
                <a:buClr>
                  <a:srgbClr val="C00000"/>
                </a:buClr>
                <a:buChar char="•"/>
                <a:defRPr sz="2000">
                  <a:solidFill>
                    <a:schemeClr val="tx1"/>
                  </a:solidFill>
                  <a:latin typeface="+mn-lt"/>
                  <a:ea typeface="+mn-ea"/>
                </a:defRPr>
              </a:lvl2pPr>
              <a:lvl3pPr marL="809625" indent="174625" algn="l" rtl="0" eaLnBrk="0" fontAlgn="base" hangingPunct="0">
                <a:spcBef>
                  <a:spcPct val="20000"/>
                </a:spcBef>
                <a:spcAft>
                  <a:spcPct val="0"/>
                </a:spcAft>
                <a:buClr>
                  <a:srgbClr val="C00000"/>
                </a:buClr>
                <a:buFont typeface="Arial" panose="020B0604020202020204" pitchFamily="34" charset="0"/>
                <a:buChar char="−"/>
                <a:defRPr>
                  <a:solidFill>
                    <a:schemeClr val="tx1"/>
                  </a:solidFill>
                  <a:latin typeface="+mn-lt"/>
                  <a:ea typeface="+mn-ea"/>
                </a:defRPr>
              </a:lvl3pPr>
              <a:lvl4pPr marL="1331913" indent="-168275" algn="l" rtl="0" eaLnBrk="0" fontAlgn="base" hangingPunct="0">
                <a:spcBef>
                  <a:spcPct val="20000"/>
                </a:spcBef>
                <a:spcAft>
                  <a:spcPct val="0"/>
                </a:spcAft>
                <a:buClr>
                  <a:srgbClr val="C00000"/>
                </a:buClr>
                <a:buChar char="•"/>
                <a:defRPr sz="1600">
                  <a:solidFill>
                    <a:schemeClr val="tx1"/>
                  </a:solidFill>
                  <a:latin typeface="+mn-lt"/>
                  <a:ea typeface="+mn-ea"/>
                </a:defRPr>
              </a:lvl4pPr>
              <a:lvl5pPr marL="1698625" indent="-187325" algn="l" rtl="0" eaLnBrk="0" fontAlgn="base" hangingPunct="0">
                <a:spcBef>
                  <a:spcPct val="20000"/>
                </a:spcBef>
                <a:spcAft>
                  <a:spcPct val="0"/>
                </a:spcAft>
                <a:buClr>
                  <a:srgbClr val="C00000"/>
                </a:buClr>
                <a:buChar char="•"/>
                <a:defRPr sz="1600">
                  <a:solidFill>
                    <a:schemeClr val="tx1"/>
                  </a:solidFill>
                  <a:latin typeface="+mn-lt"/>
                  <a:ea typeface="+mn-ea"/>
                </a:defRPr>
              </a:lvl5pPr>
              <a:lvl6pPr marL="1482725" indent="-109538" algn="l" rtl="0" fontAlgn="base">
                <a:spcBef>
                  <a:spcPct val="20000"/>
                </a:spcBef>
                <a:spcAft>
                  <a:spcPct val="0"/>
                </a:spcAft>
                <a:buClr>
                  <a:schemeClr val="accent1"/>
                </a:buClr>
                <a:buChar char="›"/>
                <a:defRPr>
                  <a:solidFill>
                    <a:schemeClr val="tx1"/>
                  </a:solidFill>
                  <a:latin typeface="+mn-lt"/>
                  <a:ea typeface="+mn-ea"/>
                </a:defRPr>
              </a:lvl6pPr>
              <a:lvl7pPr marL="1939925" indent="-109538" algn="l" rtl="0" fontAlgn="base">
                <a:spcBef>
                  <a:spcPct val="20000"/>
                </a:spcBef>
                <a:spcAft>
                  <a:spcPct val="0"/>
                </a:spcAft>
                <a:buClr>
                  <a:schemeClr val="accent1"/>
                </a:buClr>
                <a:buChar char="›"/>
                <a:defRPr>
                  <a:solidFill>
                    <a:schemeClr val="tx1"/>
                  </a:solidFill>
                  <a:latin typeface="+mn-lt"/>
                  <a:ea typeface="+mn-ea"/>
                </a:defRPr>
              </a:lvl7pPr>
              <a:lvl8pPr marL="2397125" indent="-109538" algn="l" rtl="0" fontAlgn="base">
                <a:spcBef>
                  <a:spcPct val="20000"/>
                </a:spcBef>
                <a:spcAft>
                  <a:spcPct val="0"/>
                </a:spcAft>
                <a:buClr>
                  <a:schemeClr val="accent1"/>
                </a:buClr>
                <a:buChar char="›"/>
                <a:defRPr>
                  <a:solidFill>
                    <a:schemeClr val="tx1"/>
                  </a:solidFill>
                  <a:latin typeface="+mn-lt"/>
                  <a:ea typeface="+mn-ea"/>
                </a:defRPr>
              </a:lvl8pPr>
              <a:lvl9pPr marL="2854325" indent="-109538" algn="l" rtl="0" fontAlgn="base">
                <a:spcBef>
                  <a:spcPct val="20000"/>
                </a:spcBef>
                <a:spcAft>
                  <a:spcPct val="0"/>
                </a:spcAft>
                <a:buClr>
                  <a:schemeClr val="accent1"/>
                </a:buClr>
                <a:buChar char="›"/>
                <a:defRPr>
                  <a:solidFill>
                    <a:schemeClr val="tx1"/>
                  </a:solidFill>
                  <a:latin typeface="+mn-lt"/>
                  <a:ea typeface="+mn-ea"/>
                </a:defRPr>
              </a:lvl9pPr>
            </a:lstStyle>
            <a:p>
              <a:pPr marL="0" indent="0">
                <a:lnSpc>
                  <a:spcPct val="100000"/>
                </a:lnSpc>
                <a:buNone/>
              </a:pPr>
              <a:r>
                <a:rPr lang="en-US" sz="1400" b="0" kern="0" dirty="0"/>
                <a:t>(Bottom)</a:t>
              </a:r>
              <a:endParaRPr lang="en-GB" sz="1400" b="0" kern="0" dirty="0"/>
            </a:p>
          </p:txBody>
        </p:sp>
        <p:sp>
          <p:nvSpPr>
            <p:cNvPr id="64" name="Text Placeholder 1">
              <a:extLst>
                <a:ext uri="{FF2B5EF4-FFF2-40B4-BE49-F238E27FC236}">
                  <a16:creationId xmlns:a16="http://schemas.microsoft.com/office/drawing/2014/main" id="{77239B4F-D058-5E06-308A-A8838C30C02E}"/>
                </a:ext>
              </a:extLst>
            </p:cNvPr>
            <p:cNvSpPr txBox="1">
              <a:spLocks/>
            </p:cNvSpPr>
            <p:nvPr/>
          </p:nvSpPr>
          <p:spPr>
            <a:xfrm>
              <a:off x="4338184" y="1140098"/>
              <a:ext cx="923244" cy="433396"/>
            </a:xfrm>
            <a:prstGeom prst="rect">
              <a:avLst/>
            </a:prstGeom>
          </p:spPr>
          <p:txBody>
            <a:bodyPr/>
            <a:lstStyle>
              <a:lvl1pPr marL="342900" indent="-342900" algn="l" rtl="0" eaLnBrk="0" fontAlgn="base" hangingPunct="0">
                <a:spcBef>
                  <a:spcPct val="100000"/>
                </a:spcBef>
                <a:spcAft>
                  <a:spcPct val="0"/>
                </a:spcAft>
                <a:buClr>
                  <a:srgbClr val="C00000"/>
                </a:buClr>
                <a:buFont typeface="Wingdings" panose="05000000000000000000" pitchFamily="2" charset="2"/>
                <a:buChar char="§"/>
                <a:defRPr sz="2400" b="1">
                  <a:solidFill>
                    <a:schemeClr val="tx1"/>
                  </a:solidFill>
                  <a:latin typeface="+mn-lt"/>
                  <a:ea typeface="+mn-ea"/>
                  <a:cs typeface="+mn-cs"/>
                </a:defRPr>
              </a:lvl1pPr>
              <a:lvl2pPr marL="341313" indent="288925" algn="l" rtl="0" eaLnBrk="0" fontAlgn="base" hangingPunct="0">
                <a:spcBef>
                  <a:spcPct val="20000"/>
                </a:spcBef>
                <a:spcAft>
                  <a:spcPct val="0"/>
                </a:spcAft>
                <a:buClr>
                  <a:srgbClr val="C00000"/>
                </a:buClr>
                <a:buChar char="•"/>
                <a:defRPr sz="2000">
                  <a:solidFill>
                    <a:schemeClr val="tx1"/>
                  </a:solidFill>
                  <a:latin typeface="+mn-lt"/>
                  <a:ea typeface="+mn-ea"/>
                </a:defRPr>
              </a:lvl2pPr>
              <a:lvl3pPr marL="809625" indent="174625" algn="l" rtl="0" eaLnBrk="0" fontAlgn="base" hangingPunct="0">
                <a:spcBef>
                  <a:spcPct val="20000"/>
                </a:spcBef>
                <a:spcAft>
                  <a:spcPct val="0"/>
                </a:spcAft>
                <a:buClr>
                  <a:srgbClr val="C00000"/>
                </a:buClr>
                <a:buFont typeface="Arial" panose="020B0604020202020204" pitchFamily="34" charset="0"/>
                <a:buChar char="−"/>
                <a:defRPr>
                  <a:solidFill>
                    <a:schemeClr val="tx1"/>
                  </a:solidFill>
                  <a:latin typeface="+mn-lt"/>
                  <a:ea typeface="+mn-ea"/>
                </a:defRPr>
              </a:lvl3pPr>
              <a:lvl4pPr marL="1331913" indent="-168275" algn="l" rtl="0" eaLnBrk="0" fontAlgn="base" hangingPunct="0">
                <a:spcBef>
                  <a:spcPct val="20000"/>
                </a:spcBef>
                <a:spcAft>
                  <a:spcPct val="0"/>
                </a:spcAft>
                <a:buClr>
                  <a:srgbClr val="C00000"/>
                </a:buClr>
                <a:buChar char="•"/>
                <a:defRPr sz="1600">
                  <a:solidFill>
                    <a:schemeClr val="tx1"/>
                  </a:solidFill>
                  <a:latin typeface="+mn-lt"/>
                  <a:ea typeface="+mn-ea"/>
                </a:defRPr>
              </a:lvl4pPr>
              <a:lvl5pPr marL="1698625" indent="-187325" algn="l" rtl="0" eaLnBrk="0" fontAlgn="base" hangingPunct="0">
                <a:spcBef>
                  <a:spcPct val="20000"/>
                </a:spcBef>
                <a:spcAft>
                  <a:spcPct val="0"/>
                </a:spcAft>
                <a:buClr>
                  <a:srgbClr val="C00000"/>
                </a:buClr>
                <a:buChar char="•"/>
                <a:defRPr sz="1600">
                  <a:solidFill>
                    <a:schemeClr val="tx1"/>
                  </a:solidFill>
                  <a:latin typeface="+mn-lt"/>
                  <a:ea typeface="+mn-ea"/>
                </a:defRPr>
              </a:lvl5pPr>
              <a:lvl6pPr marL="1482725" indent="-109538" algn="l" rtl="0" fontAlgn="base">
                <a:spcBef>
                  <a:spcPct val="20000"/>
                </a:spcBef>
                <a:spcAft>
                  <a:spcPct val="0"/>
                </a:spcAft>
                <a:buClr>
                  <a:schemeClr val="accent1"/>
                </a:buClr>
                <a:buChar char="›"/>
                <a:defRPr>
                  <a:solidFill>
                    <a:schemeClr val="tx1"/>
                  </a:solidFill>
                  <a:latin typeface="+mn-lt"/>
                  <a:ea typeface="+mn-ea"/>
                </a:defRPr>
              </a:lvl6pPr>
              <a:lvl7pPr marL="1939925" indent="-109538" algn="l" rtl="0" fontAlgn="base">
                <a:spcBef>
                  <a:spcPct val="20000"/>
                </a:spcBef>
                <a:spcAft>
                  <a:spcPct val="0"/>
                </a:spcAft>
                <a:buClr>
                  <a:schemeClr val="accent1"/>
                </a:buClr>
                <a:buChar char="›"/>
                <a:defRPr>
                  <a:solidFill>
                    <a:schemeClr val="tx1"/>
                  </a:solidFill>
                  <a:latin typeface="+mn-lt"/>
                  <a:ea typeface="+mn-ea"/>
                </a:defRPr>
              </a:lvl7pPr>
              <a:lvl8pPr marL="2397125" indent="-109538" algn="l" rtl="0" fontAlgn="base">
                <a:spcBef>
                  <a:spcPct val="20000"/>
                </a:spcBef>
                <a:spcAft>
                  <a:spcPct val="0"/>
                </a:spcAft>
                <a:buClr>
                  <a:schemeClr val="accent1"/>
                </a:buClr>
                <a:buChar char="›"/>
                <a:defRPr>
                  <a:solidFill>
                    <a:schemeClr val="tx1"/>
                  </a:solidFill>
                  <a:latin typeface="+mn-lt"/>
                  <a:ea typeface="+mn-ea"/>
                </a:defRPr>
              </a:lvl8pPr>
              <a:lvl9pPr marL="2854325" indent="-109538" algn="l" rtl="0" fontAlgn="base">
                <a:spcBef>
                  <a:spcPct val="20000"/>
                </a:spcBef>
                <a:spcAft>
                  <a:spcPct val="0"/>
                </a:spcAft>
                <a:buClr>
                  <a:schemeClr val="accent1"/>
                </a:buClr>
                <a:buChar char="›"/>
                <a:defRPr>
                  <a:solidFill>
                    <a:schemeClr val="tx1"/>
                  </a:solidFill>
                  <a:latin typeface="+mn-lt"/>
                  <a:ea typeface="+mn-ea"/>
                </a:defRPr>
              </a:lvl9pPr>
            </a:lstStyle>
            <a:p>
              <a:pPr marL="0" indent="0">
                <a:lnSpc>
                  <a:spcPct val="100000"/>
                </a:lnSpc>
                <a:buNone/>
              </a:pPr>
              <a:r>
                <a:rPr lang="en-US" sz="1400" b="0" kern="0" dirty="0"/>
                <a:t>(Top)</a:t>
              </a:r>
              <a:endParaRPr lang="en-GB" sz="1400" b="0" kern="0" dirty="0"/>
            </a:p>
          </p:txBody>
        </p:sp>
      </p:grpSp>
      <p:sp>
        <p:nvSpPr>
          <p:cNvPr id="2" name="Title 1">
            <a:extLst>
              <a:ext uri="{FF2B5EF4-FFF2-40B4-BE49-F238E27FC236}">
                <a16:creationId xmlns:a16="http://schemas.microsoft.com/office/drawing/2014/main" id="{666AEC9F-8D70-23E0-DDA6-84641C8F697F}"/>
              </a:ext>
            </a:extLst>
          </p:cNvPr>
          <p:cNvSpPr>
            <a:spLocks noGrp="1"/>
          </p:cNvSpPr>
          <p:nvPr>
            <p:ph type="title"/>
          </p:nvPr>
        </p:nvSpPr>
        <p:spPr>
          <a:xfrm>
            <a:off x="604566" y="446026"/>
            <a:ext cx="9194341" cy="572603"/>
          </a:xfrm>
        </p:spPr>
        <p:txBody>
          <a:bodyPr/>
          <a:lstStyle/>
          <a:p>
            <a:r>
              <a:rPr lang="en-GB" sz="2400" dirty="0"/>
              <a:t>Design (Error Trap) </a:t>
            </a:r>
          </a:p>
        </p:txBody>
      </p:sp>
      <p:pic>
        <p:nvPicPr>
          <p:cNvPr id="4" name="Picture 46" descr="DROPS">
            <a:extLst>
              <a:ext uri="{FF2B5EF4-FFF2-40B4-BE49-F238E27FC236}">
                <a16:creationId xmlns:a16="http://schemas.microsoft.com/office/drawing/2014/main" id="{00EA5A32-B0F5-4FD6-6530-8F0FB331D7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981" y="5751889"/>
            <a:ext cx="566134" cy="739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ABF643CA-2FB4-8E75-820F-66A2AA924C1C}"/>
              </a:ext>
            </a:extLst>
          </p:cNvPr>
          <p:cNvSpPr txBox="1"/>
          <p:nvPr/>
        </p:nvSpPr>
        <p:spPr>
          <a:xfrm>
            <a:off x="1250061" y="6342926"/>
            <a:ext cx="10544542" cy="227755"/>
          </a:xfrm>
          <a:prstGeom prst="rect">
            <a:avLst/>
          </a:prstGeom>
          <a:noFill/>
        </p:spPr>
        <p:txBody>
          <a:bodyPr wrap="square" rtlCol="0">
            <a:spAutoFit/>
          </a:bodyPr>
          <a:lstStyle/>
          <a:p>
            <a:pPr marL="0" marR="0" lvl="0" indent="0" algn="l" defTabSz="914400" rtl="0" eaLnBrk="0" fontAlgn="base" latinLnBrk="0" hangingPunct="0">
              <a:lnSpc>
                <a:spcPct val="80000"/>
              </a:lnSpc>
              <a:spcBef>
                <a:spcPct val="20000"/>
              </a:spcBef>
              <a:spcAft>
                <a:spcPct val="0"/>
              </a:spcAft>
              <a:buClr>
                <a:srgbClr val="000066"/>
              </a:buClr>
              <a:buSzTx/>
              <a:buFontTx/>
              <a:buNone/>
              <a:tabLst/>
              <a:defRPr/>
            </a:pPr>
            <a:r>
              <a:rPr kumimoji="0" lang="en-GB" sz="1100" b="0" i="0" u="none" strike="noStrike" kern="1200" cap="none" spc="0" normalizeH="0" baseline="0" noProof="0" dirty="0">
                <a:ln>
                  <a:noFill/>
                </a:ln>
                <a:solidFill>
                  <a:prstClr val="black"/>
                </a:solidFill>
                <a:effectLst/>
                <a:uLnTx/>
                <a:uFillTx/>
                <a:latin typeface="Arial" charset="0"/>
                <a:ea typeface="ヒラギノ角ゴ Pro W3" pitchFamily="20" charset="-128"/>
                <a:cs typeface="+mn-cs"/>
              </a:rPr>
              <a:t>LEARNING FROM INCIDENTS </a:t>
            </a:r>
          </a:p>
        </p:txBody>
      </p:sp>
      <p:sp>
        <p:nvSpPr>
          <p:cNvPr id="19" name="Text Placeholder 1">
            <a:extLst>
              <a:ext uri="{FF2B5EF4-FFF2-40B4-BE49-F238E27FC236}">
                <a16:creationId xmlns:a16="http://schemas.microsoft.com/office/drawing/2014/main" id="{83941BCB-35E6-0F02-6345-1D71A984D068}"/>
              </a:ext>
            </a:extLst>
          </p:cNvPr>
          <p:cNvSpPr txBox="1">
            <a:spLocks/>
          </p:cNvSpPr>
          <p:nvPr/>
        </p:nvSpPr>
        <p:spPr>
          <a:xfrm>
            <a:off x="1285354" y="3914344"/>
            <a:ext cx="7198243" cy="1995117"/>
          </a:xfrm>
          <a:prstGeom prst="rect">
            <a:avLst/>
          </a:prstGeom>
        </p:spPr>
        <p:txBody>
          <a:bodyPr/>
          <a:lstStyle>
            <a:lvl1pPr marL="342900" indent="-342900" algn="l" rtl="0" eaLnBrk="0" fontAlgn="base" hangingPunct="0">
              <a:spcBef>
                <a:spcPct val="100000"/>
              </a:spcBef>
              <a:spcAft>
                <a:spcPct val="0"/>
              </a:spcAft>
              <a:buClr>
                <a:srgbClr val="C00000"/>
              </a:buClr>
              <a:buFont typeface="Wingdings" panose="05000000000000000000" pitchFamily="2" charset="2"/>
              <a:buChar char="§"/>
              <a:defRPr sz="2400" b="1">
                <a:solidFill>
                  <a:schemeClr val="tx1"/>
                </a:solidFill>
                <a:latin typeface="+mn-lt"/>
                <a:ea typeface="+mn-ea"/>
                <a:cs typeface="+mn-cs"/>
              </a:defRPr>
            </a:lvl1pPr>
            <a:lvl2pPr marL="341313" indent="288925" algn="l" rtl="0" eaLnBrk="0" fontAlgn="base" hangingPunct="0">
              <a:spcBef>
                <a:spcPct val="20000"/>
              </a:spcBef>
              <a:spcAft>
                <a:spcPct val="0"/>
              </a:spcAft>
              <a:buClr>
                <a:srgbClr val="C00000"/>
              </a:buClr>
              <a:buChar char="•"/>
              <a:defRPr sz="2000">
                <a:solidFill>
                  <a:schemeClr val="tx1"/>
                </a:solidFill>
                <a:latin typeface="+mn-lt"/>
                <a:ea typeface="+mn-ea"/>
              </a:defRPr>
            </a:lvl2pPr>
            <a:lvl3pPr marL="809625" indent="174625" algn="l" rtl="0" eaLnBrk="0" fontAlgn="base" hangingPunct="0">
              <a:spcBef>
                <a:spcPct val="20000"/>
              </a:spcBef>
              <a:spcAft>
                <a:spcPct val="0"/>
              </a:spcAft>
              <a:buClr>
                <a:srgbClr val="C00000"/>
              </a:buClr>
              <a:buFont typeface="Arial" panose="020B0604020202020204" pitchFamily="34" charset="0"/>
              <a:buChar char="−"/>
              <a:defRPr>
                <a:solidFill>
                  <a:schemeClr val="tx1"/>
                </a:solidFill>
                <a:latin typeface="+mn-lt"/>
                <a:ea typeface="+mn-ea"/>
              </a:defRPr>
            </a:lvl3pPr>
            <a:lvl4pPr marL="1331913" indent="-168275" algn="l" rtl="0" eaLnBrk="0" fontAlgn="base" hangingPunct="0">
              <a:spcBef>
                <a:spcPct val="20000"/>
              </a:spcBef>
              <a:spcAft>
                <a:spcPct val="0"/>
              </a:spcAft>
              <a:buClr>
                <a:srgbClr val="C00000"/>
              </a:buClr>
              <a:buChar char="•"/>
              <a:defRPr sz="1600">
                <a:solidFill>
                  <a:schemeClr val="tx1"/>
                </a:solidFill>
                <a:latin typeface="+mn-lt"/>
                <a:ea typeface="+mn-ea"/>
              </a:defRPr>
            </a:lvl4pPr>
            <a:lvl5pPr marL="1698625" indent="-187325" algn="l" rtl="0" eaLnBrk="0" fontAlgn="base" hangingPunct="0">
              <a:spcBef>
                <a:spcPct val="20000"/>
              </a:spcBef>
              <a:spcAft>
                <a:spcPct val="0"/>
              </a:spcAft>
              <a:buClr>
                <a:srgbClr val="C00000"/>
              </a:buClr>
              <a:buChar char="•"/>
              <a:defRPr sz="1600">
                <a:solidFill>
                  <a:schemeClr val="tx1"/>
                </a:solidFill>
                <a:latin typeface="+mn-lt"/>
                <a:ea typeface="+mn-ea"/>
              </a:defRPr>
            </a:lvl5pPr>
            <a:lvl6pPr marL="1482725" indent="-109538" algn="l" rtl="0" fontAlgn="base">
              <a:spcBef>
                <a:spcPct val="20000"/>
              </a:spcBef>
              <a:spcAft>
                <a:spcPct val="0"/>
              </a:spcAft>
              <a:buClr>
                <a:schemeClr val="accent1"/>
              </a:buClr>
              <a:buChar char="›"/>
              <a:defRPr>
                <a:solidFill>
                  <a:schemeClr val="tx1"/>
                </a:solidFill>
                <a:latin typeface="+mn-lt"/>
                <a:ea typeface="+mn-ea"/>
              </a:defRPr>
            </a:lvl6pPr>
            <a:lvl7pPr marL="1939925" indent="-109538" algn="l" rtl="0" fontAlgn="base">
              <a:spcBef>
                <a:spcPct val="20000"/>
              </a:spcBef>
              <a:spcAft>
                <a:spcPct val="0"/>
              </a:spcAft>
              <a:buClr>
                <a:schemeClr val="accent1"/>
              </a:buClr>
              <a:buChar char="›"/>
              <a:defRPr>
                <a:solidFill>
                  <a:schemeClr val="tx1"/>
                </a:solidFill>
                <a:latin typeface="+mn-lt"/>
                <a:ea typeface="+mn-ea"/>
              </a:defRPr>
            </a:lvl7pPr>
            <a:lvl8pPr marL="2397125" indent="-109538" algn="l" rtl="0" fontAlgn="base">
              <a:spcBef>
                <a:spcPct val="20000"/>
              </a:spcBef>
              <a:spcAft>
                <a:spcPct val="0"/>
              </a:spcAft>
              <a:buClr>
                <a:schemeClr val="accent1"/>
              </a:buClr>
              <a:buChar char="›"/>
              <a:defRPr>
                <a:solidFill>
                  <a:schemeClr val="tx1"/>
                </a:solidFill>
                <a:latin typeface="+mn-lt"/>
                <a:ea typeface="+mn-ea"/>
              </a:defRPr>
            </a:lvl8pPr>
            <a:lvl9pPr marL="2854325" indent="-109538" algn="l" rtl="0" fontAlgn="base">
              <a:spcBef>
                <a:spcPct val="20000"/>
              </a:spcBef>
              <a:spcAft>
                <a:spcPct val="0"/>
              </a:spcAft>
              <a:buClr>
                <a:schemeClr val="accent1"/>
              </a:buClr>
              <a:buChar char="›"/>
              <a:defRPr>
                <a:solidFill>
                  <a:schemeClr val="tx1"/>
                </a:solidFill>
                <a:latin typeface="+mn-lt"/>
                <a:ea typeface="+mn-ea"/>
              </a:defRPr>
            </a:lvl9pPr>
          </a:lstStyle>
          <a:p>
            <a:pPr marL="0" indent="0">
              <a:lnSpc>
                <a:spcPct val="100000"/>
              </a:lnSpc>
              <a:buNone/>
            </a:pPr>
            <a:r>
              <a:rPr lang="en-US" sz="1400" b="0" kern="0" dirty="0"/>
              <a:t>When installed correctly, distance </a:t>
            </a:r>
            <a:r>
              <a:rPr lang="en-US" sz="1400" kern="0" dirty="0"/>
              <a:t>A</a:t>
            </a:r>
            <a:r>
              <a:rPr lang="en-US" sz="1400" b="0" kern="0" dirty="0"/>
              <a:t> would have been at the bottom of the stop plate whilst the mast was in an upright position.</a:t>
            </a:r>
          </a:p>
          <a:p>
            <a:pPr marL="0" indent="0">
              <a:lnSpc>
                <a:spcPct val="100000"/>
              </a:lnSpc>
              <a:buNone/>
            </a:pPr>
            <a:r>
              <a:rPr lang="en-US" sz="1400" b="0" kern="0" dirty="0"/>
              <a:t>Due to the incorrect orientation, distance </a:t>
            </a:r>
            <a:r>
              <a:rPr lang="en-US" sz="1400" kern="0" dirty="0"/>
              <a:t>B</a:t>
            </a:r>
            <a:r>
              <a:rPr lang="en-US" sz="1400" b="0" kern="0" dirty="0"/>
              <a:t> was at the bottom of the plate, </a:t>
            </a:r>
            <a:r>
              <a:rPr lang="en-US" sz="1400" kern="0" dirty="0"/>
              <a:t>leading to a 35mm difference between the incorrectly installed plate and the other 3 plates </a:t>
            </a:r>
            <a:r>
              <a:rPr lang="en-US" sz="1400" b="0" kern="0" dirty="0"/>
              <a:t>(which were correctly orientated).</a:t>
            </a:r>
          </a:p>
          <a:p>
            <a:pPr marL="0" indent="0">
              <a:lnSpc>
                <a:spcPct val="100000"/>
              </a:lnSpc>
              <a:buNone/>
            </a:pPr>
            <a:endParaRPr lang="en-US" sz="1400" b="0" kern="0" dirty="0"/>
          </a:p>
          <a:p>
            <a:pPr marL="0" indent="0">
              <a:lnSpc>
                <a:spcPct val="100000"/>
              </a:lnSpc>
              <a:buNone/>
            </a:pPr>
            <a:endParaRPr lang="en-GB" sz="1400" b="0" kern="0" dirty="0"/>
          </a:p>
        </p:txBody>
      </p:sp>
      <p:pic>
        <p:nvPicPr>
          <p:cNvPr id="30" name="Picture 29" descr="A black rectangular object with bolts and screws&#10;&#10;AI-generated content may be incorrect.">
            <a:extLst>
              <a:ext uri="{FF2B5EF4-FFF2-40B4-BE49-F238E27FC236}">
                <a16:creationId xmlns:a16="http://schemas.microsoft.com/office/drawing/2014/main" id="{63D2D6D7-AE6B-9BBC-B72D-267824B259CC}"/>
              </a:ext>
            </a:extLst>
          </p:cNvPr>
          <p:cNvPicPr>
            <a:picLocks noChangeAspect="1"/>
          </p:cNvPicPr>
          <p:nvPr/>
        </p:nvPicPr>
        <p:blipFill>
          <a:blip r:embed="rId4">
            <a:extLst>
              <a:ext uri="{28A0092B-C50C-407E-A947-70E740481C1C}">
                <a14:useLocalDpi xmlns:a14="http://schemas.microsoft.com/office/drawing/2010/main" val="0"/>
              </a:ext>
            </a:extLst>
          </a:blip>
          <a:srcRect l="3943" r="7276"/>
          <a:stretch>
            <a:fillRect/>
          </a:stretch>
        </p:blipFill>
        <p:spPr>
          <a:xfrm>
            <a:off x="8785361" y="1442784"/>
            <a:ext cx="3209408" cy="3878516"/>
          </a:xfrm>
          <a:prstGeom prst="rect">
            <a:avLst/>
          </a:prstGeom>
        </p:spPr>
      </p:pic>
      <p:sp>
        <p:nvSpPr>
          <p:cNvPr id="58" name="Text Placeholder 1">
            <a:extLst>
              <a:ext uri="{FF2B5EF4-FFF2-40B4-BE49-F238E27FC236}">
                <a16:creationId xmlns:a16="http://schemas.microsoft.com/office/drawing/2014/main" id="{017D235C-BF27-A8DD-4136-412F5431DC51}"/>
              </a:ext>
            </a:extLst>
          </p:cNvPr>
          <p:cNvSpPr txBox="1">
            <a:spLocks/>
          </p:cNvSpPr>
          <p:nvPr/>
        </p:nvSpPr>
        <p:spPr>
          <a:xfrm>
            <a:off x="9083154" y="5449832"/>
            <a:ext cx="2372246" cy="827489"/>
          </a:xfrm>
          <a:prstGeom prst="rect">
            <a:avLst/>
          </a:prstGeom>
        </p:spPr>
        <p:txBody>
          <a:bodyPr/>
          <a:lstStyle>
            <a:lvl1pPr marL="342900" indent="-342900" algn="l" rtl="0" eaLnBrk="0" fontAlgn="base" hangingPunct="0">
              <a:spcBef>
                <a:spcPct val="100000"/>
              </a:spcBef>
              <a:spcAft>
                <a:spcPct val="0"/>
              </a:spcAft>
              <a:buClr>
                <a:srgbClr val="C00000"/>
              </a:buClr>
              <a:buFont typeface="Wingdings" panose="05000000000000000000" pitchFamily="2" charset="2"/>
              <a:buChar char="§"/>
              <a:defRPr sz="2400" b="1">
                <a:solidFill>
                  <a:schemeClr val="tx1"/>
                </a:solidFill>
                <a:latin typeface="+mn-lt"/>
                <a:ea typeface="+mn-ea"/>
                <a:cs typeface="+mn-cs"/>
              </a:defRPr>
            </a:lvl1pPr>
            <a:lvl2pPr marL="341313" indent="288925" algn="l" rtl="0" eaLnBrk="0" fontAlgn="base" hangingPunct="0">
              <a:spcBef>
                <a:spcPct val="20000"/>
              </a:spcBef>
              <a:spcAft>
                <a:spcPct val="0"/>
              </a:spcAft>
              <a:buClr>
                <a:srgbClr val="C00000"/>
              </a:buClr>
              <a:buChar char="•"/>
              <a:defRPr sz="2000">
                <a:solidFill>
                  <a:schemeClr val="tx1"/>
                </a:solidFill>
                <a:latin typeface="+mn-lt"/>
                <a:ea typeface="+mn-ea"/>
              </a:defRPr>
            </a:lvl2pPr>
            <a:lvl3pPr marL="809625" indent="174625" algn="l" rtl="0" eaLnBrk="0" fontAlgn="base" hangingPunct="0">
              <a:spcBef>
                <a:spcPct val="20000"/>
              </a:spcBef>
              <a:spcAft>
                <a:spcPct val="0"/>
              </a:spcAft>
              <a:buClr>
                <a:srgbClr val="C00000"/>
              </a:buClr>
              <a:buFont typeface="Arial" panose="020B0604020202020204" pitchFamily="34" charset="0"/>
              <a:buChar char="−"/>
              <a:defRPr>
                <a:solidFill>
                  <a:schemeClr val="tx1"/>
                </a:solidFill>
                <a:latin typeface="+mn-lt"/>
                <a:ea typeface="+mn-ea"/>
              </a:defRPr>
            </a:lvl3pPr>
            <a:lvl4pPr marL="1331913" indent="-168275" algn="l" rtl="0" eaLnBrk="0" fontAlgn="base" hangingPunct="0">
              <a:spcBef>
                <a:spcPct val="20000"/>
              </a:spcBef>
              <a:spcAft>
                <a:spcPct val="0"/>
              </a:spcAft>
              <a:buClr>
                <a:srgbClr val="C00000"/>
              </a:buClr>
              <a:buChar char="•"/>
              <a:defRPr sz="1600">
                <a:solidFill>
                  <a:schemeClr val="tx1"/>
                </a:solidFill>
                <a:latin typeface="+mn-lt"/>
                <a:ea typeface="+mn-ea"/>
              </a:defRPr>
            </a:lvl4pPr>
            <a:lvl5pPr marL="1698625" indent="-187325" algn="l" rtl="0" eaLnBrk="0" fontAlgn="base" hangingPunct="0">
              <a:spcBef>
                <a:spcPct val="20000"/>
              </a:spcBef>
              <a:spcAft>
                <a:spcPct val="0"/>
              </a:spcAft>
              <a:buClr>
                <a:srgbClr val="C00000"/>
              </a:buClr>
              <a:buChar char="•"/>
              <a:defRPr sz="1600">
                <a:solidFill>
                  <a:schemeClr val="tx1"/>
                </a:solidFill>
                <a:latin typeface="+mn-lt"/>
                <a:ea typeface="+mn-ea"/>
              </a:defRPr>
            </a:lvl5pPr>
            <a:lvl6pPr marL="1482725" indent="-109538" algn="l" rtl="0" fontAlgn="base">
              <a:spcBef>
                <a:spcPct val="20000"/>
              </a:spcBef>
              <a:spcAft>
                <a:spcPct val="0"/>
              </a:spcAft>
              <a:buClr>
                <a:schemeClr val="accent1"/>
              </a:buClr>
              <a:buChar char="›"/>
              <a:defRPr>
                <a:solidFill>
                  <a:schemeClr val="tx1"/>
                </a:solidFill>
                <a:latin typeface="+mn-lt"/>
                <a:ea typeface="+mn-ea"/>
              </a:defRPr>
            </a:lvl6pPr>
            <a:lvl7pPr marL="1939925" indent="-109538" algn="l" rtl="0" fontAlgn="base">
              <a:spcBef>
                <a:spcPct val="20000"/>
              </a:spcBef>
              <a:spcAft>
                <a:spcPct val="0"/>
              </a:spcAft>
              <a:buClr>
                <a:schemeClr val="accent1"/>
              </a:buClr>
              <a:buChar char="›"/>
              <a:defRPr>
                <a:solidFill>
                  <a:schemeClr val="tx1"/>
                </a:solidFill>
                <a:latin typeface="+mn-lt"/>
                <a:ea typeface="+mn-ea"/>
              </a:defRPr>
            </a:lvl7pPr>
            <a:lvl8pPr marL="2397125" indent="-109538" algn="l" rtl="0" fontAlgn="base">
              <a:spcBef>
                <a:spcPct val="20000"/>
              </a:spcBef>
              <a:spcAft>
                <a:spcPct val="0"/>
              </a:spcAft>
              <a:buClr>
                <a:schemeClr val="accent1"/>
              </a:buClr>
              <a:buChar char="›"/>
              <a:defRPr>
                <a:solidFill>
                  <a:schemeClr val="tx1"/>
                </a:solidFill>
                <a:latin typeface="+mn-lt"/>
                <a:ea typeface="+mn-ea"/>
              </a:defRPr>
            </a:lvl8pPr>
            <a:lvl9pPr marL="2854325" indent="-109538" algn="l" rtl="0" fontAlgn="base">
              <a:spcBef>
                <a:spcPct val="20000"/>
              </a:spcBef>
              <a:spcAft>
                <a:spcPct val="0"/>
              </a:spcAft>
              <a:buClr>
                <a:schemeClr val="accent1"/>
              </a:buClr>
              <a:buChar char="›"/>
              <a:defRPr>
                <a:solidFill>
                  <a:schemeClr val="tx1"/>
                </a:solidFill>
                <a:latin typeface="+mn-lt"/>
                <a:ea typeface="+mn-ea"/>
              </a:defRPr>
            </a:lvl9pPr>
          </a:lstStyle>
          <a:p>
            <a:pPr marL="0" indent="0" algn="ctr">
              <a:lnSpc>
                <a:spcPct val="100000"/>
              </a:lnSpc>
              <a:buNone/>
            </a:pPr>
            <a:r>
              <a:rPr lang="en-US" sz="1600" kern="0" dirty="0">
                <a:solidFill>
                  <a:srgbClr val="00B050"/>
                </a:solidFill>
              </a:rPr>
              <a:t>Correct Installation</a:t>
            </a:r>
            <a:endParaRPr lang="en-GB" sz="1600" kern="0" dirty="0">
              <a:solidFill>
                <a:srgbClr val="00B050"/>
              </a:solidFill>
            </a:endParaRPr>
          </a:p>
        </p:txBody>
      </p:sp>
      <p:sp>
        <p:nvSpPr>
          <p:cNvPr id="59" name="Text Placeholder 1">
            <a:extLst>
              <a:ext uri="{FF2B5EF4-FFF2-40B4-BE49-F238E27FC236}">
                <a16:creationId xmlns:a16="http://schemas.microsoft.com/office/drawing/2014/main" id="{FB3C330B-0F0E-1B4F-805D-3278BBF8C2AC}"/>
              </a:ext>
            </a:extLst>
          </p:cNvPr>
          <p:cNvSpPr txBox="1">
            <a:spLocks/>
          </p:cNvSpPr>
          <p:nvPr/>
        </p:nvSpPr>
        <p:spPr>
          <a:xfrm>
            <a:off x="1285354" y="3465738"/>
            <a:ext cx="2016645" cy="433396"/>
          </a:xfrm>
          <a:prstGeom prst="rect">
            <a:avLst/>
          </a:prstGeom>
        </p:spPr>
        <p:txBody>
          <a:bodyPr/>
          <a:lstStyle>
            <a:lvl1pPr marL="342900" indent="-342900" algn="l" rtl="0" eaLnBrk="0" fontAlgn="base" hangingPunct="0">
              <a:spcBef>
                <a:spcPct val="100000"/>
              </a:spcBef>
              <a:spcAft>
                <a:spcPct val="0"/>
              </a:spcAft>
              <a:buClr>
                <a:srgbClr val="C00000"/>
              </a:buClr>
              <a:buFont typeface="Wingdings" panose="05000000000000000000" pitchFamily="2" charset="2"/>
              <a:buChar char="§"/>
              <a:defRPr sz="2400" b="1">
                <a:solidFill>
                  <a:schemeClr val="tx1"/>
                </a:solidFill>
                <a:latin typeface="+mn-lt"/>
                <a:ea typeface="+mn-ea"/>
                <a:cs typeface="+mn-cs"/>
              </a:defRPr>
            </a:lvl1pPr>
            <a:lvl2pPr marL="341313" indent="288925" algn="l" rtl="0" eaLnBrk="0" fontAlgn="base" hangingPunct="0">
              <a:spcBef>
                <a:spcPct val="20000"/>
              </a:spcBef>
              <a:spcAft>
                <a:spcPct val="0"/>
              </a:spcAft>
              <a:buClr>
                <a:srgbClr val="C00000"/>
              </a:buClr>
              <a:buChar char="•"/>
              <a:defRPr sz="2000">
                <a:solidFill>
                  <a:schemeClr val="tx1"/>
                </a:solidFill>
                <a:latin typeface="+mn-lt"/>
                <a:ea typeface="+mn-ea"/>
              </a:defRPr>
            </a:lvl2pPr>
            <a:lvl3pPr marL="809625" indent="174625" algn="l" rtl="0" eaLnBrk="0" fontAlgn="base" hangingPunct="0">
              <a:spcBef>
                <a:spcPct val="20000"/>
              </a:spcBef>
              <a:spcAft>
                <a:spcPct val="0"/>
              </a:spcAft>
              <a:buClr>
                <a:srgbClr val="C00000"/>
              </a:buClr>
              <a:buFont typeface="Arial" panose="020B0604020202020204" pitchFamily="34" charset="0"/>
              <a:buChar char="−"/>
              <a:defRPr>
                <a:solidFill>
                  <a:schemeClr val="tx1"/>
                </a:solidFill>
                <a:latin typeface="+mn-lt"/>
                <a:ea typeface="+mn-ea"/>
              </a:defRPr>
            </a:lvl3pPr>
            <a:lvl4pPr marL="1331913" indent="-168275" algn="l" rtl="0" eaLnBrk="0" fontAlgn="base" hangingPunct="0">
              <a:spcBef>
                <a:spcPct val="20000"/>
              </a:spcBef>
              <a:spcAft>
                <a:spcPct val="0"/>
              </a:spcAft>
              <a:buClr>
                <a:srgbClr val="C00000"/>
              </a:buClr>
              <a:buChar char="•"/>
              <a:defRPr sz="1600">
                <a:solidFill>
                  <a:schemeClr val="tx1"/>
                </a:solidFill>
                <a:latin typeface="+mn-lt"/>
                <a:ea typeface="+mn-ea"/>
              </a:defRPr>
            </a:lvl4pPr>
            <a:lvl5pPr marL="1698625" indent="-187325" algn="l" rtl="0" eaLnBrk="0" fontAlgn="base" hangingPunct="0">
              <a:spcBef>
                <a:spcPct val="20000"/>
              </a:spcBef>
              <a:spcAft>
                <a:spcPct val="0"/>
              </a:spcAft>
              <a:buClr>
                <a:srgbClr val="C00000"/>
              </a:buClr>
              <a:buChar char="•"/>
              <a:defRPr sz="1600">
                <a:solidFill>
                  <a:schemeClr val="tx1"/>
                </a:solidFill>
                <a:latin typeface="+mn-lt"/>
                <a:ea typeface="+mn-ea"/>
              </a:defRPr>
            </a:lvl5pPr>
            <a:lvl6pPr marL="1482725" indent="-109538" algn="l" rtl="0" fontAlgn="base">
              <a:spcBef>
                <a:spcPct val="20000"/>
              </a:spcBef>
              <a:spcAft>
                <a:spcPct val="0"/>
              </a:spcAft>
              <a:buClr>
                <a:schemeClr val="accent1"/>
              </a:buClr>
              <a:buChar char="›"/>
              <a:defRPr>
                <a:solidFill>
                  <a:schemeClr val="tx1"/>
                </a:solidFill>
                <a:latin typeface="+mn-lt"/>
                <a:ea typeface="+mn-ea"/>
              </a:defRPr>
            </a:lvl6pPr>
            <a:lvl7pPr marL="1939925" indent="-109538" algn="l" rtl="0" fontAlgn="base">
              <a:spcBef>
                <a:spcPct val="20000"/>
              </a:spcBef>
              <a:spcAft>
                <a:spcPct val="0"/>
              </a:spcAft>
              <a:buClr>
                <a:schemeClr val="accent1"/>
              </a:buClr>
              <a:buChar char="›"/>
              <a:defRPr>
                <a:solidFill>
                  <a:schemeClr val="tx1"/>
                </a:solidFill>
                <a:latin typeface="+mn-lt"/>
                <a:ea typeface="+mn-ea"/>
              </a:defRPr>
            </a:lvl7pPr>
            <a:lvl8pPr marL="2397125" indent="-109538" algn="l" rtl="0" fontAlgn="base">
              <a:spcBef>
                <a:spcPct val="20000"/>
              </a:spcBef>
              <a:spcAft>
                <a:spcPct val="0"/>
              </a:spcAft>
              <a:buClr>
                <a:schemeClr val="accent1"/>
              </a:buClr>
              <a:buChar char="›"/>
              <a:defRPr>
                <a:solidFill>
                  <a:schemeClr val="tx1"/>
                </a:solidFill>
                <a:latin typeface="+mn-lt"/>
                <a:ea typeface="+mn-ea"/>
              </a:defRPr>
            </a:lvl8pPr>
            <a:lvl9pPr marL="2854325" indent="-109538" algn="l" rtl="0" fontAlgn="base">
              <a:spcBef>
                <a:spcPct val="20000"/>
              </a:spcBef>
              <a:spcAft>
                <a:spcPct val="0"/>
              </a:spcAft>
              <a:buClr>
                <a:schemeClr val="accent1"/>
              </a:buClr>
              <a:buChar char="›"/>
              <a:defRPr>
                <a:solidFill>
                  <a:schemeClr val="tx1"/>
                </a:solidFill>
                <a:latin typeface="+mn-lt"/>
                <a:ea typeface="+mn-ea"/>
              </a:defRPr>
            </a:lvl9pPr>
          </a:lstStyle>
          <a:p>
            <a:pPr marL="0" indent="0">
              <a:lnSpc>
                <a:spcPct val="100000"/>
              </a:lnSpc>
              <a:buNone/>
            </a:pPr>
            <a:r>
              <a:rPr lang="en-US" sz="1400" b="0" kern="0" dirty="0"/>
              <a:t>STOP PLATE</a:t>
            </a:r>
            <a:endParaRPr lang="en-GB" sz="1400" b="0" kern="0" dirty="0"/>
          </a:p>
        </p:txBody>
      </p:sp>
      <p:sp>
        <p:nvSpPr>
          <p:cNvPr id="61" name="Text Placeholder 1">
            <a:extLst>
              <a:ext uri="{FF2B5EF4-FFF2-40B4-BE49-F238E27FC236}">
                <a16:creationId xmlns:a16="http://schemas.microsoft.com/office/drawing/2014/main" id="{2274ED47-9396-4BF1-58EB-6A6F5DDC8B8B}"/>
              </a:ext>
            </a:extLst>
          </p:cNvPr>
          <p:cNvSpPr txBox="1">
            <a:spLocks/>
          </p:cNvSpPr>
          <p:nvPr/>
        </p:nvSpPr>
        <p:spPr>
          <a:xfrm>
            <a:off x="9288767" y="1029129"/>
            <a:ext cx="2016645" cy="433396"/>
          </a:xfrm>
          <a:prstGeom prst="rect">
            <a:avLst/>
          </a:prstGeom>
        </p:spPr>
        <p:txBody>
          <a:bodyPr/>
          <a:lstStyle>
            <a:lvl1pPr marL="342900" indent="-342900" algn="l" rtl="0" eaLnBrk="0" fontAlgn="base" hangingPunct="0">
              <a:spcBef>
                <a:spcPct val="100000"/>
              </a:spcBef>
              <a:spcAft>
                <a:spcPct val="0"/>
              </a:spcAft>
              <a:buClr>
                <a:srgbClr val="C00000"/>
              </a:buClr>
              <a:buFont typeface="Wingdings" panose="05000000000000000000" pitchFamily="2" charset="2"/>
              <a:buChar char="§"/>
              <a:defRPr sz="2400" b="1">
                <a:solidFill>
                  <a:schemeClr val="tx1"/>
                </a:solidFill>
                <a:latin typeface="+mn-lt"/>
                <a:ea typeface="+mn-ea"/>
                <a:cs typeface="+mn-cs"/>
              </a:defRPr>
            </a:lvl1pPr>
            <a:lvl2pPr marL="341313" indent="288925" algn="l" rtl="0" eaLnBrk="0" fontAlgn="base" hangingPunct="0">
              <a:spcBef>
                <a:spcPct val="20000"/>
              </a:spcBef>
              <a:spcAft>
                <a:spcPct val="0"/>
              </a:spcAft>
              <a:buClr>
                <a:srgbClr val="C00000"/>
              </a:buClr>
              <a:buChar char="•"/>
              <a:defRPr sz="2000">
                <a:solidFill>
                  <a:schemeClr val="tx1"/>
                </a:solidFill>
                <a:latin typeface="+mn-lt"/>
                <a:ea typeface="+mn-ea"/>
              </a:defRPr>
            </a:lvl2pPr>
            <a:lvl3pPr marL="809625" indent="174625" algn="l" rtl="0" eaLnBrk="0" fontAlgn="base" hangingPunct="0">
              <a:spcBef>
                <a:spcPct val="20000"/>
              </a:spcBef>
              <a:spcAft>
                <a:spcPct val="0"/>
              </a:spcAft>
              <a:buClr>
                <a:srgbClr val="C00000"/>
              </a:buClr>
              <a:buFont typeface="Arial" panose="020B0604020202020204" pitchFamily="34" charset="0"/>
              <a:buChar char="−"/>
              <a:defRPr>
                <a:solidFill>
                  <a:schemeClr val="tx1"/>
                </a:solidFill>
                <a:latin typeface="+mn-lt"/>
                <a:ea typeface="+mn-ea"/>
              </a:defRPr>
            </a:lvl3pPr>
            <a:lvl4pPr marL="1331913" indent="-168275" algn="l" rtl="0" eaLnBrk="0" fontAlgn="base" hangingPunct="0">
              <a:spcBef>
                <a:spcPct val="20000"/>
              </a:spcBef>
              <a:spcAft>
                <a:spcPct val="0"/>
              </a:spcAft>
              <a:buClr>
                <a:srgbClr val="C00000"/>
              </a:buClr>
              <a:buChar char="•"/>
              <a:defRPr sz="1600">
                <a:solidFill>
                  <a:schemeClr val="tx1"/>
                </a:solidFill>
                <a:latin typeface="+mn-lt"/>
                <a:ea typeface="+mn-ea"/>
              </a:defRPr>
            </a:lvl4pPr>
            <a:lvl5pPr marL="1698625" indent="-187325" algn="l" rtl="0" eaLnBrk="0" fontAlgn="base" hangingPunct="0">
              <a:spcBef>
                <a:spcPct val="20000"/>
              </a:spcBef>
              <a:spcAft>
                <a:spcPct val="0"/>
              </a:spcAft>
              <a:buClr>
                <a:srgbClr val="C00000"/>
              </a:buClr>
              <a:buChar char="•"/>
              <a:defRPr sz="1600">
                <a:solidFill>
                  <a:schemeClr val="tx1"/>
                </a:solidFill>
                <a:latin typeface="+mn-lt"/>
                <a:ea typeface="+mn-ea"/>
              </a:defRPr>
            </a:lvl5pPr>
            <a:lvl6pPr marL="1482725" indent="-109538" algn="l" rtl="0" fontAlgn="base">
              <a:spcBef>
                <a:spcPct val="20000"/>
              </a:spcBef>
              <a:spcAft>
                <a:spcPct val="0"/>
              </a:spcAft>
              <a:buClr>
                <a:schemeClr val="accent1"/>
              </a:buClr>
              <a:buChar char="›"/>
              <a:defRPr>
                <a:solidFill>
                  <a:schemeClr val="tx1"/>
                </a:solidFill>
                <a:latin typeface="+mn-lt"/>
                <a:ea typeface="+mn-ea"/>
              </a:defRPr>
            </a:lvl6pPr>
            <a:lvl7pPr marL="1939925" indent="-109538" algn="l" rtl="0" fontAlgn="base">
              <a:spcBef>
                <a:spcPct val="20000"/>
              </a:spcBef>
              <a:spcAft>
                <a:spcPct val="0"/>
              </a:spcAft>
              <a:buClr>
                <a:schemeClr val="accent1"/>
              </a:buClr>
              <a:buChar char="›"/>
              <a:defRPr>
                <a:solidFill>
                  <a:schemeClr val="tx1"/>
                </a:solidFill>
                <a:latin typeface="+mn-lt"/>
                <a:ea typeface="+mn-ea"/>
              </a:defRPr>
            </a:lvl7pPr>
            <a:lvl8pPr marL="2397125" indent="-109538" algn="l" rtl="0" fontAlgn="base">
              <a:spcBef>
                <a:spcPct val="20000"/>
              </a:spcBef>
              <a:spcAft>
                <a:spcPct val="0"/>
              </a:spcAft>
              <a:buClr>
                <a:schemeClr val="accent1"/>
              </a:buClr>
              <a:buChar char="›"/>
              <a:defRPr>
                <a:solidFill>
                  <a:schemeClr val="tx1"/>
                </a:solidFill>
                <a:latin typeface="+mn-lt"/>
                <a:ea typeface="+mn-ea"/>
              </a:defRPr>
            </a:lvl8pPr>
            <a:lvl9pPr marL="2854325" indent="-109538" algn="l" rtl="0" fontAlgn="base">
              <a:spcBef>
                <a:spcPct val="20000"/>
              </a:spcBef>
              <a:spcAft>
                <a:spcPct val="0"/>
              </a:spcAft>
              <a:buClr>
                <a:schemeClr val="accent1"/>
              </a:buClr>
              <a:buChar char="›"/>
              <a:defRPr>
                <a:solidFill>
                  <a:schemeClr val="tx1"/>
                </a:solidFill>
                <a:latin typeface="+mn-lt"/>
                <a:ea typeface="+mn-ea"/>
              </a:defRPr>
            </a:lvl9pPr>
          </a:lstStyle>
          <a:p>
            <a:pPr marL="0" indent="0" algn="ctr">
              <a:lnSpc>
                <a:spcPct val="100000"/>
              </a:lnSpc>
              <a:buNone/>
            </a:pPr>
            <a:r>
              <a:rPr lang="en-US" sz="1400" b="0" kern="0" dirty="0"/>
              <a:t>MAST COLUMN</a:t>
            </a:r>
            <a:endParaRPr lang="en-GB" sz="1400" b="0" kern="0" dirty="0"/>
          </a:p>
        </p:txBody>
      </p:sp>
    </p:spTree>
    <p:extLst>
      <p:ext uri="{BB962C8B-B14F-4D97-AF65-F5344CB8AC3E}">
        <p14:creationId xmlns:p14="http://schemas.microsoft.com/office/powerpoint/2010/main" val="42886035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D3F5FA-CB6E-595C-1537-87459E8C792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7BFD7A-8DD5-2F3F-32D5-A4834D54885F}"/>
              </a:ext>
            </a:extLst>
          </p:cNvPr>
          <p:cNvSpPr>
            <a:spLocks noGrp="1"/>
          </p:cNvSpPr>
          <p:nvPr>
            <p:ph type="title"/>
          </p:nvPr>
        </p:nvSpPr>
        <p:spPr>
          <a:xfrm>
            <a:off x="604566" y="446026"/>
            <a:ext cx="9194341" cy="572603"/>
          </a:xfrm>
        </p:spPr>
        <p:txBody>
          <a:bodyPr/>
          <a:lstStyle/>
          <a:p>
            <a:r>
              <a:rPr lang="en-GB" sz="2400" dirty="0"/>
              <a:t>Design (Plate Orientation Error Trap) </a:t>
            </a:r>
          </a:p>
        </p:txBody>
      </p:sp>
      <p:pic>
        <p:nvPicPr>
          <p:cNvPr id="4" name="Picture 46" descr="DROPS">
            <a:extLst>
              <a:ext uri="{FF2B5EF4-FFF2-40B4-BE49-F238E27FC236}">
                <a16:creationId xmlns:a16="http://schemas.microsoft.com/office/drawing/2014/main" id="{E8CC644C-681C-5AAF-C13D-D09C1101F5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981" y="5751889"/>
            <a:ext cx="566134" cy="739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ABE69627-BDFC-6EF0-4E9B-E5DF5A60F0EA}"/>
              </a:ext>
            </a:extLst>
          </p:cNvPr>
          <p:cNvSpPr txBox="1"/>
          <p:nvPr/>
        </p:nvSpPr>
        <p:spPr>
          <a:xfrm>
            <a:off x="1250061" y="6342926"/>
            <a:ext cx="10544542" cy="227755"/>
          </a:xfrm>
          <a:prstGeom prst="rect">
            <a:avLst/>
          </a:prstGeom>
          <a:noFill/>
        </p:spPr>
        <p:txBody>
          <a:bodyPr wrap="square" rtlCol="0">
            <a:spAutoFit/>
          </a:bodyPr>
          <a:lstStyle/>
          <a:p>
            <a:pPr marL="0" marR="0" lvl="0" indent="0" algn="l" defTabSz="914400" rtl="0" eaLnBrk="0" fontAlgn="base" latinLnBrk="0" hangingPunct="0">
              <a:lnSpc>
                <a:spcPct val="80000"/>
              </a:lnSpc>
              <a:spcBef>
                <a:spcPct val="20000"/>
              </a:spcBef>
              <a:spcAft>
                <a:spcPct val="0"/>
              </a:spcAft>
              <a:buClr>
                <a:srgbClr val="000066"/>
              </a:buClr>
              <a:buSzTx/>
              <a:buFontTx/>
              <a:buNone/>
              <a:tabLst/>
              <a:defRPr/>
            </a:pPr>
            <a:r>
              <a:rPr kumimoji="0" lang="en-GB" sz="1100" b="0" i="0" u="none" strike="noStrike" kern="1200" cap="none" spc="0" normalizeH="0" baseline="0" noProof="0" dirty="0">
                <a:ln>
                  <a:noFill/>
                </a:ln>
                <a:solidFill>
                  <a:prstClr val="black"/>
                </a:solidFill>
                <a:effectLst/>
                <a:uLnTx/>
                <a:uFillTx/>
                <a:latin typeface="Arial" charset="0"/>
                <a:ea typeface="ヒラギノ角ゴ Pro W3" pitchFamily="20" charset="-128"/>
                <a:cs typeface="+mn-cs"/>
              </a:rPr>
              <a:t>LEARNING FROM INCIDENTS </a:t>
            </a:r>
          </a:p>
        </p:txBody>
      </p:sp>
      <p:sp>
        <p:nvSpPr>
          <p:cNvPr id="19" name="Text Placeholder 1">
            <a:extLst>
              <a:ext uri="{FF2B5EF4-FFF2-40B4-BE49-F238E27FC236}">
                <a16:creationId xmlns:a16="http://schemas.microsoft.com/office/drawing/2014/main" id="{0E85FD90-ED29-654C-3E18-30E7C70538DF}"/>
              </a:ext>
            </a:extLst>
          </p:cNvPr>
          <p:cNvSpPr txBox="1">
            <a:spLocks/>
          </p:cNvSpPr>
          <p:nvPr/>
        </p:nvSpPr>
        <p:spPr>
          <a:xfrm>
            <a:off x="1285355" y="1386925"/>
            <a:ext cx="3705746" cy="2207175"/>
          </a:xfrm>
          <a:prstGeom prst="rect">
            <a:avLst/>
          </a:prstGeom>
        </p:spPr>
        <p:txBody>
          <a:bodyPr/>
          <a:lstStyle>
            <a:lvl1pPr marL="342900" indent="-342900" algn="l" rtl="0" eaLnBrk="0" fontAlgn="base" hangingPunct="0">
              <a:spcBef>
                <a:spcPct val="100000"/>
              </a:spcBef>
              <a:spcAft>
                <a:spcPct val="0"/>
              </a:spcAft>
              <a:buClr>
                <a:srgbClr val="C00000"/>
              </a:buClr>
              <a:buFont typeface="Wingdings" panose="05000000000000000000" pitchFamily="2" charset="2"/>
              <a:buChar char="§"/>
              <a:defRPr sz="2400" b="1">
                <a:solidFill>
                  <a:schemeClr val="tx1"/>
                </a:solidFill>
                <a:latin typeface="+mn-lt"/>
                <a:ea typeface="+mn-ea"/>
                <a:cs typeface="+mn-cs"/>
              </a:defRPr>
            </a:lvl1pPr>
            <a:lvl2pPr marL="341313" indent="288925" algn="l" rtl="0" eaLnBrk="0" fontAlgn="base" hangingPunct="0">
              <a:spcBef>
                <a:spcPct val="20000"/>
              </a:spcBef>
              <a:spcAft>
                <a:spcPct val="0"/>
              </a:spcAft>
              <a:buClr>
                <a:srgbClr val="C00000"/>
              </a:buClr>
              <a:buChar char="•"/>
              <a:defRPr sz="2000">
                <a:solidFill>
                  <a:schemeClr val="tx1"/>
                </a:solidFill>
                <a:latin typeface="+mn-lt"/>
                <a:ea typeface="+mn-ea"/>
              </a:defRPr>
            </a:lvl2pPr>
            <a:lvl3pPr marL="809625" indent="174625" algn="l" rtl="0" eaLnBrk="0" fontAlgn="base" hangingPunct="0">
              <a:spcBef>
                <a:spcPct val="20000"/>
              </a:spcBef>
              <a:spcAft>
                <a:spcPct val="0"/>
              </a:spcAft>
              <a:buClr>
                <a:srgbClr val="C00000"/>
              </a:buClr>
              <a:buFont typeface="Arial" panose="020B0604020202020204" pitchFamily="34" charset="0"/>
              <a:buChar char="−"/>
              <a:defRPr>
                <a:solidFill>
                  <a:schemeClr val="tx1"/>
                </a:solidFill>
                <a:latin typeface="+mn-lt"/>
                <a:ea typeface="+mn-ea"/>
              </a:defRPr>
            </a:lvl3pPr>
            <a:lvl4pPr marL="1331913" indent="-168275" algn="l" rtl="0" eaLnBrk="0" fontAlgn="base" hangingPunct="0">
              <a:spcBef>
                <a:spcPct val="20000"/>
              </a:spcBef>
              <a:spcAft>
                <a:spcPct val="0"/>
              </a:spcAft>
              <a:buClr>
                <a:srgbClr val="C00000"/>
              </a:buClr>
              <a:buChar char="•"/>
              <a:defRPr sz="1600">
                <a:solidFill>
                  <a:schemeClr val="tx1"/>
                </a:solidFill>
                <a:latin typeface="+mn-lt"/>
                <a:ea typeface="+mn-ea"/>
              </a:defRPr>
            </a:lvl4pPr>
            <a:lvl5pPr marL="1698625" indent="-187325" algn="l" rtl="0" eaLnBrk="0" fontAlgn="base" hangingPunct="0">
              <a:spcBef>
                <a:spcPct val="20000"/>
              </a:spcBef>
              <a:spcAft>
                <a:spcPct val="0"/>
              </a:spcAft>
              <a:buClr>
                <a:srgbClr val="C00000"/>
              </a:buClr>
              <a:buChar char="•"/>
              <a:defRPr sz="1600">
                <a:solidFill>
                  <a:schemeClr val="tx1"/>
                </a:solidFill>
                <a:latin typeface="+mn-lt"/>
                <a:ea typeface="+mn-ea"/>
              </a:defRPr>
            </a:lvl5pPr>
            <a:lvl6pPr marL="1482725" indent="-109538" algn="l" rtl="0" fontAlgn="base">
              <a:spcBef>
                <a:spcPct val="20000"/>
              </a:spcBef>
              <a:spcAft>
                <a:spcPct val="0"/>
              </a:spcAft>
              <a:buClr>
                <a:schemeClr val="accent1"/>
              </a:buClr>
              <a:buChar char="›"/>
              <a:defRPr>
                <a:solidFill>
                  <a:schemeClr val="tx1"/>
                </a:solidFill>
                <a:latin typeface="+mn-lt"/>
                <a:ea typeface="+mn-ea"/>
              </a:defRPr>
            </a:lvl6pPr>
            <a:lvl7pPr marL="1939925" indent="-109538" algn="l" rtl="0" fontAlgn="base">
              <a:spcBef>
                <a:spcPct val="20000"/>
              </a:spcBef>
              <a:spcAft>
                <a:spcPct val="0"/>
              </a:spcAft>
              <a:buClr>
                <a:schemeClr val="accent1"/>
              </a:buClr>
              <a:buChar char="›"/>
              <a:defRPr>
                <a:solidFill>
                  <a:schemeClr val="tx1"/>
                </a:solidFill>
                <a:latin typeface="+mn-lt"/>
                <a:ea typeface="+mn-ea"/>
              </a:defRPr>
            </a:lvl7pPr>
            <a:lvl8pPr marL="2397125" indent="-109538" algn="l" rtl="0" fontAlgn="base">
              <a:spcBef>
                <a:spcPct val="20000"/>
              </a:spcBef>
              <a:spcAft>
                <a:spcPct val="0"/>
              </a:spcAft>
              <a:buClr>
                <a:schemeClr val="accent1"/>
              </a:buClr>
              <a:buChar char="›"/>
              <a:defRPr>
                <a:solidFill>
                  <a:schemeClr val="tx1"/>
                </a:solidFill>
                <a:latin typeface="+mn-lt"/>
                <a:ea typeface="+mn-ea"/>
              </a:defRPr>
            </a:lvl8pPr>
            <a:lvl9pPr marL="2854325" indent="-109538" algn="l" rtl="0" fontAlgn="base">
              <a:spcBef>
                <a:spcPct val="20000"/>
              </a:spcBef>
              <a:spcAft>
                <a:spcPct val="0"/>
              </a:spcAft>
              <a:buClr>
                <a:schemeClr val="accent1"/>
              </a:buClr>
              <a:buChar char="›"/>
              <a:defRPr>
                <a:solidFill>
                  <a:schemeClr val="tx1"/>
                </a:solidFill>
                <a:latin typeface="+mn-lt"/>
                <a:ea typeface="+mn-ea"/>
              </a:defRPr>
            </a:lvl9pPr>
          </a:lstStyle>
          <a:p>
            <a:pPr marL="0" indent="0">
              <a:lnSpc>
                <a:spcPct val="100000"/>
              </a:lnSpc>
              <a:spcBef>
                <a:spcPts val="1200"/>
              </a:spcBef>
              <a:buNone/>
            </a:pPr>
            <a:r>
              <a:rPr lang="en-US" sz="1400" kern="0" dirty="0"/>
              <a:t>In the incorrect orientation, the plate sits 35mm lower than the other 3 plates on this column. </a:t>
            </a:r>
          </a:p>
          <a:p>
            <a:pPr marL="0" indent="0">
              <a:lnSpc>
                <a:spcPct val="100000"/>
              </a:lnSpc>
              <a:spcBef>
                <a:spcPts val="1200"/>
              </a:spcBef>
              <a:buNone/>
            </a:pPr>
            <a:r>
              <a:rPr lang="en-US" sz="1400" kern="0" dirty="0"/>
              <a:t>Due to this, when the mast is erected this stop plate is being impacted alone, without the other 3 being in contact.</a:t>
            </a:r>
          </a:p>
          <a:p>
            <a:pPr marL="0" indent="0">
              <a:lnSpc>
                <a:spcPct val="100000"/>
              </a:lnSpc>
              <a:spcBef>
                <a:spcPts val="1200"/>
              </a:spcBef>
              <a:buNone/>
            </a:pPr>
            <a:r>
              <a:rPr lang="en-US" sz="1400" b="0" kern="0" dirty="0"/>
              <a:t>35mm was the distance that the telescopic cylinder travelled when the bolts sheared.</a:t>
            </a:r>
          </a:p>
          <a:p>
            <a:pPr marL="0" indent="0">
              <a:lnSpc>
                <a:spcPct val="100000"/>
              </a:lnSpc>
              <a:spcBef>
                <a:spcPts val="1200"/>
              </a:spcBef>
              <a:buNone/>
            </a:pPr>
            <a:endParaRPr lang="en-GB" sz="1400" b="0" kern="0" dirty="0"/>
          </a:p>
        </p:txBody>
      </p:sp>
      <p:pic>
        <p:nvPicPr>
          <p:cNvPr id="29" name="Picture 28" descr="A drawing of a machine&#10;&#10;AI-generated content may be incorrect.">
            <a:extLst>
              <a:ext uri="{FF2B5EF4-FFF2-40B4-BE49-F238E27FC236}">
                <a16:creationId xmlns:a16="http://schemas.microsoft.com/office/drawing/2014/main" id="{BDDB17D5-DCC1-105F-C0D1-B6C0CC24C30C}"/>
              </a:ext>
            </a:extLst>
          </p:cNvPr>
          <p:cNvPicPr>
            <a:picLocks noChangeAspect="1"/>
          </p:cNvPicPr>
          <p:nvPr/>
        </p:nvPicPr>
        <p:blipFill>
          <a:blip r:embed="rId3">
            <a:extLst>
              <a:ext uri="{28A0092B-C50C-407E-A947-70E740481C1C}">
                <a14:useLocalDpi xmlns:a14="http://schemas.microsoft.com/office/drawing/2010/main" val="0"/>
              </a:ext>
            </a:extLst>
          </a:blip>
          <a:srcRect l="3621" r="4481"/>
          <a:stretch>
            <a:fillRect/>
          </a:stretch>
        </p:blipFill>
        <p:spPr>
          <a:xfrm>
            <a:off x="5577809" y="1442784"/>
            <a:ext cx="3328275" cy="3878516"/>
          </a:xfrm>
          <a:prstGeom prst="rect">
            <a:avLst/>
          </a:prstGeom>
        </p:spPr>
      </p:pic>
      <p:pic>
        <p:nvPicPr>
          <p:cNvPr id="30" name="Picture 29" descr="A black rectangular object with bolts and screws&#10;&#10;AI-generated content may be incorrect.">
            <a:extLst>
              <a:ext uri="{FF2B5EF4-FFF2-40B4-BE49-F238E27FC236}">
                <a16:creationId xmlns:a16="http://schemas.microsoft.com/office/drawing/2014/main" id="{7361B249-F5DB-E3B0-12C3-8F6B31A8103F}"/>
              </a:ext>
            </a:extLst>
          </p:cNvPr>
          <p:cNvPicPr>
            <a:picLocks noChangeAspect="1"/>
          </p:cNvPicPr>
          <p:nvPr/>
        </p:nvPicPr>
        <p:blipFill>
          <a:blip r:embed="rId4">
            <a:extLst>
              <a:ext uri="{28A0092B-C50C-407E-A947-70E740481C1C}">
                <a14:useLocalDpi xmlns:a14="http://schemas.microsoft.com/office/drawing/2010/main" val="0"/>
              </a:ext>
            </a:extLst>
          </a:blip>
          <a:srcRect l="3943" r="7276"/>
          <a:stretch>
            <a:fillRect/>
          </a:stretch>
        </p:blipFill>
        <p:spPr>
          <a:xfrm>
            <a:off x="8785361" y="1442784"/>
            <a:ext cx="3209408" cy="3878516"/>
          </a:xfrm>
          <a:prstGeom prst="rect">
            <a:avLst/>
          </a:prstGeom>
        </p:spPr>
      </p:pic>
      <p:sp>
        <p:nvSpPr>
          <p:cNvPr id="57" name="Text Placeholder 1">
            <a:extLst>
              <a:ext uri="{FF2B5EF4-FFF2-40B4-BE49-F238E27FC236}">
                <a16:creationId xmlns:a16="http://schemas.microsoft.com/office/drawing/2014/main" id="{A07698D8-B4A7-1A49-FD6D-CF1958541E8F}"/>
              </a:ext>
            </a:extLst>
          </p:cNvPr>
          <p:cNvSpPr txBox="1">
            <a:spLocks/>
          </p:cNvSpPr>
          <p:nvPr/>
        </p:nvSpPr>
        <p:spPr>
          <a:xfrm>
            <a:off x="5857354" y="5449832"/>
            <a:ext cx="2372246" cy="827489"/>
          </a:xfrm>
          <a:prstGeom prst="rect">
            <a:avLst/>
          </a:prstGeom>
        </p:spPr>
        <p:txBody>
          <a:bodyPr/>
          <a:lstStyle>
            <a:lvl1pPr marL="342900" indent="-342900" algn="l" rtl="0" eaLnBrk="0" fontAlgn="base" hangingPunct="0">
              <a:spcBef>
                <a:spcPct val="100000"/>
              </a:spcBef>
              <a:spcAft>
                <a:spcPct val="0"/>
              </a:spcAft>
              <a:buClr>
                <a:srgbClr val="C00000"/>
              </a:buClr>
              <a:buFont typeface="Wingdings" panose="05000000000000000000" pitchFamily="2" charset="2"/>
              <a:buChar char="§"/>
              <a:defRPr sz="2400" b="1">
                <a:solidFill>
                  <a:schemeClr val="tx1"/>
                </a:solidFill>
                <a:latin typeface="+mn-lt"/>
                <a:ea typeface="+mn-ea"/>
                <a:cs typeface="+mn-cs"/>
              </a:defRPr>
            </a:lvl1pPr>
            <a:lvl2pPr marL="341313" indent="288925" algn="l" rtl="0" eaLnBrk="0" fontAlgn="base" hangingPunct="0">
              <a:spcBef>
                <a:spcPct val="20000"/>
              </a:spcBef>
              <a:spcAft>
                <a:spcPct val="0"/>
              </a:spcAft>
              <a:buClr>
                <a:srgbClr val="C00000"/>
              </a:buClr>
              <a:buChar char="•"/>
              <a:defRPr sz="2000">
                <a:solidFill>
                  <a:schemeClr val="tx1"/>
                </a:solidFill>
                <a:latin typeface="+mn-lt"/>
                <a:ea typeface="+mn-ea"/>
              </a:defRPr>
            </a:lvl2pPr>
            <a:lvl3pPr marL="809625" indent="174625" algn="l" rtl="0" eaLnBrk="0" fontAlgn="base" hangingPunct="0">
              <a:spcBef>
                <a:spcPct val="20000"/>
              </a:spcBef>
              <a:spcAft>
                <a:spcPct val="0"/>
              </a:spcAft>
              <a:buClr>
                <a:srgbClr val="C00000"/>
              </a:buClr>
              <a:buFont typeface="Arial" panose="020B0604020202020204" pitchFamily="34" charset="0"/>
              <a:buChar char="−"/>
              <a:defRPr>
                <a:solidFill>
                  <a:schemeClr val="tx1"/>
                </a:solidFill>
                <a:latin typeface="+mn-lt"/>
                <a:ea typeface="+mn-ea"/>
              </a:defRPr>
            </a:lvl3pPr>
            <a:lvl4pPr marL="1331913" indent="-168275" algn="l" rtl="0" eaLnBrk="0" fontAlgn="base" hangingPunct="0">
              <a:spcBef>
                <a:spcPct val="20000"/>
              </a:spcBef>
              <a:spcAft>
                <a:spcPct val="0"/>
              </a:spcAft>
              <a:buClr>
                <a:srgbClr val="C00000"/>
              </a:buClr>
              <a:buChar char="•"/>
              <a:defRPr sz="1600">
                <a:solidFill>
                  <a:schemeClr val="tx1"/>
                </a:solidFill>
                <a:latin typeface="+mn-lt"/>
                <a:ea typeface="+mn-ea"/>
              </a:defRPr>
            </a:lvl4pPr>
            <a:lvl5pPr marL="1698625" indent="-187325" algn="l" rtl="0" eaLnBrk="0" fontAlgn="base" hangingPunct="0">
              <a:spcBef>
                <a:spcPct val="20000"/>
              </a:spcBef>
              <a:spcAft>
                <a:spcPct val="0"/>
              </a:spcAft>
              <a:buClr>
                <a:srgbClr val="C00000"/>
              </a:buClr>
              <a:buChar char="•"/>
              <a:defRPr sz="1600">
                <a:solidFill>
                  <a:schemeClr val="tx1"/>
                </a:solidFill>
                <a:latin typeface="+mn-lt"/>
                <a:ea typeface="+mn-ea"/>
              </a:defRPr>
            </a:lvl5pPr>
            <a:lvl6pPr marL="1482725" indent="-109538" algn="l" rtl="0" fontAlgn="base">
              <a:spcBef>
                <a:spcPct val="20000"/>
              </a:spcBef>
              <a:spcAft>
                <a:spcPct val="0"/>
              </a:spcAft>
              <a:buClr>
                <a:schemeClr val="accent1"/>
              </a:buClr>
              <a:buChar char="›"/>
              <a:defRPr>
                <a:solidFill>
                  <a:schemeClr val="tx1"/>
                </a:solidFill>
                <a:latin typeface="+mn-lt"/>
                <a:ea typeface="+mn-ea"/>
              </a:defRPr>
            </a:lvl6pPr>
            <a:lvl7pPr marL="1939925" indent="-109538" algn="l" rtl="0" fontAlgn="base">
              <a:spcBef>
                <a:spcPct val="20000"/>
              </a:spcBef>
              <a:spcAft>
                <a:spcPct val="0"/>
              </a:spcAft>
              <a:buClr>
                <a:schemeClr val="accent1"/>
              </a:buClr>
              <a:buChar char="›"/>
              <a:defRPr>
                <a:solidFill>
                  <a:schemeClr val="tx1"/>
                </a:solidFill>
                <a:latin typeface="+mn-lt"/>
                <a:ea typeface="+mn-ea"/>
              </a:defRPr>
            </a:lvl7pPr>
            <a:lvl8pPr marL="2397125" indent="-109538" algn="l" rtl="0" fontAlgn="base">
              <a:spcBef>
                <a:spcPct val="20000"/>
              </a:spcBef>
              <a:spcAft>
                <a:spcPct val="0"/>
              </a:spcAft>
              <a:buClr>
                <a:schemeClr val="accent1"/>
              </a:buClr>
              <a:buChar char="›"/>
              <a:defRPr>
                <a:solidFill>
                  <a:schemeClr val="tx1"/>
                </a:solidFill>
                <a:latin typeface="+mn-lt"/>
                <a:ea typeface="+mn-ea"/>
              </a:defRPr>
            </a:lvl8pPr>
            <a:lvl9pPr marL="2854325" indent="-109538" algn="l" rtl="0" fontAlgn="base">
              <a:spcBef>
                <a:spcPct val="20000"/>
              </a:spcBef>
              <a:spcAft>
                <a:spcPct val="0"/>
              </a:spcAft>
              <a:buClr>
                <a:schemeClr val="accent1"/>
              </a:buClr>
              <a:buChar char="›"/>
              <a:defRPr>
                <a:solidFill>
                  <a:schemeClr val="tx1"/>
                </a:solidFill>
                <a:latin typeface="+mn-lt"/>
                <a:ea typeface="+mn-ea"/>
              </a:defRPr>
            </a:lvl9pPr>
          </a:lstStyle>
          <a:p>
            <a:pPr marL="0" indent="0" algn="ctr">
              <a:lnSpc>
                <a:spcPct val="100000"/>
              </a:lnSpc>
              <a:buNone/>
            </a:pPr>
            <a:r>
              <a:rPr lang="en-US" sz="1600" kern="0" dirty="0">
                <a:solidFill>
                  <a:srgbClr val="FF0000"/>
                </a:solidFill>
              </a:rPr>
              <a:t>Incorrect Installation</a:t>
            </a:r>
            <a:endParaRPr lang="en-GB" sz="1600" kern="0" dirty="0">
              <a:solidFill>
                <a:srgbClr val="FF0000"/>
              </a:solidFill>
            </a:endParaRPr>
          </a:p>
        </p:txBody>
      </p:sp>
      <p:sp>
        <p:nvSpPr>
          <p:cNvPr id="58" name="Text Placeholder 1">
            <a:extLst>
              <a:ext uri="{FF2B5EF4-FFF2-40B4-BE49-F238E27FC236}">
                <a16:creationId xmlns:a16="http://schemas.microsoft.com/office/drawing/2014/main" id="{5214670C-8DAC-D881-2579-8DE295F9D36A}"/>
              </a:ext>
            </a:extLst>
          </p:cNvPr>
          <p:cNvSpPr txBox="1">
            <a:spLocks/>
          </p:cNvSpPr>
          <p:nvPr/>
        </p:nvSpPr>
        <p:spPr>
          <a:xfrm>
            <a:off x="9083154" y="5449832"/>
            <a:ext cx="2372246" cy="827489"/>
          </a:xfrm>
          <a:prstGeom prst="rect">
            <a:avLst/>
          </a:prstGeom>
        </p:spPr>
        <p:txBody>
          <a:bodyPr/>
          <a:lstStyle>
            <a:lvl1pPr marL="342900" indent="-342900" algn="l" rtl="0" eaLnBrk="0" fontAlgn="base" hangingPunct="0">
              <a:spcBef>
                <a:spcPct val="100000"/>
              </a:spcBef>
              <a:spcAft>
                <a:spcPct val="0"/>
              </a:spcAft>
              <a:buClr>
                <a:srgbClr val="C00000"/>
              </a:buClr>
              <a:buFont typeface="Wingdings" panose="05000000000000000000" pitchFamily="2" charset="2"/>
              <a:buChar char="§"/>
              <a:defRPr sz="2400" b="1">
                <a:solidFill>
                  <a:schemeClr val="tx1"/>
                </a:solidFill>
                <a:latin typeface="+mn-lt"/>
                <a:ea typeface="+mn-ea"/>
                <a:cs typeface="+mn-cs"/>
              </a:defRPr>
            </a:lvl1pPr>
            <a:lvl2pPr marL="341313" indent="288925" algn="l" rtl="0" eaLnBrk="0" fontAlgn="base" hangingPunct="0">
              <a:spcBef>
                <a:spcPct val="20000"/>
              </a:spcBef>
              <a:spcAft>
                <a:spcPct val="0"/>
              </a:spcAft>
              <a:buClr>
                <a:srgbClr val="C00000"/>
              </a:buClr>
              <a:buChar char="•"/>
              <a:defRPr sz="2000">
                <a:solidFill>
                  <a:schemeClr val="tx1"/>
                </a:solidFill>
                <a:latin typeface="+mn-lt"/>
                <a:ea typeface="+mn-ea"/>
              </a:defRPr>
            </a:lvl2pPr>
            <a:lvl3pPr marL="809625" indent="174625" algn="l" rtl="0" eaLnBrk="0" fontAlgn="base" hangingPunct="0">
              <a:spcBef>
                <a:spcPct val="20000"/>
              </a:spcBef>
              <a:spcAft>
                <a:spcPct val="0"/>
              </a:spcAft>
              <a:buClr>
                <a:srgbClr val="C00000"/>
              </a:buClr>
              <a:buFont typeface="Arial" panose="020B0604020202020204" pitchFamily="34" charset="0"/>
              <a:buChar char="−"/>
              <a:defRPr>
                <a:solidFill>
                  <a:schemeClr val="tx1"/>
                </a:solidFill>
                <a:latin typeface="+mn-lt"/>
                <a:ea typeface="+mn-ea"/>
              </a:defRPr>
            </a:lvl3pPr>
            <a:lvl4pPr marL="1331913" indent="-168275" algn="l" rtl="0" eaLnBrk="0" fontAlgn="base" hangingPunct="0">
              <a:spcBef>
                <a:spcPct val="20000"/>
              </a:spcBef>
              <a:spcAft>
                <a:spcPct val="0"/>
              </a:spcAft>
              <a:buClr>
                <a:srgbClr val="C00000"/>
              </a:buClr>
              <a:buChar char="•"/>
              <a:defRPr sz="1600">
                <a:solidFill>
                  <a:schemeClr val="tx1"/>
                </a:solidFill>
                <a:latin typeface="+mn-lt"/>
                <a:ea typeface="+mn-ea"/>
              </a:defRPr>
            </a:lvl4pPr>
            <a:lvl5pPr marL="1698625" indent="-187325" algn="l" rtl="0" eaLnBrk="0" fontAlgn="base" hangingPunct="0">
              <a:spcBef>
                <a:spcPct val="20000"/>
              </a:spcBef>
              <a:spcAft>
                <a:spcPct val="0"/>
              </a:spcAft>
              <a:buClr>
                <a:srgbClr val="C00000"/>
              </a:buClr>
              <a:buChar char="•"/>
              <a:defRPr sz="1600">
                <a:solidFill>
                  <a:schemeClr val="tx1"/>
                </a:solidFill>
                <a:latin typeface="+mn-lt"/>
                <a:ea typeface="+mn-ea"/>
              </a:defRPr>
            </a:lvl5pPr>
            <a:lvl6pPr marL="1482725" indent="-109538" algn="l" rtl="0" fontAlgn="base">
              <a:spcBef>
                <a:spcPct val="20000"/>
              </a:spcBef>
              <a:spcAft>
                <a:spcPct val="0"/>
              </a:spcAft>
              <a:buClr>
                <a:schemeClr val="accent1"/>
              </a:buClr>
              <a:buChar char="›"/>
              <a:defRPr>
                <a:solidFill>
                  <a:schemeClr val="tx1"/>
                </a:solidFill>
                <a:latin typeface="+mn-lt"/>
                <a:ea typeface="+mn-ea"/>
              </a:defRPr>
            </a:lvl6pPr>
            <a:lvl7pPr marL="1939925" indent="-109538" algn="l" rtl="0" fontAlgn="base">
              <a:spcBef>
                <a:spcPct val="20000"/>
              </a:spcBef>
              <a:spcAft>
                <a:spcPct val="0"/>
              </a:spcAft>
              <a:buClr>
                <a:schemeClr val="accent1"/>
              </a:buClr>
              <a:buChar char="›"/>
              <a:defRPr>
                <a:solidFill>
                  <a:schemeClr val="tx1"/>
                </a:solidFill>
                <a:latin typeface="+mn-lt"/>
                <a:ea typeface="+mn-ea"/>
              </a:defRPr>
            </a:lvl7pPr>
            <a:lvl8pPr marL="2397125" indent="-109538" algn="l" rtl="0" fontAlgn="base">
              <a:spcBef>
                <a:spcPct val="20000"/>
              </a:spcBef>
              <a:spcAft>
                <a:spcPct val="0"/>
              </a:spcAft>
              <a:buClr>
                <a:schemeClr val="accent1"/>
              </a:buClr>
              <a:buChar char="›"/>
              <a:defRPr>
                <a:solidFill>
                  <a:schemeClr val="tx1"/>
                </a:solidFill>
                <a:latin typeface="+mn-lt"/>
                <a:ea typeface="+mn-ea"/>
              </a:defRPr>
            </a:lvl8pPr>
            <a:lvl9pPr marL="2854325" indent="-109538" algn="l" rtl="0" fontAlgn="base">
              <a:spcBef>
                <a:spcPct val="20000"/>
              </a:spcBef>
              <a:spcAft>
                <a:spcPct val="0"/>
              </a:spcAft>
              <a:buClr>
                <a:schemeClr val="accent1"/>
              </a:buClr>
              <a:buChar char="›"/>
              <a:defRPr>
                <a:solidFill>
                  <a:schemeClr val="tx1"/>
                </a:solidFill>
                <a:latin typeface="+mn-lt"/>
                <a:ea typeface="+mn-ea"/>
              </a:defRPr>
            </a:lvl9pPr>
          </a:lstStyle>
          <a:p>
            <a:pPr marL="0" indent="0" algn="ctr">
              <a:lnSpc>
                <a:spcPct val="100000"/>
              </a:lnSpc>
              <a:buNone/>
            </a:pPr>
            <a:r>
              <a:rPr lang="en-US" sz="1600" kern="0" dirty="0">
                <a:solidFill>
                  <a:srgbClr val="00B050"/>
                </a:solidFill>
              </a:rPr>
              <a:t>Correct Installation</a:t>
            </a:r>
            <a:endParaRPr lang="en-GB" sz="1600" kern="0" dirty="0">
              <a:solidFill>
                <a:srgbClr val="00B050"/>
              </a:solidFill>
            </a:endParaRPr>
          </a:p>
        </p:txBody>
      </p:sp>
      <p:sp>
        <p:nvSpPr>
          <p:cNvPr id="60" name="Text Placeholder 1">
            <a:extLst>
              <a:ext uri="{FF2B5EF4-FFF2-40B4-BE49-F238E27FC236}">
                <a16:creationId xmlns:a16="http://schemas.microsoft.com/office/drawing/2014/main" id="{A042F1BE-F633-70CD-E4ED-FBAAE8DB10FB}"/>
              </a:ext>
            </a:extLst>
          </p:cNvPr>
          <p:cNvSpPr txBox="1">
            <a:spLocks/>
          </p:cNvSpPr>
          <p:nvPr/>
        </p:nvSpPr>
        <p:spPr>
          <a:xfrm>
            <a:off x="6075667" y="1029129"/>
            <a:ext cx="2016645" cy="433396"/>
          </a:xfrm>
          <a:prstGeom prst="rect">
            <a:avLst/>
          </a:prstGeom>
        </p:spPr>
        <p:txBody>
          <a:bodyPr/>
          <a:lstStyle>
            <a:lvl1pPr marL="342900" indent="-342900" algn="l" rtl="0" eaLnBrk="0" fontAlgn="base" hangingPunct="0">
              <a:spcBef>
                <a:spcPct val="100000"/>
              </a:spcBef>
              <a:spcAft>
                <a:spcPct val="0"/>
              </a:spcAft>
              <a:buClr>
                <a:srgbClr val="C00000"/>
              </a:buClr>
              <a:buFont typeface="Wingdings" panose="05000000000000000000" pitchFamily="2" charset="2"/>
              <a:buChar char="§"/>
              <a:defRPr sz="2400" b="1">
                <a:solidFill>
                  <a:schemeClr val="tx1"/>
                </a:solidFill>
                <a:latin typeface="+mn-lt"/>
                <a:ea typeface="+mn-ea"/>
                <a:cs typeface="+mn-cs"/>
              </a:defRPr>
            </a:lvl1pPr>
            <a:lvl2pPr marL="341313" indent="288925" algn="l" rtl="0" eaLnBrk="0" fontAlgn="base" hangingPunct="0">
              <a:spcBef>
                <a:spcPct val="20000"/>
              </a:spcBef>
              <a:spcAft>
                <a:spcPct val="0"/>
              </a:spcAft>
              <a:buClr>
                <a:srgbClr val="C00000"/>
              </a:buClr>
              <a:buChar char="•"/>
              <a:defRPr sz="2000">
                <a:solidFill>
                  <a:schemeClr val="tx1"/>
                </a:solidFill>
                <a:latin typeface="+mn-lt"/>
                <a:ea typeface="+mn-ea"/>
              </a:defRPr>
            </a:lvl2pPr>
            <a:lvl3pPr marL="809625" indent="174625" algn="l" rtl="0" eaLnBrk="0" fontAlgn="base" hangingPunct="0">
              <a:spcBef>
                <a:spcPct val="20000"/>
              </a:spcBef>
              <a:spcAft>
                <a:spcPct val="0"/>
              </a:spcAft>
              <a:buClr>
                <a:srgbClr val="C00000"/>
              </a:buClr>
              <a:buFont typeface="Arial" panose="020B0604020202020204" pitchFamily="34" charset="0"/>
              <a:buChar char="−"/>
              <a:defRPr>
                <a:solidFill>
                  <a:schemeClr val="tx1"/>
                </a:solidFill>
                <a:latin typeface="+mn-lt"/>
                <a:ea typeface="+mn-ea"/>
              </a:defRPr>
            </a:lvl3pPr>
            <a:lvl4pPr marL="1331913" indent="-168275" algn="l" rtl="0" eaLnBrk="0" fontAlgn="base" hangingPunct="0">
              <a:spcBef>
                <a:spcPct val="20000"/>
              </a:spcBef>
              <a:spcAft>
                <a:spcPct val="0"/>
              </a:spcAft>
              <a:buClr>
                <a:srgbClr val="C00000"/>
              </a:buClr>
              <a:buChar char="•"/>
              <a:defRPr sz="1600">
                <a:solidFill>
                  <a:schemeClr val="tx1"/>
                </a:solidFill>
                <a:latin typeface="+mn-lt"/>
                <a:ea typeface="+mn-ea"/>
              </a:defRPr>
            </a:lvl4pPr>
            <a:lvl5pPr marL="1698625" indent="-187325" algn="l" rtl="0" eaLnBrk="0" fontAlgn="base" hangingPunct="0">
              <a:spcBef>
                <a:spcPct val="20000"/>
              </a:spcBef>
              <a:spcAft>
                <a:spcPct val="0"/>
              </a:spcAft>
              <a:buClr>
                <a:srgbClr val="C00000"/>
              </a:buClr>
              <a:buChar char="•"/>
              <a:defRPr sz="1600">
                <a:solidFill>
                  <a:schemeClr val="tx1"/>
                </a:solidFill>
                <a:latin typeface="+mn-lt"/>
                <a:ea typeface="+mn-ea"/>
              </a:defRPr>
            </a:lvl5pPr>
            <a:lvl6pPr marL="1482725" indent="-109538" algn="l" rtl="0" fontAlgn="base">
              <a:spcBef>
                <a:spcPct val="20000"/>
              </a:spcBef>
              <a:spcAft>
                <a:spcPct val="0"/>
              </a:spcAft>
              <a:buClr>
                <a:schemeClr val="accent1"/>
              </a:buClr>
              <a:buChar char="›"/>
              <a:defRPr>
                <a:solidFill>
                  <a:schemeClr val="tx1"/>
                </a:solidFill>
                <a:latin typeface="+mn-lt"/>
                <a:ea typeface="+mn-ea"/>
              </a:defRPr>
            </a:lvl6pPr>
            <a:lvl7pPr marL="1939925" indent="-109538" algn="l" rtl="0" fontAlgn="base">
              <a:spcBef>
                <a:spcPct val="20000"/>
              </a:spcBef>
              <a:spcAft>
                <a:spcPct val="0"/>
              </a:spcAft>
              <a:buClr>
                <a:schemeClr val="accent1"/>
              </a:buClr>
              <a:buChar char="›"/>
              <a:defRPr>
                <a:solidFill>
                  <a:schemeClr val="tx1"/>
                </a:solidFill>
                <a:latin typeface="+mn-lt"/>
                <a:ea typeface="+mn-ea"/>
              </a:defRPr>
            </a:lvl7pPr>
            <a:lvl8pPr marL="2397125" indent="-109538" algn="l" rtl="0" fontAlgn="base">
              <a:spcBef>
                <a:spcPct val="20000"/>
              </a:spcBef>
              <a:spcAft>
                <a:spcPct val="0"/>
              </a:spcAft>
              <a:buClr>
                <a:schemeClr val="accent1"/>
              </a:buClr>
              <a:buChar char="›"/>
              <a:defRPr>
                <a:solidFill>
                  <a:schemeClr val="tx1"/>
                </a:solidFill>
                <a:latin typeface="+mn-lt"/>
                <a:ea typeface="+mn-ea"/>
              </a:defRPr>
            </a:lvl8pPr>
            <a:lvl9pPr marL="2854325" indent="-109538" algn="l" rtl="0" fontAlgn="base">
              <a:spcBef>
                <a:spcPct val="20000"/>
              </a:spcBef>
              <a:spcAft>
                <a:spcPct val="0"/>
              </a:spcAft>
              <a:buClr>
                <a:schemeClr val="accent1"/>
              </a:buClr>
              <a:buChar char="›"/>
              <a:defRPr>
                <a:solidFill>
                  <a:schemeClr val="tx1"/>
                </a:solidFill>
                <a:latin typeface="+mn-lt"/>
                <a:ea typeface="+mn-ea"/>
              </a:defRPr>
            </a:lvl9pPr>
          </a:lstStyle>
          <a:p>
            <a:pPr marL="0" indent="0" algn="ctr">
              <a:lnSpc>
                <a:spcPct val="100000"/>
              </a:lnSpc>
              <a:buNone/>
            </a:pPr>
            <a:r>
              <a:rPr lang="en-US" sz="1400" b="0" kern="0" dirty="0"/>
              <a:t>MAST COLUMN</a:t>
            </a:r>
            <a:endParaRPr lang="en-GB" sz="1400" b="0" kern="0" dirty="0"/>
          </a:p>
        </p:txBody>
      </p:sp>
      <p:sp>
        <p:nvSpPr>
          <p:cNvPr id="61" name="Text Placeholder 1">
            <a:extLst>
              <a:ext uri="{FF2B5EF4-FFF2-40B4-BE49-F238E27FC236}">
                <a16:creationId xmlns:a16="http://schemas.microsoft.com/office/drawing/2014/main" id="{4F4FA1AA-9C0F-1752-0ECB-1F426B989077}"/>
              </a:ext>
            </a:extLst>
          </p:cNvPr>
          <p:cNvSpPr txBox="1">
            <a:spLocks/>
          </p:cNvSpPr>
          <p:nvPr/>
        </p:nvSpPr>
        <p:spPr>
          <a:xfrm>
            <a:off x="9288767" y="1029129"/>
            <a:ext cx="2016645" cy="433396"/>
          </a:xfrm>
          <a:prstGeom prst="rect">
            <a:avLst/>
          </a:prstGeom>
        </p:spPr>
        <p:txBody>
          <a:bodyPr/>
          <a:lstStyle>
            <a:lvl1pPr marL="342900" indent="-342900" algn="l" rtl="0" eaLnBrk="0" fontAlgn="base" hangingPunct="0">
              <a:spcBef>
                <a:spcPct val="100000"/>
              </a:spcBef>
              <a:spcAft>
                <a:spcPct val="0"/>
              </a:spcAft>
              <a:buClr>
                <a:srgbClr val="C00000"/>
              </a:buClr>
              <a:buFont typeface="Wingdings" panose="05000000000000000000" pitchFamily="2" charset="2"/>
              <a:buChar char="§"/>
              <a:defRPr sz="2400" b="1">
                <a:solidFill>
                  <a:schemeClr val="tx1"/>
                </a:solidFill>
                <a:latin typeface="+mn-lt"/>
                <a:ea typeface="+mn-ea"/>
                <a:cs typeface="+mn-cs"/>
              </a:defRPr>
            </a:lvl1pPr>
            <a:lvl2pPr marL="341313" indent="288925" algn="l" rtl="0" eaLnBrk="0" fontAlgn="base" hangingPunct="0">
              <a:spcBef>
                <a:spcPct val="20000"/>
              </a:spcBef>
              <a:spcAft>
                <a:spcPct val="0"/>
              </a:spcAft>
              <a:buClr>
                <a:srgbClr val="C00000"/>
              </a:buClr>
              <a:buChar char="•"/>
              <a:defRPr sz="2000">
                <a:solidFill>
                  <a:schemeClr val="tx1"/>
                </a:solidFill>
                <a:latin typeface="+mn-lt"/>
                <a:ea typeface="+mn-ea"/>
              </a:defRPr>
            </a:lvl2pPr>
            <a:lvl3pPr marL="809625" indent="174625" algn="l" rtl="0" eaLnBrk="0" fontAlgn="base" hangingPunct="0">
              <a:spcBef>
                <a:spcPct val="20000"/>
              </a:spcBef>
              <a:spcAft>
                <a:spcPct val="0"/>
              </a:spcAft>
              <a:buClr>
                <a:srgbClr val="C00000"/>
              </a:buClr>
              <a:buFont typeface="Arial" panose="020B0604020202020204" pitchFamily="34" charset="0"/>
              <a:buChar char="−"/>
              <a:defRPr>
                <a:solidFill>
                  <a:schemeClr val="tx1"/>
                </a:solidFill>
                <a:latin typeface="+mn-lt"/>
                <a:ea typeface="+mn-ea"/>
              </a:defRPr>
            </a:lvl3pPr>
            <a:lvl4pPr marL="1331913" indent="-168275" algn="l" rtl="0" eaLnBrk="0" fontAlgn="base" hangingPunct="0">
              <a:spcBef>
                <a:spcPct val="20000"/>
              </a:spcBef>
              <a:spcAft>
                <a:spcPct val="0"/>
              </a:spcAft>
              <a:buClr>
                <a:srgbClr val="C00000"/>
              </a:buClr>
              <a:buChar char="•"/>
              <a:defRPr sz="1600">
                <a:solidFill>
                  <a:schemeClr val="tx1"/>
                </a:solidFill>
                <a:latin typeface="+mn-lt"/>
                <a:ea typeface="+mn-ea"/>
              </a:defRPr>
            </a:lvl4pPr>
            <a:lvl5pPr marL="1698625" indent="-187325" algn="l" rtl="0" eaLnBrk="0" fontAlgn="base" hangingPunct="0">
              <a:spcBef>
                <a:spcPct val="20000"/>
              </a:spcBef>
              <a:spcAft>
                <a:spcPct val="0"/>
              </a:spcAft>
              <a:buClr>
                <a:srgbClr val="C00000"/>
              </a:buClr>
              <a:buChar char="•"/>
              <a:defRPr sz="1600">
                <a:solidFill>
                  <a:schemeClr val="tx1"/>
                </a:solidFill>
                <a:latin typeface="+mn-lt"/>
                <a:ea typeface="+mn-ea"/>
              </a:defRPr>
            </a:lvl5pPr>
            <a:lvl6pPr marL="1482725" indent="-109538" algn="l" rtl="0" fontAlgn="base">
              <a:spcBef>
                <a:spcPct val="20000"/>
              </a:spcBef>
              <a:spcAft>
                <a:spcPct val="0"/>
              </a:spcAft>
              <a:buClr>
                <a:schemeClr val="accent1"/>
              </a:buClr>
              <a:buChar char="›"/>
              <a:defRPr>
                <a:solidFill>
                  <a:schemeClr val="tx1"/>
                </a:solidFill>
                <a:latin typeface="+mn-lt"/>
                <a:ea typeface="+mn-ea"/>
              </a:defRPr>
            </a:lvl6pPr>
            <a:lvl7pPr marL="1939925" indent="-109538" algn="l" rtl="0" fontAlgn="base">
              <a:spcBef>
                <a:spcPct val="20000"/>
              </a:spcBef>
              <a:spcAft>
                <a:spcPct val="0"/>
              </a:spcAft>
              <a:buClr>
                <a:schemeClr val="accent1"/>
              </a:buClr>
              <a:buChar char="›"/>
              <a:defRPr>
                <a:solidFill>
                  <a:schemeClr val="tx1"/>
                </a:solidFill>
                <a:latin typeface="+mn-lt"/>
                <a:ea typeface="+mn-ea"/>
              </a:defRPr>
            </a:lvl7pPr>
            <a:lvl8pPr marL="2397125" indent="-109538" algn="l" rtl="0" fontAlgn="base">
              <a:spcBef>
                <a:spcPct val="20000"/>
              </a:spcBef>
              <a:spcAft>
                <a:spcPct val="0"/>
              </a:spcAft>
              <a:buClr>
                <a:schemeClr val="accent1"/>
              </a:buClr>
              <a:buChar char="›"/>
              <a:defRPr>
                <a:solidFill>
                  <a:schemeClr val="tx1"/>
                </a:solidFill>
                <a:latin typeface="+mn-lt"/>
                <a:ea typeface="+mn-ea"/>
              </a:defRPr>
            </a:lvl8pPr>
            <a:lvl9pPr marL="2854325" indent="-109538" algn="l" rtl="0" fontAlgn="base">
              <a:spcBef>
                <a:spcPct val="20000"/>
              </a:spcBef>
              <a:spcAft>
                <a:spcPct val="0"/>
              </a:spcAft>
              <a:buClr>
                <a:schemeClr val="accent1"/>
              </a:buClr>
              <a:buChar char="›"/>
              <a:defRPr>
                <a:solidFill>
                  <a:schemeClr val="tx1"/>
                </a:solidFill>
                <a:latin typeface="+mn-lt"/>
                <a:ea typeface="+mn-ea"/>
              </a:defRPr>
            </a:lvl9pPr>
          </a:lstStyle>
          <a:p>
            <a:pPr marL="0" indent="0" algn="ctr">
              <a:lnSpc>
                <a:spcPct val="100000"/>
              </a:lnSpc>
              <a:buNone/>
            </a:pPr>
            <a:r>
              <a:rPr lang="en-US" sz="1400" b="0" kern="0" dirty="0"/>
              <a:t>MAST COLUMN</a:t>
            </a:r>
            <a:endParaRPr lang="en-GB" sz="1400" b="0" kern="0" dirty="0"/>
          </a:p>
        </p:txBody>
      </p:sp>
      <p:sp>
        <p:nvSpPr>
          <p:cNvPr id="3" name="Arrow: Right 2">
            <a:extLst>
              <a:ext uri="{FF2B5EF4-FFF2-40B4-BE49-F238E27FC236}">
                <a16:creationId xmlns:a16="http://schemas.microsoft.com/office/drawing/2014/main" id="{76CD182B-5A9E-E6DB-A5A8-018B7DBCCF2D}"/>
              </a:ext>
            </a:extLst>
          </p:cNvPr>
          <p:cNvSpPr/>
          <p:nvPr/>
        </p:nvSpPr>
        <p:spPr bwMode="auto">
          <a:xfrm>
            <a:off x="5696676" y="3276600"/>
            <a:ext cx="564250" cy="685800"/>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pitchFamily="34" charset="0"/>
            </a:endParaRPr>
          </a:p>
        </p:txBody>
      </p:sp>
      <p:sp>
        <p:nvSpPr>
          <p:cNvPr id="7" name="Rectangle 6">
            <a:extLst>
              <a:ext uri="{FF2B5EF4-FFF2-40B4-BE49-F238E27FC236}">
                <a16:creationId xmlns:a16="http://schemas.microsoft.com/office/drawing/2014/main" id="{742F3954-034F-C001-985A-D85F0B0FBC9C}"/>
              </a:ext>
            </a:extLst>
          </p:cNvPr>
          <p:cNvSpPr/>
          <p:nvPr/>
        </p:nvSpPr>
        <p:spPr bwMode="auto">
          <a:xfrm>
            <a:off x="1361433" y="3673381"/>
            <a:ext cx="3630514" cy="660085"/>
          </a:xfrm>
          <a:prstGeom prst="rect">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pitchFamily="34" charset="0"/>
            </a:endParaRPr>
          </a:p>
        </p:txBody>
      </p:sp>
      <p:sp>
        <p:nvSpPr>
          <p:cNvPr id="10" name="TextBox 9">
            <a:extLst>
              <a:ext uri="{FF2B5EF4-FFF2-40B4-BE49-F238E27FC236}">
                <a16:creationId xmlns:a16="http://schemas.microsoft.com/office/drawing/2014/main" id="{F116BA72-DD3A-8CB2-E954-5785730D8065}"/>
              </a:ext>
            </a:extLst>
          </p:cNvPr>
          <p:cNvSpPr txBox="1"/>
          <p:nvPr/>
        </p:nvSpPr>
        <p:spPr>
          <a:xfrm>
            <a:off x="1434136" y="3726286"/>
            <a:ext cx="3213100" cy="892552"/>
          </a:xfrm>
          <a:prstGeom prst="rect">
            <a:avLst/>
          </a:prstGeom>
          <a:noFill/>
        </p:spPr>
        <p:txBody>
          <a:bodyPr wrap="square" rtlCol="0">
            <a:spAutoFit/>
          </a:bodyPr>
          <a:lstStyle/>
          <a:p>
            <a:pPr>
              <a:lnSpc>
                <a:spcPct val="100000"/>
              </a:lnSpc>
              <a:spcBef>
                <a:spcPts val="1200"/>
              </a:spcBef>
              <a:buNone/>
            </a:pPr>
            <a:r>
              <a:rPr lang="en-US" sz="1400" kern="0" dirty="0">
                <a:solidFill>
                  <a:schemeClr val="bg1"/>
                </a:solidFill>
              </a:rPr>
              <a:t>In the correct orientation the plate sits flush with the section collar.</a:t>
            </a:r>
          </a:p>
          <a:p>
            <a:pPr>
              <a:lnSpc>
                <a:spcPct val="100000"/>
              </a:lnSpc>
              <a:spcBef>
                <a:spcPts val="1200"/>
              </a:spcBef>
              <a:buNone/>
            </a:pPr>
            <a:endParaRPr lang="en-US" sz="1400" dirty="0">
              <a:solidFill>
                <a:schemeClr val="bg1"/>
              </a:solidFill>
            </a:endParaRPr>
          </a:p>
        </p:txBody>
      </p:sp>
      <p:sp>
        <p:nvSpPr>
          <p:cNvPr id="12" name="Rectangle 11">
            <a:extLst>
              <a:ext uri="{FF2B5EF4-FFF2-40B4-BE49-F238E27FC236}">
                <a16:creationId xmlns:a16="http://schemas.microsoft.com/office/drawing/2014/main" id="{3E3D8114-2CC5-6C90-1CEE-A30C30702EC8}"/>
              </a:ext>
            </a:extLst>
          </p:cNvPr>
          <p:cNvSpPr/>
          <p:nvPr/>
        </p:nvSpPr>
        <p:spPr bwMode="auto">
          <a:xfrm>
            <a:off x="1361433" y="4549681"/>
            <a:ext cx="3630514" cy="660085"/>
          </a:xfrm>
          <a:prstGeom prst="rect">
            <a:avLst/>
          </a:prstGeom>
          <a:solidFill>
            <a:srgbClr val="FF010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pitchFamily="34" charset="0"/>
            </a:endParaRPr>
          </a:p>
        </p:txBody>
      </p:sp>
      <p:sp>
        <p:nvSpPr>
          <p:cNvPr id="13" name="TextBox 12">
            <a:extLst>
              <a:ext uri="{FF2B5EF4-FFF2-40B4-BE49-F238E27FC236}">
                <a16:creationId xmlns:a16="http://schemas.microsoft.com/office/drawing/2014/main" id="{45FBD933-235F-76CF-324F-0294A5FA014B}"/>
              </a:ext>
            </a:extLst>
          </p:cNvPr>
          <p:cNvSpPr txBox="1"/>
          <p:nvPr/>
        </p:nvSpPr>
        <p:spPr>
          <a:xfrm>
            <a:off x="1434136" y="4602586"/>
            <a:ext cx="3213100" cy="892552"/>
          </a:xfrm>
          <a:prstGeom prst="rect">
            <a:avLst/>
          </a:prstGeom>
          <a:noFill/>
        </p:spPr>
        <p:txBody>
          <a:bodyPr wrap="square" rtlCol="0">
            <a:spAutoFit/>
          </a:bodyPr>
          <a:lstStyle/>
          <a:p>
            <a:pPr>
              <a:lnSpc>
                <a:spcPct val="100000"/>
              </a:lnSpc>
              <a:spcBef>
                <a:spcPts val="1200"/>
              </a:spcBef>
              <a:buNone/>
            </a:pPr>
            <a:r>
              <a:rPr lang="en-US" sz="1400" kern="0" dirty="0">
                <a:solidFill>
                  <a:schemeClr val="bg1"/>
                </a:solidFill>
              </a:rPr>
              <a:t>In the incorrect orientation it sits below the collar level (by 35mm).</a:t>
            </a:r>
          </a:p>
          <a:p>
            <a:pPr>
              <a:lnSpc>
                <a:spcPct val="100000"/>
              </a:lnSpc>
              <a:spcBef>
                <a:spcPts val="1200"/>
              </a:spcBef>
              <a:buNone/>
            </a:pPr>
            <a:endParaRPr lang="en-US" sz="1400" dirty="0">
              <a:solidFill>
                <a:schemeClr val="bg1"/>
              </a:solidFill>
            </a:endParaRPr>
          </a:p>
        </p:txBody>
      </p:sp>
      <p:sp>
        <p:nvSpPr>
          <p:cNvPr id="14" name="Arrow: Right 13">
            <a:extLst>
              <a:ext uri="{FF2B5EF4-FFF2-40B4-BE49-F238E27FC236}">
                <a16:creationId xmlns:a16="http://schemas.microsoft.com/office/drawing/2014/main" id="{454241DF-8F9C-968F-19D3-59D8DECA190E}"/>
              </a:ext>
            </a:extLst>
          </p:cNvPr>
          <p:cNvSpPr/>
          <p:nvPr/>
        </p:nvSpPr>
        <p:spPr bwMode="auto">
          <a:xfrm rot="10800000">
            <a:off x="11100387" y="3073400"/>
            <a:ext cx="564250" cy="685800"/>
          </a:xfrm>
          <a:prstGeom prst="rightArrow">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pitchFamily="34" charset="0"/>
            </a:endParaRPr>
          </a:p>
        </p:txBody>
      </p:sp>
      <p:sp>
        <p:nvSpPr>
          <p:cNvPr id="15" name="Rectangle 14">
            <a:extLst>
              <a:ext uri="{FF2B5EF4-FFF2-40B4-BE49-F238E27FC236}">
                <a16:creationId xmlns:a16="http://schemas.microsoft.com/office/drawing/2014/main" id="{58E48213-A581-69B4-B2D3-2784CA50A9BB}"/>
              </a:ext>
            </a:extLst>
          </p:cNvPr>
          <p:cNvSpPr/>
          <p:nvPr/>
        </p:nvSpPr>
        <p:spPr bwMode="auto">
          <a:xfrm>
            <a:off x="7212775" y="3148068"/>
            <a:ext cx="1049378" cy="934751"/>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pitchFamily="34" charset="0"/>
            </a:endParaRPr>
          </a:p>
        </p:txBody>
      </p:sp>
    </p:spTree>
    <p:extLst>
      <p:ext uri="{BB962C8B-B14F-4D97-AF65-F5344CB8AC3E}">
        <p14:creationId xmlns:p14="http://schemas.microsoft.com/office/powerpoint/2010/main" val="20116721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464FB1-3AA1-D2F0-8839-C1D632B62F34}"/>
            </a:ext>
          </a:extLst>
        </p:cNvPr>
        <p:cNvGrpSpPr/>
        <p:nvPr/>
      </p:nvGrpSpPr>
      <p:grpSpPr>
        <a:xfrm>
          <a:off x="0" y="0"/>
          <a:ext cx="0" cy="0"/>
          <a:chOff x="0" y="0"/>
          <a:chExt cx="0" cy="0"/>
        </a:xfrm>
      </p:grpSpPr>
      <p:pic>
        <p:nvPicPr>
          <p:cNvPr id="6" name="Picture 5" descr="A blue container with a net and a safety cone&#10;&#10;AI-generated content may be incorrect.">
            <a:extLst>
              <a:ext uri="{FF2B5EF4-FFF2-40B4-BE49-F238E27FC236}">
                <a16:creationId xmlns:a16="http://schemas.microsoft.com/office/drawing/2014/main" id="{050C8880-1C7B-165C-E6FD-9C3B82E538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80000" y="-182451"/>
            <a:ext cx="4495831" cy="7040451"/>
          </a:xfrm>
          <a:prstGeom prst="rect">
            <a:avLst/>
          </a:prstGeom>
        </p:spPr>
      </p:pic>
      <p:sp>
        <p:nvSpPr>
          <p:cNvPr id="2" name="Title 1">
            <a:extLst>
              <a:ext uri="{FF2B5EF4-FFF2-40B4-BE49-F238E27FC236}">
                <a16:creationId xmlns:a16="http://schemas.microsoft.com/office/drawing/2014/main" id="{7B2532D2-D637-9B00-35C6-638F815A6556}"/>
              </a:ext>
            </a:extLst>
          </p:cNvPr>
          <p:cNvSpPr>
            <a:spLocks noGrp="1"/>
          </p:cNvSpPr>
          <p:nvPr>
            <p:ph type="title"/>
          </p:nvPr>
        </p:nvSpPr>
        <p:spPr>
          <a:xfrm>
            <a:off x="604566" y="446026"/>
            <a:ext cx="9194341" cy="572603"/>
          </a:xfrm>
        </p:spPr>
        <p:txBody>
          <a:bodyPr/>
          <a:lstStyle/>
          <a:p>
            <a:r>
              <a:rPr lang="en-GB" sz="2400" dirty="0"/>
              <a:t>Mast History</a:t>
            </a:r>
          </a:p>
        </p:txBody>
      </p:sp>
      <p:pic>
        <p:nvPicPr>
          <p:cNvPr id="4" name="Picture 46" descr="DROPS">
            <a:extLst>
              <a:ext uri="{FF2B5EF4-FFF2-40B4-BE49-F238E27FC236}">
                <a16:creationId xmlns:a16="http://schemas.microsoft.com/office/drawing/2014/main" id="{B5EC555F-0918-BC17-025C-CAD9965DE9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981" y="5751889"/>
            <a:ext cx="566134" cy="739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FA706499-8463-9814-70FF-B061A17A203F}"/>
              </a:ext>
            </a:extLst>
          </p:cNvPr>
          <p:cNvSpPr txBox="1"/>
          <p:nvPr/>
        </p:nvSpPr>
        <p:spPr>
          <a:xfrm>
            <a:off x="1250061" y="6342926"/>
            <a:ext cx="10544542" cy="227755"/>
          </a:xfrm>
          <a:prstGeom prst="rect">
            <a:avLst/>
          </a:prstGeom>
          <a:noFill/>
        </p:spPr>
        <p:txBody>
          <a:bodyPr wrap="square" rtlCol="0">
            <a:spAutoFit/>
          </a:bodyPr>
          <a:lstStyle/>
          <a:p>
            <a:pPr marL="0" marR="0" lvl="0" indent="0" algn="l" defTabSz="914400" rtl="0" eaLnBrk="0" fontAlgn="base" latinLnBrk="0" hangingPunct="0">
              <a:lnSpc>
                <a:spcPct val="80000"/>
              </a:lnSpc>
              <a:spcBef>
                <a:spcPct val="20000"/>
              </a:spcBef>
              <a:spcAft>
                <a:spcPct val="0"/>
              </a:spcAft>
              <a:buClr>
                <a:srgbClr val="000066"/>
              </a:buClr>
              <a:buSzTx/>
              <a:buFontTx/>
              <a:buNone/>
              <a:tabLst/>
              <a:defRPr/>
            </a:pPr>
            <a:r>
              <a:rPr kumimoji="0" lang="en-GB" sz="1100" b="0" i="0" u="none" strike="noStrike" kern="1200" cap="none" spc="0" normalizeH="0" baseline="0" noProof="0" dirty="0">
                <a:ln>
                  <a:noFill/>
                </a:ln>
                <a:solidFill>
                  <a:prstClr val="black"/>
                </a:solidFill>
                <a:effectLst/>
                <a:uLnTx/>
                <a:uFillTx/>
                <a:latin typeface="Arial" charset="0"/>
                <a:ea typeface="ヒラギノ角ゴ Pro W3" pitchFamily="20" charset="-128"/>
                <a:cs typeface="+mn-cs"/>
              </a:rPr>
              <a:t>LEARNING FROM INCIDENTS </a:t>
            </a:r>
          </a:p>
        </p:txBody>
      </p:sp>
      <p:sp>
        <p:nvSpPr>
          <p:cNvPr id="7" name="TextBox 6">
            <a:extLst>
              <a:ext uri="{FF2B5EF4-FFF2-40B4-BE49-F238E27FC236}">
                <a16:creationId xmlns:a16="http://schemas.microsoft.com/office/drawing/2014/main" id="{3CCA0154-045D-61AD-62CE-2A3E4A9F4E62}"/>
              </a:ext>
            </a:extLst>
          </p:cNvPr>
          <p:cNvSpPr txBox="1"/>
          <p:nvPr/>
        </p:nvSpPr>
        <p:spPr>
          <a:xfrm>
            <a:off x="1250061" y="1038153"/>
            <a:ext cx="5823839" cy="4247317"/>
          </a:xfrm>
          <a:prstGeom prst="rect">
            <a:avLst/>
          </a:prstGeom>
          <a:noFill/>
        </p:spPr>
        <p:txBody>
          <a:bodyPr wrap="square">
            <a:spAutoFit/>
          </a:bodyPr>
          <a:lstStyle/>
          <a:p>
            <a:pPr marL="0" marR="0" lvl="0" indent="0" algn="l" defTabSz="1218987" rtl="0" eaLnBrk="1" fontAlgn="auto" latinLnBrk="0" hangingPunct="1">
              <a:lnSpc>
                <a:spcPct val="100000"/>
              </a:lnSpc>
              <a:spcBef>
                <a:spcPts val="0"/>
              </a:spcBef>
              <a:spcAft>
                <a:spcPts val="1200"/>
              </a:spcAft>
              <a:buClrTx/>
              <a:buSzTx/>
              <a:buFontTx/>
              <a:buNone/>
              <a:tabLst/>
              <a:defRPr/>
            </a:pPr>
            <a:r>
              <a:rPr kumimoji="0" lang="en-US" sz="1400" i="0" u="none" strike="noStrike" kern="1200" cap="none" spc="0" normalizeH="0" baseline="0" noProof="0" dirty="0">
                <a:ln>
                  <a:noFill/>
                </a:ln>
                <a:solidFill>
                  <a:prstClr val="black"/>
                </a:solidFill>
                <a:effectLst/>
                <a:uLnTx/>
                <a:uFillTx/>
                <a:latin typeface="Arial"/>
                <a:ea typeface="ヒラギノ角ゴ Pro W3"/>
                <a:cs typeface="+mn-cs"/>
              </a:rPr>
              <a:t>90ft (80ft with Jib extension) telescopic WL mast entering service in 2015. </a:t>
            </a:r>
          </a:p>
          <a:p>
            <a:pPr marL="0" marR="0" lvl="0" indent="0" algn="l" defTabSz="1218987" rtl="0" eaLnBrk="1" fontAlgn="auto" latinLnBrk="0" hangingPunct="1">
              <a:lnSpc>
                <a:spcPct val="100000"/>
              </a:lnSpc>
              <a:spcBef>
                <a:spcPts val="0"/>
              </a:spcBef>
              <a:spcAft>
                <a:spcPts val="120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a:ea typeface="ヒラギノ角ゴ Pro W3"/>
                <a:cs typeface="+mn-cs"/>
              </a:rPr>
              <a:t>Mast re-entered service following last major survey in 2021. Since that time, the unit has been mobilized on 7 occasions.</a:t>
            </a:r>
          </a:p>
          <a:p>
            <a:pPr marL="0" marR="0" lvl="0" indent="0" algn="l" defTabSz="1218987" rtl="0" eaLnBrk="1" fontAlgn="auto" latinLnBrk="0" hangingPunct="1">
              <a:lnSpc>
                <a:spcPct val="100000"/>
              </a:lnSpc>
              <a:spcBef>
                <a:spcPts val="0"/>
              </a:spcBef>
              <a:spcAft>
                <a:spcPts val="120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a:ea typeface="ヒラギノ角ゴ Pro W3"/>
                <a:cs typeface="+mn-cs"/>
              </a:rPr>
              <a:t>One month prior to the incident, pre-</a:t>
            </a:r>
            <a:r>
              <a:rPr kumimoji="0" lang="en-US" sz="1400" b="0" i="0" u="none" strike="noStrike" kern="1200" cap="none" spc="0" normalizeH="0" baseline="0" noProof="0" dirty="0" err="1">
                <a:ln>
                  <a:noFill/>
                </a:ln>
                <a:solidFill>
                  <a:prstClr val="black"/>
                </a:solidFill>
                <a:effectLst/>
                <a:uLnTx/>
                <a:uFillTx/>
                <a:latin typeface="Arial"/>
                <a:ea typeface="ヒラギノ角ゴ Pro W3"/>
                <a:cs typeface="+mn-cs"/>
              </a:rPr>
              <a:t>mobilisation</a:t>
            </a:r>
            <a:r>
              <a:rPr kumimoji="0" lang="en-US" sz="1400" b="0" i="0" u="none" strike="noStrike" kern="1200" cap="none" spc="0" normalizeH="0" baseline="0" noProof="0" dirty="0">
                <a:ln>
                  <a:noFill/>
                </a:ln>
                <a:solidFill>
                  <a:prstClr val="black"/>
                </a:solidFill>
                <a:effectLst/>
                <a:uLnTx/>
                <a:uFillTx/>
                <a:latin typeface="Arial"/>
                <a:ea typeface="ヒラギノ角ゴ Pro W3"/>
                <a:cs typeface="+mn-cs"/>
              </a:rPr>
              <a:t> maintenance checks were completed on the mast before it was </a:t>
            </a:r>
            <a:r>
              <a:rPr kumimoji="0" lang="en-US" sz="1400" b="0" i="0" u="none" strike="noStrike" kern="1200" cap="none" spc="0" normalizeH="0" baseline="0" noProof="0" dirty="0" err="1">
                <a:ln>
                  <a:noFill/>
                </a:ln>
                <a:solidFill>
                  <a:prstClr val="black"/>
                </a:solidFill>
                <a:effectLst/>
                <a:uLnTx/>
                <a:uFillTx/>
                <a:latin typeface="Arial"/>
                <a:ea typeface="ヒラギノ角ゴ Pro W3"/>
                <a:cs typeface="+mn-cs"/>
              </a:rPr>
              <a:t>mobilised</a:t>
            </a:r>
            <a:r>
              <a:rPr kumimoji="0" lang="en-US" sz="1400" b="0" i="0" u="none" strike="noStrike" kern="1200" cap="none" spc="0" normalizeH="0" baseline="0" noProof="0" dirty="0">
                <a:ln>
                  <a:noFill/>
                </a:ln>
                <a:solidFill>
                  <a:prstClr val="black"/>
                </a:solidFill>
                <a:effectLst/>
                <a:uLnTx/>
                <a:uFillTx/>
                <a:latin typeface="Arial"/>
                <a:ea typeface="ヒラギノ角ゴ Pro W3"/>
                <a:cs typeface="+mn-cs"/>
              </a:rPr>
              <a:t> in preparation for operations.</a:t>
            </a:r>
          </a:p>
          <a:p>
            <a:pPr marL="0" marR="0" lvl="0" indent="0" algn="l" defTabSz="1218987" rtl="0" eaLnBrk="1" fontAlgn="auto" latinLnBrk="0" hangingPunct="1">
              <a:lnSpc>
                <a:spcPct val="100000"/>
              </a:lnSpc>
              <a:spcBef>
                <a:spcPts val="0"/>
              </a:spcBef>
              <a:spcAft>
                <a:spcPts val="120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a:ea typeface="ヒラギノ角ゴ Pro W3"/>
                <a:cs typeface="+mn-cs"/>
              </a:rPr>
              <a:t>During Operations the mast had been rigged-up, and function tested prior to the incident occurring.</a:t>
            </a:r>
          </a:p>
          <a:p>
            <a:pPr marL="0" marR="0" lvl="0" indent="0" algn="l" defTabSz="1218987" rtl="0" eaLnBrk="1" fontAlgn="auto" latinLnBrk="0" hangingPunct="1">
              <a:lnSpc>
                <a:spcPct val="100000"/>
              </a:lnSpc>
              <a:spcBef>
                <a:spcPts val="0"/>
              </a:spcBef>
              <a:spcAft>
                <a:spcPts val="120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a:ea typeface="ヒラギノ角ゴ Pro W3"/>
                <a:cs typeface="+mn-cs"/>
              </a:rPr>
              <a:t>On the day of the incident, with the mast fully erected, one of the mast column stop plates (top column, approx. 65ft from deck level) was heard to fall to the deck below, with all 6 securing bolts sheared.</a:t>
            </a:r>
          </a:p>
          <a:p>
            <a:pPr marL="0" marR="0" lvl="0" indent="0" algn="l" defTabSz="1218987" rtl="0" eaLnBrk="1" fontAlgn="auto" latinLnBrk="0" hangingPunct="1">
              <a:lnSpc>
                <a:spcPct val="100000"/>
              </a:lnSpc>
              <a:spcBef>
                <a:spcPts val="0"/>
              </a:spcBef>
              <a:spcAft>
                <a:spcPts val="120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a:ea typeface="ヒラギノ角ゴ Pro W3"/>
                <a:cs typeface="+mn-cs"/>
              </a:rPr>
              <a:t>An immediate STOP was called to operations.</a:t>
            </a:r>
          </a:p>
          <a:p>
            <a:pPr marL="0" marR="0" lvl="0" indent="0" algn="l" defTabSz="1218987" rtl="0" eaLnBrk="1" fontAlgn="auto" latinLnBrk="0" hangingPunct="1">
              <a:lnSpc>
                <a:spcPct val="100000"/>
              </a:lnSpc>
              <a:spcBef>
                <a:spcPts val="0"/>
              </a:spcBef>
              <a:spcAft>
                <a:spcPts val="120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a:ea typeface="ヒラギノ角ゴ Pro W3"/>
                <a:cs typeface="+mn-cs"/>
              </a:rPr>
              <a:t>The mast was safely lowered, packed away and returned to shore for immediate quarantine. </a:t>
            </a:r>
          </a:p>
        </p:txBody>
      </p:sp>
    </p:spTree>
    <p:extLst>
      <p:ext uri="{BB962C8B-B14F-4D97-AF65-F5344CB8AC3E}">
        <p14:creationId xmlns:p14="http://schemas.microsoft.com/office/powerpoint/2010/main" val="21441566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4B22EC-C560-1554-3E66-09EB77635418}"/>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8A680639-9EAA-6164-F473-328BF8019BD0}"/>
              </a:ext>
            </a:extLst>
          </p:cNvPr>
          <p:cNvPicPr>
            <a:picLocks noChangeAspect="1"/>
          </p:cNvPicPr>
          <p:nvPr/>
        </p:nvPicPr>
        <p:blipFill>
          <a:blip r:embed="rId2"/>
          <a:stretch>
            <a:fillRect/>
          </a:stretch>
        </p:blipFill>
        <p:spPr>
          <a:xfrm>
            <a:off x="1280206" y="450723"/>
            <a:ext cx="10074432" cy="5671012"/>
          </a:xfrm>
          <a:prstGeom prst="rect">
            <a:avLst/>
          </a:prstGeom>
        </p:spPr>
      </p:pic>
      <p:sp>
        <p:nvSpPr>
          <p:cNvPr id="2" name="Title 1">
            <a:extLst>
              <a:ext uri="{FF2B5EF4-FFF2-40B4-BE49-F238E27FC236}">
                <a16:creationId xmlns:a16="http://schemas.microsoft.com/office/drawing/2014/main" id="{24273FCA-382D-9495-53DA-08F775FE27E4}"/>
              </a:ext>
            </a:extLst>
          </p:cNvPr>
          <p:cNvSpPr>
            <a:spLocks noGrp="1"/>
          </p:cNvSpPr>
          <p:nvPr>
            <p:ph type="title"/>
          </p:nvPr>
        </p:nvSpPr>
        <p:spPr>
          <a:xfrm>
            <a:off x="604566" y="446026"/>
            <a:ext cx="9194341" cy="572603"/>
          </a:xfrm>
        </p:spPr>
        <p:txBody>
          <a:bodyPr/>
          <a:lstStyle/>
          <a:p>
            <a:r>
              <a:rPr lang="en-GB" sz="2400" dirty="0"/>
              <a:t>Root Cause Analysis</a:t>
            </a:r>
          </a:p>
        </p:txBody>
      </p:sp>
      <p:pic>
        <p:nvPicPr>
          <p:cNvPr id="4" name="Picture 46" descr="DROPS">
            <a:extLst>
              <a:ext uri="{FF2B5EF4-FFF2-40B4-BE49-F238E27FC236}">
                <a16:creationId xmlns:a16="http://schemas.microsoft.com/office/drawing/2014/main" id="{C64D275B-FCDA-AED0-59EF-59E3B7BD4B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981" y="5751889"/>
            <a:ext cx="566134" cy="739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F22A6441-FADF-2E89-68B1-0DD92DDA5FA0}"/>
              </a:ext>
            </a:extLst>
          </p:cNvPr>
          <p:cNvSpPr txBox="1"/>
          <p:nvPr/>
        </p:nvSpPr>
        <p:spPr>
          <a:xfrm>
            <a:off x="1250061" y="6342926"/>
            <a:ext cx="10544542" cy="227755"/>
          </a:xfrm>
          <a:prstGeom prst="rect">
            <a:avLst/>
          </a:prstGeom>
          <a:noFill/>
        </p:spPr>
        <p:txBody>
          <a:bodyPr wrap="square" rtlCol="0">
            <a:spAutoFit/>
          </a:bodyPr>
          <a:lstStyle/>
          <a:p>
            <a:pPr marL="0" marR="0" lvl="0" indent="0" algn="l" defTabSz="914400" rtl="0" eaLnBrk="0" fontAlgn="base" latinLnBrk="0" hangingPunct="0">
              <a:lnSpc>
                <a:spcPct val="80000"/>
              </a:lnSpc>
              <a:spcBef>
                <a:spcPct val="20000"/>
              </a:spcBef>
              <a:spcAft>
                <a:spcPct val="0"/>
              </a:spcAft>
              <a:buClr>
                <a:srgbClr val="000066"/>
              </a:buClr>
              <a:buSzTx/>
              <a:buFontTx/>
              <a:buNone/>
              <a:tabLst/>
              <a:defRPr/>
            </a:pPr>
            <a:r>
              <a:rPr kumimoji="0" lang="en-GB" sz="1100" b="0" i="0" u="none" strike="noStrike" kern="1200" cap="none" spc="0" normalizeH="0" baseline="0" noProof="0" dirty="0">
                <a:ln>
                  <a:noFill/>
                </a:ln>
                <a:solidFill>
                  <a:prstClr val="black"/>
                </a:solidFill>
                <a:effectLst/>
                <a:uLnTx/>
                <a:uFillTx/>
                <a:latin typeface="Arial" charset="0"/>
                <a:ea typeface="ヒラギノ角ゴ Pro W3" pitchFamily="20" charset="-128"/>
                <a:cs typeface="+mn-cs"/>
              </a:rPr>
              <a:t>LEARNING FROM INCIDENTS </a:t>
            </a:r>
          </a:p>
        </p:txBody>
      </p:sp>
    </p:spTree>
    <p:extLst>
      <p:ext uri="{BB962C8B-B14F-4D97-AF65-F5344CB8AC3E}">
        <p14:creationId xmlns:p14="http://schemas.microsoft.com/office/powerpoint/2010/main" val="40774178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B722EE-12C4-76E5-ABDC-88B6827A7FCE}"/>
            </a:ext>
          </a:extLst>
        </p:cNvPr>
        <p:cNvGrpSpPr/>
        <p:nvPr/>
      </p:nvGrpSpPr>
      <p:grpSpPr>
        <a:xfrm>
          <a:off x="0" y="0"/>
          <a:ext cx="0" cy="0"/>
          <a:chOff x="0" y="0"/>
          <a:chExt cx="0" cy="0"/>
        </a:xfrm>
      </p:grpSpPr>
      <p:pic>
        <p:nvPicPr>
          <p:cNvPr id="6" name="Picture 5" descr="A person touching a transparent screen&#10;&#10;AI-generated content may be incorrect.">
            <a:extLst>
              <a:ext uri="{FF2B5EF4-FFF2-40B4-BE49-F238E27FC236}">
                <a16:creationId xmlns:a16="http://schemas.microsoft.com/office/drawing/2014/main" id="{2E0A2A8C-6E57-34DF-1D6C-82979A10F4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80000" y="-39025"/>
            <a:ext cx="4447397" cy="6906787"/>
          </a:xfrm>
          <a:prstGeom prst="rect">
            <a:avLst/>
          </a:prstGeom>
        </p:spPr>
      </p:pic>
      <p:sp>
        <p:nvSpPr>
          <p:cNvPr id="2" name="Title 1">
            <a:extLst>
              <a:ext uri="{FF2B5EF4-FFF2-40B4-BE49-F238E27FC236}">
                <a16:creationId xmlns:a16="http://schemas.microsoft.com/office/drawing/2014/main" id="{AA93AB3A-5371-F5AA-4AEA-32C0EAC59411}"/>
              </a:ext>
            </a:extLst>
          </p:cNvPr>
          <p:cNvSpPr>
            <a:spLocks noGrp="1"/>
          </p:cNvSpPr>
          <p:nvPr>
            <p:ph type="title"/>
          </p:nvPr>
        </p:nvSpPr>
        <p:spPr>
          <a:xfrm>
            <a:off x="604566" y="446026"/>
            <a:ext cx="9194341" cy="572603"/>
          </a:xfrm>
        </p:spPr>
        <p:txBody>
          <a:bodyPr/>
          <a:lstStyle/>
          <a:p>
            <a:r>
              <a:rPr lang="en-GB" sz="2400" dirty="0"/>
              <a:t>Key Facts</a:t>
            </a:r>
          </a:p>
        </p:txBody>
      </p:sp>
      <p:pic>
        <p:nvPicPr>
          <p:cNvPr id="4" name="Picture 46" descr="DROPS">
            <a:extLst>
              <a:ext uri="{FF2B5EF4-FFF2-40B4-BE49-F238E27FC236}">
                <a16:creationId xmlns:a16="http://schemas.microsoft.com/office/drawing/2014/main" id="{65669769-F62D-6104-F378-5349028181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981" y="5751889"/>
            <a:ext cx="566134" cy="739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4921B68A-2C3F-3EA2-AC1D-13162008C953}"/>
              </a:ext>
            </a:extLst>
          </p:cNvPr>
          <p:cNvSpPr txBox="1"/>
          <p:nvPr/>
        </p:nvSpPr>
        <p:spPr>
          <a:xfrm>
            <a:off x="1250061" y="6342926"/>
            <a:ext cx="10544542" cy="227755"/>
          </a:xfrm>
          <a:prstGeom prst="rect">
            <a:avLst/>
          </a:prstGeom>
          <a:noFill/>
        </p:spPr>
        <p:txBody>
          <a:bodyPr wrap="square" rtlCol="0">
            <a:spAutoFit/>
          </a:bodyPr>
          <a:lstStyle/>
          <a:p>
            <a:pPr marL="0" marR="0" lvl="0" indent="0" algn="l" defTabSz="914400" rtl="0" eaLnBrk="0" fontAlgn="base" latinLnBrk="0" hangingPunct="0">
              <a:lnSpc>
                <a:spcPct val="80000"/>
              </a:lnSpc>
              <a:spcBef>
                <a:spcPct val="20000"/>
              </a:spcBef>
              <a:spcAft>
                <a:spcPct val="0"/>
              </a:spcAft>
              <a:buClr>
                <a:srgbClr val="000066"/>
              </a:buClr>
              <a:buSzTx/>
              <a:buFontTx/>
              <a:buNone/>
              <a:tabLst/>
              <a:defRPr/>
            </a:pPr>
            <a:r>
              <a:rPr kumimoji="0" lang="en-GB" sz="1100" b="0" i="0" u="none" strike="noStrike" kern="1200" cap="none" spc="0" normalizeH="0" baseline="0" noProof="0" dirty="0">
                <a:ln>
                  <a:noFill/>
                </a:ln>
                <a:solidFill>
                  <a:prstClr val="black"/>
                </a:solidFill>
                <a:effectLst/>
                <a:uLnTx/>
                <a:uFillTx/>
                <a:latin typeface="Arial" charset="0"/>
                <a:ea typeface="ヒラギノ角ゴ Pro W3" pitchFamily="20" charset="-128"/>
                <a:cs typeface="+mn-cs"/>
              </a:rPr>
              <a:t>LEARNING FROM INCIDENTS </a:t>
            </a:r>
          </a:p>
        </p:txBody>
      </p:sp>
      <p:sp>
        <p:nvSpPr>
          <p:cNvPr id="7" name="TextBox 6">
            <a:extLst>
              <a:ext uri="{FF2B5EF4-FFF2-40B4-BE49-F238E27FC236}">
                <a16:creationId xmlns:a16="http://schemas.microsoft.com/office/drawing/2014/main" id="{2F3849F1-C945-1C16-94FC-598215D94665}"/>
              </a:ext>
            </a:extLst>
          </p:cNvPr>
          <p:cNvSpPr txBox="1"/>
          <p:nvPr/>
        </p:nvSpPr>
        <p:spPr>
          <a:xfrm>
            <a:off x="1250061" y="1038153"/>
            <a:ext cx="6014897" cy="4770537"/>
          </a:xfrm>
          <a:prstGeom prst="rect">
            <a:avLst/>
          </a:prstGeom>
          <a:noFill/>
        </p:spPr>
        <p:txBody>
          <a:bodyPr wrap="square">
            <a:spAutoFit/>
          </a:bodyPr>
          <a:lstStyle/>
          <a:p>
            <a:pPr lvl="0" defTabSz="1218987" eaLnBrk="1" fontAlgn="auto" hangingPunct="1">
              <a:lnSpc>
                <a:spcPct val="100000"/>
              </a:lnSpc>
              <a:spcBef>
                <a:spcPts val="0"/>
              </a:spcBef>
              <a:spcAft>
                <a:spcPts val="600"/>
              </a:spcAft>
              <a:buClrTx/>
              <a:buNone/>
              <a:defRPr/>
            </a:pPr>
            <a:r>
              <a:rPr lang="en-US" sz="1400" dirty="0">
                <a:solidFill>
                  <a:prstClr val="black"/>
                </a:solidFill>
                <a:latin typeface="Arial"/>
                <a:ea typeface="ヒラギノ角ゴ Pro W3"/>
              </a:rPr>
              <a:t>COLUMN PRESSURE</a:t>
            </a:r>
          </a:p>
          <a:p>
            <a:pPr marL="285750" indent="-285750" defTabSz="1218987" eaLnBrk="1" fontAlgn="auto" hangingPunct="1">
              <a:lnSpc>
                <a:spcPct val="100000"/>
              </a:lnSpc>
              <a:spcBef>
                <a:spcPts val="0"/>
              </a:spcBef>
              <a:spcAft>
                <a:spcPts val="600"/>
              </a:spcAft>
              <a:buClrTx/>
              <a:defRPr/>
            </a:pPr>
            <a:r>
              <a:rPr lang="en-US" sz="1400" b="0" dirty="0">
                <a:solidFill>
                  <a:prstClr val="black"/>
                </a:solidFill>
                <a:latin typeface="Arial"/>
                <a:ea typeface="ヒラギノ角ゴ Pro W3"/>
              </a:rPr>
              <a:t>Correctly set (2,400psi). Confirmed on site at time of incident.</a:t>
            </a:r>
          </a:p>
          <a:p>
            <a:pPr marL="0" marR="0" lvl="0" indent="0" algn="l" defTabSz="1218987" rtl="0" eaLnBrk="1" fontAlgn="auto" latinLnBrk="0" hangingPunct="1">
              <a:lnSpc>
                <a:spcPct val="100000"/>
              </a:lnSpc>
              <a:spcBef>
                <a:spcPts val="1200"/>
              </a:spcBef>
              <a:spcAft>
                <a:spcPts val="600"/>
              </a:spcAft>
              <a:buClrTx/>
              <a:buSzTx/>
              <a:buFontTx/>
              <a:buNone/>
              <a:tabLst/>
              <a:defRPr/>
            </a:pPr>
            <a:r>
              <a:rPr kumimoji="0" lang="en-US" sz="1400" i="0" u="none" strike="noStrike" kern="1200" cap="none" spc="0" normalizeH="0" baseline="0" noProof="0" dirty="0">
                <a:ln>
                  <a:noFill/>
                </a:ln>
                <a:solidFill>
                  <a:prstClr val="black"/>
                </a:solidFill>
                <a:effectLst/>
                <a:uLnTx/>
                <a:uFillTx/>
                <a:latin typeface="Arial"/>
                <a:ea typeface="ヒラギノ角ゴ Pro W3"/>
                <a:cs typeface="+mn-cs"/>
              </a:rPr>
              <a:t>PERSONNEL</a:t>
            </a:r>
          </a:p>
          <a:p>
            <a:pPr marL="285750" indent="-285750" defTabSz="1218987" eaLnBrk="1" fontAlgn="auto" hangingPunct="1">
              <a:lnSpc>
                <a:spcPct val="100000"/>
              </a:lnSpc>
              <a:spcBef>
                <a:spcPts val="0"/>
              </a:spcBef>
              <a:spcAft>
                <a:spcPts val="600"/>
              </a:spcAft>
              <a:buClrTx/>
              <a:defRPr/>
            </a:pPr>
            <a:r>
              <a:rPr lang="en-US" sz="1400" b="0" dirty="0">
                <a:solidFill>
                  <a:prstClr val="black"/>
                </a:solidFill>
                <a:latin typeface="Arial"/>
                <a:ea typeface="ヒラギノ角ゴ Pro W3"/>
              </a:rPr>
              <a:t>All personnel certified and verified as competent in all aspects of Operations, Maintenance and Training.</a:t>
            </a:r>
          </a:p>
          <a:p>
            <a:pPr marL="0" marR="0" lvl="0" indent="0" algn="l" defTabSz="1218987" rtl="0" eaLnBrk="1" fontAlgn="auto" latinLnBrk="0" hangingPunct="1">
              <a:lnSpc>
                <a:spcPct val="100000"/>
              </a:lnSpc>
              <a:spcBef>
                <a:spcPts val="1200"/>
              </a:spcBef>
              <a:spcAft>
                <a:spcPts val="600"/>
              </a:spcAft>
              <a:buClrTx/>
              <a:buSzTx/>
              <a:buFontTx/>
              <a:buNone/>
              <a:tabLst/>
              <a:defRPr/>
            </a:pPr>
            <a:r>
              <a:rPr lang="en-US" sz="1400" dirty="0">
                <a:solidFill>
                  <a:prstClr val="black"/>
                </a:solidFill>
                <a:latin typeface="Arial"/>
                <a:ea typeface="ヒラギノ角ゴ Pro W3"/>
              </a:rPr>
              <a:t>OEM INPUT</a:t>
            </a:r>
          </a:p>
          <a:p>
            <a:pPr marL="285750" indent="-285750" defTabSz="1218987" eaLnBrk="1" fontAlgn="auto" hangingPunct="1">
              <a:lnSpc>
                <a:spcPct val="100000"/>
              </a:lnSpc>
              <a:spcBef>
                <a:spcPts val="0"/>
              </a:spcBef>
              <a:spcAft>
                <a:spcPts val="600"/>
              </a:spcAft>
              <a:buClrTx/>
              <a:defRPr/>
            </a:pPr>
            <a:r>
              <a:rPr lang="en-US" sz="1400" b="0" dirty="0">
                <a:solidFill>
                  <a:prstClr val="black"/>
                </a:solidFill>
                <a:latin typeface="Arial"/>
                <a:ea typeface="ヒラギノ角ゴ Pro W3"/>
              </a:rPr>
              <a:t>No shear stress or bearing stress would be transmitted under normal installation and use.</a:t>
            </a:r>
          </a:p>
          <a:p>
            <a:pPr marL="285750" indent="-285750" defTabSz="1218987" eaLnBrk="1" fontAlgn="auto" hangingPunct="1">
              <a:lnSpc>
                <a:spcPct val="100000"/>
              </a:lnSpc>
              <a:spcBef>
                <a:spcPts val="0"/>
              </a:spcBef>
              <a:spcAft>
                <a:spcPts val="600"/>
              </a:spcAft>
              <a:buClrTx/>
              <a:defRPr/>
            </a:pPr>
            <a:r>
              <a:rPr lang="en-US" sz="1400" b="0" dirty="0">
                <a:solidFill>
                  <a:prstClr val="black"/>
                </a:solidFill>
                <a:latin typeface="Arial"/>
                <a:ea typeface="ヒラギノ角ゴ Pro W3"/>
              </a:rPr>
              <a:t>Not aware of any previous similar occurrences.</a:t>
            </a:r>
          </a:p>
          <a:p>
            <a:pPr lvl="0" defTabSz="1218987" eaLnBrk="1" fontAlgn="auto" hangingPunct="1">
              <a:lnSpc>
                <a:spcPct val="100000"/>
              </a:lnSpc>
              <a:spcBef>
                <a:spcPts val="1200"/>
              </a:spcBef>
              <a:spcAft>
                <a:spcPts val="600"/>
              </a:spcAft>
              <a:buClrTx/>
              <a:buNone/>
              <a:defRPr/>
            </a:pPr>
            <a:r>
              <a:rPr lang="en-US" sz="1400" dirty="0">
                <a:solidFill>
                  <a:prstClr val="black"/>
                </a:solidFill>
                <a:latin typeface="Arial"/>
                <a:ea typeface="ヒラギノ角ゴ Pro W3"/>
              </a:rPr>
              <a:t>METALLURGICAL TESTING AND ANALYSIS</a:t>
            </a:r>
          </a:p>
          <a:p>
            <a:pPr marL="285750" indent="-285750" defTabSz="1218987" eaLnBrk="1" fontAlgn="auto" hangingPunct="1">
              <a:lnSpc>
                <a:spcPct val="100000"/>
              </a:lnSpc>
              <a:spcBef>
                <a:spcPts val="0"/>
              </a:spcBef>
              <a:spcAft>
                <a:spcPts val="600"/>
              </a:spcAft>
              <a:buClrTx/>
              <a:defRPr/>
            </a:pPr>
            <a:r>
              <a:rPr lang="en-US" sz="1400" b="0" dirty="0">
                <a:solidFill>
                  <a:prstClr val="black"/>
                </a:solidFill>
                <a:latin typeface="Arial"/>
                <a:ea typeface="ヒラギノ角ゴ Pro W3"/>
              </a:rPr>
              <a:t>Confirmed securing were 12.9 grade Carbon Steel M12 Hex, this aligned with the manufacturer's recommendations. </a:t>
            </a:r>
          </a:p>
          <a:p>
            <a:pPr marL="285750" indent="-285750" defTabSz="1218987" eaLnBrk="1" fontAlgn="auto" hangingPunct="1">
              <a:lnSpc>
                <a:spcPct val="100000"/>
              </a:lnSpc>
              <a:spcBef>
                <a:spcPts val="0"/>
              </a:spcBef>
              <a:spcAft>
                <a:spcPts val="600"/>
              </a:spcAft>
              <a:buClrTx/>
              <a:defRPr/>
            </a:pPr>
            <a:r>
              <a:rPr lang="en-US" sz="1400" b="0" dirty="0">
                <a:solidFill>
                  <a:prstClr val="black"/>
                </a:solidFill>
                <a:latin typeface="Arial"/>
                <a:ea typeface="ヒラギノ角ゴ Pro W3"/>
              </a:rPr>
              <a:t>Both bolt and plate shear directions were approx. 180 degrees different from the expected force direction of the plate when installed correctly.</a:t>
            </a:r>
          </a:p>
          <a:p>
            <a:pPr marL="0" marR="0" lvl="0" indent="0" algn="l" defTabSz="1218987" rtl="0" eaLnBrk="1" fontAlgn="auto" latinLnBrk="0" hangingPunct="1">
              <a:lnSpc>
                <a:spcPct val="100000"/>
              </a:lnSpc>
              <a:spcBef>
                <a:spcPts val="0"/>
              </a:spcBef>
              <a:spcAft>
                <a:spcPts val="60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a:ea typeface="ヒラギノ角ゴ Pro W3"/>
              <a:cs typeface="+mn-cs"/>
            </a:endParaRPr>
          </a:p>
        </p:txBody>
      </p:sp>
    </p:spTree>
    <p:extLst>
      <p:ext uri="{BB962C8B-B14F-4D97-AF65-F5344CB8AC3E}">
        <p14:creationId xmlns:p14="http://schemas.microsoft.com/office/powerpoint/2010/main" val="2916386556"/>
      </p:ext>
    </p:extLst>
  </p:cSld>
  <p:clrMapOvr>
    <a:masterClrMapping/>
  </p:clrMapOvr>
</p:sld>
</file>

<file path=ppt/theme/theme1.xml><?xml version="1.0" encoding="utf-8"?>
<a:theme xmlns:a="http://schemas.openxmlformats.org/drawingml/2006/main" name="1_HWeil_Whi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Weil_White">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HWeil_White 1">
        <a:dk1>
          <a:srgbClr val="7F7F7F"/>
        </a:dk1>
        <a:lt1>
          <a:srgbClr val="FFFFFF"/>
        </a:lt1>
        <a:dk2>
          <a:srgbClr val="000000"/>
        </a:dk2>
        <a:lt2>
          <a:srgbClr val="0F4B82"/>
        </a:lt2>
        <a:accent1>
          <a:srgbClr val="DA2128"/>
        </a:accent1>
        <a:accent2>
          <a:srgbClr val="FFFF00"/>
        </a:accent2>
        <a:accent3>
          <a:srgbClr val="AAAAAA"/>
        </a:accent3>
        <a:accent4>
          <a:srgbClr val="DADADA"/>
        </a:accent4>
        <a:accent5>
          <a:srgbClr val="EAABAC"/>
        </a:accent5>
        <a:accent6>
          <a:srgbClr val="E7E700"/>
        </a:accent6>
        <a:hlink>
          <a:srgbClr val="008000"/>
        </a:hlink>
        <a:folHlink>
          <a:srgbClr val="FF80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HWeil_Whi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Weil_White">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HWeil_White 1">
        <a:dk1>
          <a:srgbClr val="7F7F7F"/>
        </a:dk1>
        <a:lt1>
          <a:srgbClr val="FFFFFF"/>
        </a:lt1>
        <a:dk2>
          <a:srgbClr val="000000"/>
        </a:dk2>
        <a:lt2>
          <a:srgbClr val="0F4B82"/>
        </a:lt2>
        <a:accent1>
          <a:srgbClr val="DA2128"/>
        </a:accent1>
        <a:accent2>
          <a:srgbClr val="FFFF00"/>
        </a:accent2>
        <a:accent3>
          <a:srgbClr val="AAAAAA"/>
        </a:accent3>
        <a:accent4>
          <a:srgbClr val="DADADA"/>
        </a:accent4>
        <a:accent5>
          <a:srgbClr val="EAABAC"/>
        </a:accent5>
        <a:accent6>
          <a:srgbClr val="E7E700"/>
        </a:accent6>
        <a:hlink>
          <a:srgbClr val="008000"/>
        </a:hlink>
        <a:folHlink>
          <a:srgbClr val="FF80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HWeil_Whi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Weil_White">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HWeil_White 1">
        <a:dk1>
          <a:srgbClr val="7F7F7F"/>
        </a:dk1>
        <a:lt1>
          <a:srgbClr val="FFFFFF"/>
        </a:lt1>
        <a:dk2>
          <a:srgbClr val="000000"/>
        </a:dk2>
        <a:lt2>
          <a:srgbClr val="0F4B82"/>
        </a:lt2>
        <a:accent1>
          <a:srgbClr val="DA2128"/>
        </a:accent1>
        <a:accent2>
          <a:srgbClr val="FFFF00"/>
        </a:accent2>
        <a:accent3>
          <a:srgbClr val="AAAAAA"/>
        </a:accent3>
        <a:accent4>
          <a:srgbClr val="DADADA"/>
        </a:accent4>
        <a:accent5>
          <a:srgbClr val="EAABAC"/>
        </a:accent5>
        <a:accent6>
          <a:srgbClr val="E7E700"/>
        </a:accent6>
        <a:hlink>
          <a:srgbClr val="008000"/>
        </a:hlink>
        <a:folHlink>
          <a:srgbClr val="FF800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HWeil_Whi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Weil_White">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HWeil_White 1">
        <a:dk1>
          <a:srgbClr val="7F7F7F"/>
        </a:dk1>
        <a:lt1>
          <a:srgbClr val="FFFFFF"/>
        </a:lt1>
        <a:dk2>
          <a:srgbClr val="000000"/>
        </a:dk2>
        <a:lt2>
          <a:srgbClr val="0F4B82"/>
        </a:lt2>
        <a:accent1>
          <a:srgbClr val="DA2128"/>
        </a:accent1>
        <a:accent2>
          <a:srgbClr val="FFFF00"/>
        </a:accent2>
        <a:accent3>
          <a:srgbClr val="AAAAAA"/>
        </a:accent3>
        <a:accent4>
          <a:srgbClr val="DADADA"/>
        </a:accent4>
        <a:accent5>
          <a:srgbClr val="EAABAC"/>
        </a:accent5>
        <a:accent6>
          <a:srgbClr val="E7E700"/>
        </a:accent6>
        <a:hlink>
          <a:srgbClr val="008000"/>
        </a:hlink>
        <a:folHlink>
          <a:srgbClr val="FF800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HWeil_Whi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Weil_White">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HWeil_White 1">
        <a:dk1>
          <a:srgbClr val="7F7F7F"/>
        </a:dk1>
        <a:lt1>
          <a:srgbClr val="FFFFFF"/>
        </a:lt1>
        <a:dk2>
          <a:srgbClr val="000000"/>
        </a:dk2>
        <a:lt2>
          <a:srgbClr val="0F4B82"/>
        </a:lt2>
        <a:accent1>
          <a:srgbClr val="DA2128"/>
        </a:accent1>
        <a:accent2>
          <a:srgbClr val="FFFF00"/>
        </a:accent2>
        <a:accent3>
          <a:srgbClr val="AAAAAA"/>
        </a:accent3>
        <a:accent4>
          <a:srgbClr val="DADADA"/>
        </a:accent4>
        <a:accent5>
          <a:srgbClr val="EAABAC"/>
        </a:accent5>
        <a:accent6>
          <a:srgbClr val="E7E700"/>
        </a:accent6>
        <a:hlink>
          <a:srgbClr val="008000"/>
        </a:hlink>
        <a:folHlink>
          <a:srgbClr val="FF800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HWeil_Whi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Weil_White">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HWeil_White 1">
        <a:dk1>
          <a:srgbClr val="7F7F7F"/>
        </a:dk1>
        <a:lt1>
          <a:srgbClr val="FFFFFF"/>
        </a:lt1>
        <a:dk2>
          <a:srgbClr val="000000"/>
        </a:dk2>
        <a:lt2>
          <a:srgbClr val="0F4B82"/>
        </a:lt2>
        <a:accent1>
          <a:srgbClr val="DA2128"/>
        </a:accent1>
        <a:accent2>
          <a:srgbClr val="FFFF00"/>
        </a:accent2>
        <a:accent3>
          <a:srgbClr val="AAAAAA"/>
        </a:accent3>
        <a:accent4>
          <a:srgbClr val="DADADA"/>
        </a:accent4>
        <a:accent5>
          <a:srgbClr val="EAABAC"/>
        </a:accent5>
        <a:accent6>
          <a:srgbClr val="E7E700"/>
        </a:accent6>
        <a:hlink>
          <a:srgbClr val="008000"/>
        </a:hlink>
        <a:folHlink>
          <a:srgbClr val="FF800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HWeil_Whi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Weil_White">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HWeil_White 1">
        <a:dk1>
          <a:srgbClr val="7F7F7F"/>
        </a:dk1>
        <a:lt1>
          <a:srgbClr val="FFFFFF"/>
        </a:lt1>
        <a:dk2>
          <a:srgbClr val="000000"/>
        </a:dk2>
        <a:lt2>
          <a:srgbClr val="0F4B82"/>
        </a:lt2>
        <a:accent1>
          <a:srgbClr val="DA2128"/>
        </a:accent1>
        <a:accent2>
          <a:srgbClr val="FFFF00"/>
        </a:accent2>
        <a:accent3>
          <a:srgbClr val="AAAAAA"/>
        </a:accent3>
        <a:accent4>
          <a:srgbClr val="DADADA"/>
        </a:accent4>
        <a:accent5>
          <a:srgbClr val="EAABAC"/>
        </a:accent5>
        <a:accent6>
          <a:srgbClr val="E7E700"/>
        </a:accent6>
        <a:hlink>
          <a:srgbClr val="008000"/>
        </a:hlink>
        <a:folHlink>
          <a:srgbClr val="FF800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b48cc0d-184b-487e-af72-49bea0cab63c">
      <Terms xmlns="http://schemas.microsoft.com/office/infopath/2007/PartnerControls"/>
    </lcf76f155ced4ddcb4097134ff3c332f>
    <TaxCatchAll xmlns="245c8b42-eaae-41ad-abec-d288da276ff6"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621DAD9FEF45B498E65F7B7E996E913" ma:contentTypeVersion="14" ma:contentTypeDescription="Create a new document." ma:contentTypeScope="" ma:versionID="daecc9bc66c2d0bce6ccafe01c08c6b3">
  <xsd:schema xmlns:xsd="http://www.w3.org/2001/XMLSchema" xmlns:xs="http://www.w3.org/2001/XMLSchema" xmlns:p="http://schemas.microsoft.com/office/2006/metadata/properties" xmlns:ns2="cb48cc0d-184b-487e-af72-49bea0cab63c" xmlns:ns3="245c8b42-eaae-41ad-abec-d288da276ff6" targetNamespace="http://schemas.microsoft.com/office/2006/metadata/properties" ma:root="true" ma:fieldsID="847cb6b2765bfc5dd1bc54423e4ccfed" ns2:_="" ns3:_="">
    <xsd:import namespace="cb48cc0d-184b-487e-af72-49bea0cab63c"/>
    <xsd:import namespace="245c8b42-eaae-41ad-abec-d288da276ff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48cc0d-184b-487e-af72-49bea0cab63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0a8863bb-f833-47b7-bb06-1fe2d772f8d7"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description="" ma:indexed="true" ma:internalName="MediaServiceLocation" ma:readOnly="true">
      <xsd:simpleType>
        <xsd:restriction base="dms:Text"/>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45c8b42-eaae-41ad-abec-d288da276ff6"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c3067154-83a1-47c4-b3e2-7f626e750db4}" ma:internalName="TaxCatchAll" ma:showField="CatchAllData" ma:web="245c8b42-eaae-41ad-abec-d288da276ff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F806171-DAB1-4918-9C99-C2C84C4529ED}">
  <ds:schemaRefs>
    <ds:schemaRef ds:uri="http://schemas.microsoft.com/office/2006/metadata/properties"/>
    <ds:schemaRef ds:uri="http://schemas.microsoft.com/office/infopath/2007/PartnerControls"/>
    <ds:schemaRef ds:uri="cb48cc0d-184b-487e-af72-49bea0cab63c"/>
    <ds:schemaRef ds:uri="245c8b42-eaae-41ad-abec-d288da276ff6"/>
  </ds:schemaRefs>
</ds:datastoreItem>
</file>

<file path=customXml/itemProps2.xml><?xml version="1.0" encoding="utf-8"?>
<ds:datastoreItem xmlns:ds="http://schemas.openxmlformats.org/officeDocument/2006/customXml" ds:itemID="{3A61D03E-B473-4DDB-A6A6-768AD7F68F20}">
  <ds:schemaRefs>
    <ds:schemaRef ds:uri="http://schemas.microsoft.com/sharepoint/v3/contenttype/forms"/>
  </ds:schemaRefs>
</ds:datastoreItem>
</file>

<file path=customXml/itemProps3.xml><?xml version="1.0" encoding="utf-8"?>
<ds:datastoreItem xmlns:ds="http://schemas.openxmlformats.org/officeDocument/2006/customXml" ds:itemID="{287C5D60-D65B-41E3-91BD-BCCF667B3B8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b48cc0d-184b-487e-af72-49bea0cab63c"/>
    <ds:schemaRef ds:uri="245c8b42-eaae-41ad-abec-d288da276ff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43</TotalTime>
  <Words>1030</Words>
  <Application>Microsoft Office PowerPoint</Application>
  <PresentationFormat>Widescreen</PresentationFormat>
  <Paragraphs>100</Paragraphs>
  <Slides>12</Slides>
  <Notes>3</Notes>
  <HiddenSlides>0</HiddenSlides>
  <MMClips>0</MMClips>
  <ScaleCrop>false</ScaleCrop>
  <HeadingPairs>
    <vt:vector size="6" baseType="variant">
      <vt:variant>
        <vt:lpstr>Fonts Used</vt:lpstr>
      </vt:variant>
      <vt:variant>
        <vt:i4>6</vt:i4>
      </vt:variant>
      <vt:variant>
        <vt:lpstr>Theme</vt:lpstr>
      </vt:variant>
      <vt:variant>
        <vt:i4>7</vt:i4>
      </vt:variant>
      <vt:variant>
        <vt:lpstr>Slide Titles</vt:lpstr>
      </vt:variant>
      <vt:variant>
        <vt:i4>12</vt:i4>
      </vt:variant>
    </vt:vector>
  </HeadingPairs>
  <TitlesOfParts>
    <vt:vector size="25" baseType="lpstr">
      <vt:lpstr>Arial</vt:lpstr>
      <vt:lpstr>Calibri</vt:lpstr>
      <vt:lpstr>Tahoma</vt:lpstr>
      <vt:lpstr>Times</vt:lpstr>
      <vt:lpstr>Times New Roman</vt:lpstr>
      <vt:lpstr>Wingdings</vt:lpstr>
      <vt:lpstr>1_HWeil_White</vt:lpstr>
      <vt:lpstr>HWeil_White</vt:lpstr>
      <vt:lpstr>3_HWeil_White</vt:lpstr>
      <vt:lpstr>2_HWeil_White</vt:lpstr>
      <vt:lpstr>4_HWeil_White</vt:lpstr>
      <vt:lpstr>5_HWeil_White</vt:lpstr>
      <vt:lpstr>6_HWeil_White</vt:lpstr>
      <vt:lpstr>PowerPoint Presentation</vt:lpstr>
      <vt:lpstr>Incident Summary</vt:lpstr>
      <vt:lpstr>Incident Summary Images</vt:lpstr>
      <vt:lpstr>Causal Factors</vt:lpstr>
      <vt:lpstr>Design (Error Trap) </vt:lpstr>
      <vt:lpstr>Design (Plate Orientation Error Trap) </vt:lpstr>
      <vt:lpstr>Mast History</vt:lpstr>
      <vt:lpstr>Root Cause Analysis</vt:lpstr>
      <vt:lpstr>Key Facts</vt:lpstr>
      <vt:lpstr>Key Facts (Documentation)</vt:lpstr>
      <vt:lpstr>Corrective Actions and Improvements</vt:lpstr>
      <vt:lpstr>PowerPoint Presentation</vt:lpstr>
    </vt:vector>
  </TitlesOfParts>
  <Company>lksfvg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Drops Training</dc:title>
  <dc:creator>Allen Smith (DROPS)</dc:creator>
  <cp:lastModifiedBy>Allen Smith</cp:lastModifiedBy>
  <cp:revision>1497</cp:revision>
  <cp:lastPrinted>2003-02-21T20:27:45Z</cp:lastPrinted>
  <dcterms:created xsi:type="dcterms:W3CDTF">2002-05-07T22:46:54Z</dcterms:created>
  <dcterms:modified xsi:type="dcterms:W3CDTF">2025-07-09T13:28:01Z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0x010100E621DAD9FEF45B498E65F7B7E996E913</vt:lpwstr>
  </property>
  <property fmtid="{D5CDD505-2E9C-101B-9397-08002B2CF9AE}" pid="3" name="MediaServiceImageTags">
    <vt:lpwstr/>
  </property>
</Properties>
</file>